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331" r:id="rId3"/>
    <p:sldId id="319" r:id="rId4"/>
    <p:sldId id="320" r:id="rId5"/>
    <p:sldId id="264" r:id="rId6"/>
    <p:sldId id="337" r:id="rId7"/>
    <p:sldId id="274" r:id="rId8"/>
    <p:sldId id="279" r:id="rId9"/>
    <p:sldId id="321" r:id="rId10"/>
    <p:sldId id="330" r:id="rId11"/>
    <p:sldId id="301" r:id="rId12"/>
    <p:sldId id="296" r:id="rId13"/>
    <p:sldId id="258" r:id="rId14"/>
    <p:sldId id="271" r:id="rId15"/>
    <p:sldId id="340" r:id="rId16"/>
    <p:sldId id="332" r:id="rId17"/>
    <p:sldId id="333" r:id="rId18"/>
    <p:sldId id="334" r:id="rId19"/>
    <p:sldId id="335" r:id="rId20"/>
    <p:sldId id="338" r:id="rId21"/>
    <p:sldId id="293" r:id="rId22"/>
    <p:sldId id="288" r:id="rId23"/>
    <p:sldId id="344" r:id="rId24"/>
    <p:sldId id="259" r:id="rId25"/>
    <p:sldId id="342" r:id="rId26"/>
    <p:sldId id="343" r:id="rId27"/>
    <p:sldId id="346" r:id="rId28"/>
    <p:sldId id="34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41"/>
    <p:restoredTop sz="94779"/>
  </p:normalViewPr>
  <p:slideViewPr>
    <p:cSldViewPr snapToGrid="0" snapToObjects="1">
      <p:cViewPr>
        <p:scale>
          <a:sx n="128" d="100"/>
          <a:sy n="128" d="100"/>
        </p:scale>
        <p:origin x="208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747B3-83BC-6A45-A3F9-77B401B37C7F}" type="datetimeFigureOut">
              <a:rPr lang="en-US" smtClean="0"/>
              <a:t>12/15/21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9D43E-0AF9-284C-8E26-C356B7770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56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12/15/21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12/15/21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12/15/21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12/15/21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2F5A38-F5E7-7F4C-A244-CC6AB95E2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2"/>
            <a:ext cx="12192000" cy="685113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Cantonese I</a:t>
            </a:r>
          </a:p>
          <a:p>
            <a:r>
              <a:rPr lang="en-US" sz="2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Week 13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4662896-8767-BA42-A766-289B207F6225}"/>
              </a:ext>
            </a:extLst>
          </p:cNvPr>
          <p:cNvSpPr txBox="1"/>
          <p:nvPr/>
        </p:nvSpPr>
        <p:spPr>
          <a:xfrm>
            <a:off x="1737538" y="1154351"/>
            <a:ext cx="8240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Ngo5 </a:t>
            </a:r>
            <a:r>
              <a:rPr lang="zh-TW" altLang="en-US" sz="5400" dirty="0">
                <a:solidFill>
                  <a:schemeClr val="bg1"/>
                </a:solidFill>
              </a:rPr>
              <a:t>  </a:t>
            </a:r>
            <a:r>
              <a:rPr lang="en-GB" sz="5400" dirty="0">
                <a:solidFill>
                  <a:schemeClr val="bg1"/>
                </a:solidFill>
              </a:rPr>
              <a:t>jyun4</a:t>
            </a:r>
            <a:r>
              <a:rPr lang="zh-TW" altLang="en-US" sz="5400" dirty="0">
                <a:solidFill>
                  <a:schemeClr val="bg1"/>
                </a:solidFill>
              </a:rPr>
              <a:t>   </a:t>
            </a:r>
            <a:r>
              <a:rPr lang="en-US" altLang="zh-TW" sz="5400" dirty="0" err="1">
                <a:solidFill>
                  <a:schemeClr val="bg1"/>
                </a:solidFill>
              </a:rPr>
              <a:t>sem</a:t>
            </a:r>
            <a:r>
              <a:rPr lang="en-US" altLang="zh-TW" sz="5400" dirty="0">
                <a:solidFill>
                  <a:schemeClr val="bg1"/>
                </a:solidFill>
              </a:rPr>
              <a:t>  laa3</a:t>
            </a:r>
            <a:r>
              <a:rPr lang="zh-TW" altLang="en-US" sz="5400" dirty="0">
                <a:solidFill>
                  <a:schemeClr val="bg1"/>
                </a:solidFill>
              </a:rPr>
              <a:t>   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D7631AD-208B-D14C-8D6A-3DE476B45E80}"/>
              </a:ext>
            </a:extLst>
          </p:cNvPr>
          <p:cNvGrpSpPr/>
          <p:nvPr/>
        </p:nvGrpSpPr>
        <p:grpSpPr>
          <a:xfrm>
            <a:off x="2875721" y="340381"/>
            <a:ext cx="5969916" cy="6341410"/>
            <a:chOff x="2875721" y="340381"/>
            <a:chExt cx="5969916" cy="6341410"/>
          </a:xfrm>
        </p:grpSpPr>
        <p:pic>
          <p:nvPicPr>
            <p:cNvPr id="5" name="Picture 4" descr="Text, letter&#10;&#10;Description automatically generated">
              <a:extLst>
                <a:ext uri="{FF2B5EF4-FFF2-40B4-BE49-F238E27FC236}">
                  <a16:creationId xmlns:a16="http://schemas.microsoft.com/office/drawing/2014/main" id="{59B9A0BA-6D58-1A45-AD35-8CEC0A299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584" b="35295"/>
            <a:stretch/>
          </p:blipFill>
          <p:spPr>
            <a:xfrm>
              <a:off x="2875722" y="1497494"/>
              <a:ext cx="5969915" cy="212034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8BD461-6392-C84D-B59C-6C30BF0DDEF4}"/>
                </a:ext>
              </a:extLst>
            </p:cNvPr>
            <p:cNvSpPr txBox="1"/>
            <p:nvPr/>
          </p:nvSpPr>
          <p:spPr>
            <a:xfrm>
              <a:off x="4306958" y="340381"/>
              <a:ext cx="428045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solidFill>
                    <a:schemeClr val="accent5">
                      <a:lumMod val="75000"/>
                    </a:schemeClr>
                  </a:solidFill>
                </a:rPr>
                <a:t>M4 goi1, ngo5 jiu3 A, B tung4 C</a:t>
              </a:r>
            </a:p>
            <a:p>
              <a:r>
                <a:rPr lang="ja-JP" altLang="en-GB" sz="2000"/>
                <a:t>唔</a:t>
              </a:r>
              <a:r>
                <a:rPr lang="ja-JP" altLang="en-US" sz="2000"/>
                <a:t>該</a:t>
              </a:r>
              <a:r>
                <a:rPr lang="zh-TW" altLang="en-US" sz="2000" dirty="0"/>
                <a:t>，</a:t>
              </a:r>
              <a:r>
                <a:rPr lang="ja-JP" altLang="en-US" sz="2000"/>
                <a:t>我要</a:t>
              </a:r>
              <a:r>
                <a:rPr lang="zh-TW" altLang="en-US" sz="2000" dirty="0"/>
                <a:t> </a:t>
              </a:r>
              <a:r>
                <a:rPr lang="en-US" altLang="zh-TW" sz="2000" dirty="0"/>
                <a:t>A</a:t>
              </a:r>
              <a:r>
                <a:rPr lang="zh-TW" altLang="en-US" sz="2000" dirty="0"/>
                <a:t>，</a:t>
              </a:r>
              <a:r>
                <a:rPr lang="en-US" altLang="zh-TW" sz="2000" dirty="0"/>
                <a:t>B</a:t>
              </a:r>
              <a:r>
                <a:rPr lang="zh-TW" altLang="en-US" sz="2000" dirty="0"/>
                <a:t> </a:t>
              </a:r>
              <a:r>
                <a:rPr lang="ja-JP" altLang="en-US" sz="2000"/>
                <a:t>同</a:t>
              </a:r>
              <a:r>
                <a:rPr lang="zh-TW" altLang="en-US" sz="2000" dirty="0"/>
                <a:t> </a:t>
              </a:r>
              <a:r>
                <a:rPr lang="en-US" altLang="zh-TW" sz="2000" dirty="0"/>
                <a:t>C</a:t>
              </a:r>
            </a:p>
            <a:p>
              <a:r>
                <a:rPr lang="en-HK" altLang="ja-JP" sz="2000" dirty="0"/>
                <a:t>(Excuse me, I want A, B and C)</a:t>
              </a:r>
            </a:p>
            <a:p>
              <a:endParaRPr lang="en-HK" altLang="ja-JP" sz="2000" dirty="0"/>
            </a:p>
            <a:p>
              <a:endParaRPr lang="en-HK" altLang="ja-JP" sz="2000" dirty="0"/>
            </a:p>
          </p:txBody>
        </p:sp>
        <p:pic>
          <p:nvPicPr>
            <p:cNvPr id="7" name="Picture 6" descr="Text, letter&#10;&#10;Description automatically generated">
              <a:extLst>
                <a:ext uri="{FF2B5EF4-FFF2-40B4-BE49-F238E27FC236}">
                  <a16:creationId xmlns:a16="http://schemas.microsoft.com/office/drawing/2014/main" id="{3FA2B13C-2E50-1E45-AE9F-94CD8ACEF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6688" b="1"/>
            <a:stretch/>
          </p:blipFill>
          <p:spPr>
            <a:xfrm>
              <a:off x="2875721" y="3699928"/>
              <a:ext cx="5969915" cy="878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725765-9C8E-F64C-92CD-840164EBB076}"/>
                </a:ext>
              </a:extLst>
            </p:cNvPr>
            <p:cNvSpPr txBox="1"/>
            <p:nvPr/>
          </p:nvSpPr>
          <p:spPr>
            <a:xfrm>
              <a:off x="4306959" y="4660713"/>
              <a:ext cx="257092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accent5">
                      <a:lumMod val="75000"/>
                    </a:schemeClr>
                  </a:solidFill>
                </a:rPr>
                <a:t>Nei5 ge3</a:t>
              </a:r>
            </a:p>
            <a:p>
              <a:r>
                <a:rPr lang="ja-JP" altLang="en-HK"/>
                <a:t>你</a:t>
              </a:r>
              <a:r>
                <a:rPr lang="ja-JP" altLang="en-US"/>
                <a:t>嘅 </a:t>
              </a:r>
              <a:endParaRPr lang="en-HK" altLang="ja-JP" dirty="0"/>
            </a:p>
            <a:p>
              <a:r>
                <a:rPr lang="en-HK" altLang="ja-JP" dirty="0"/>
                <a:t>(Here you go)</a:t>
              </a:r>
            </a:p>
            <a:p>
              <a:endParaRPr lang="en-HK" altLang="ja-JP" dirty="0"/>
            </a:p>
            <a:p>
              <a:endParaRPr lang="en-HK" altLang="ja-JP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68977D-9055-264F-9808-C790CDEF297A}"/>
                </a:ext>
              </a:extLst>
            </p:cNvPr>
            <p:cNvSpPr txBox="1"/>
            <p:nvPr/>
          </p:nvSpPr>
          <p:spPr>
            <a:xfrm>
              <a:off x="4306959" y="5481462"/>
              <a:ext cx="25709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accent5">
                      <a:lumMod val="75000"/>
                    </a:schemeClr>
                  </a:solidFill>
                </a:rPr>
                <a:t>m4 goi1, zoi3 gin3</a:t>
              </a:r>
            </a:p>
            <a:p>
              <a:r>
                <a:rPr lang="ja-JP" altLang="en-US"/>
                <a:t>唔該</a:t>
              </a:r>
              <a:r>
                <a:rPr lang="zh-TW" altLang="en-US" dirty="0"/>
                <a:t>，</a:t>
              </a:r>
              <a:r>
                <a:rPr lang="ja-JP" altLang="en-US"/>
                <a:t>再見 </a:t>
              </a:r>
              <a:endParaRPr lang="en-HK" altLang="ja-JP" dirty="0"/>
            </a:p>
            <a:p>
              <a:r>
                <a:rPr lang="en-HK" altLang="ja-JP" dirty="0"/>
                <a:t>(Thank you, goodbye)</a:t>
              </a:r>
            </a:p>
            <a:p>
              <a:endParaRPr lang="en-HK" altLang="ja-JP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6E4EE1-F392-D844-8F3C-A2E7662E7BEC}"/>
                </a:ext>
              </a:extLst>
            </p:cNvPr>
            <p:cNvSpPr txBox="1"/>
            <p:nvPr/>
          </p:nvSpPr>
          <p:spPr>
            <a:xfrm>
              <a:off x="2948608" y="340381"/>
              <a:ext cx="1338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Zing-zing: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7D47A7-B857-C74D-A15A-E692EF3C3F96}"/>
                </a:ext>
              </a:extLst>
            </p:cNvPr>
            <p:cNvSpPr txBox="1"/>
            <p:nvPr/>
          </p:nvSpPr>
          <p:spPr>
            <a:xfrm>
              <a:off x="3034745" y="4660713"/>
              <a:ext cx="1338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Cashier: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9D577E-F41D-524E-AB74-60F26F7F5076}"/>
                </a:ext>
              </a:extLst>
            </p:cNvPr>
            <p:cNvSpPr txBox="1"/>
            <p:nvPr/>
          </p:nvSpPr>
          <p:spPr>
            <a:xfrm>
              <a:off x="3048191" y="5481462"/>
              <a:ext cx="1338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Zing-zing: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893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F62393C-97E0-5B42-AE9D-D150E18C73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364" r="39565"/>
          <a:stretch/>
        </p:blipFill>
        <p:spPr>
          <a:xfrm>
            <a:off x="1895342" y="1632097"/>
            <a:ext cx="3689087" cy="1796903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18D8F69-601E-0640-8D89-8614D6EB4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980" b="66046"/>
          <a:stretch/>
        </p:blipFill>
        <p:spPr>
          <a:xfrm>
            <a:off x="6096000" y="1238436"/>
            <a:ext cx="3561907" cy="2406438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CC58816-1CD9-484C-808A-77BDE74F05D8}"/>
              </a:ext>
            </a:extLst>
          </p:cNvPr>
          <p:cNvGraphicFramePr>
            <a:graphicFrameLocks noGrp="1"/>
          </p:cNvGraphicFramePr>
          <p:nvPr/>
        </p:nvGraphicFramePr>
        <p:xfrm>
          <a:off x="4391245" y="4136204"/>
          <a:ext cx="5092996" cy="14833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945758">
                  <a:extLst>
                    <a:ext uri="{9D8B030D-6E8A-4147-A177-3AD203B41FA5}">
                      <a16:colId xmlns:a16="http://schemas.microsoft.com/office/drawing/2014/main" val="3476905114"/>
                    </a:ext>
                  </a:extLst>
                </a:gridCol>
                <a:gridCol w="1024223">
                  <a:extLst>
                    <a:ext uri="{9D8B030D-6E8A-4147-A177-3AD203B41FA5}">
                      <a16:colId xmlns:a16="http://schemas.microsoft.com/office/drawing/2014/main" val="3215169769"/>
                    </a:ext>
                  </a:extLst>
                </a:gridCol>
                <a:gridCol w="2123015">
                  <a:extLst>
                    <a:ext uri="{9D8B030D-6E8A-4147-A177-3AD203B41FA5}">
                      <a16:colId xmlns:a16="http://schemas.microsoft.com/office/drawing/2014/main" val="30562176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H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Zou2 caan1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0">
                          <a:solidFill>
                            <a:schemeClr val="tx1"/>
                          </a:solidFill>
                        </a:rPr>
                        <a:t>早餐</a:t>
                      </a:r>
                      <a:endParaRPr lang="en-HK" altLang="ja-JP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Breakfast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021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Zung1 ng5 faan6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0">
                          <a:solidFill>
                            <a:schemeClr val="tx1"/>
                          </a:solidFill>
                        </a:rPr>
                        <a:t>中午飯</a:t>
                      </a:r>
                      <a:endParaRPr lang="en-HK" altLang="ja-JP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526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Haa6 ng5 caa4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b="0">
                          <a:solidFill>
                            <a:schemeClr val="tx1"/>
                          </a:solidFill>
                        </a:rPr>
                        <a:t>下午茶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Afternoon tea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797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Maan5 faan6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0">
                          <a:solidFill>
                            <a:schemeClr val="tx1"/>
                          </a:solidFill>
                        </a:rPr>
                        <a:t>晚飯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Dinner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51223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D646E9B-4DE7-8A47-A04F-4A414887C453}"/>
              </a:ext>
            </a:extLst>
          </p:cNvPr>
          <p:cNvSpPr txBox="1"/>
          <p:nvPr/>
        </p:nvSpPr>
        <p:spPr>
          <a:xfrm>
            <a:off x="2700670" y="4416219"/>
            <a:ext cx="101009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altLang="ja-JP" dirty="0"/>
              <a:t>sik6</a:t>
            </a:r>
          </a:p>
          <a:p>
            <a:r>
              <a:rPr lang="ja-JP" altLang="en-US"/>
              <a:t>食</a:t>
            </a:r>
            <a:endParaRPr lang="en-HK" altLang="ja-JP" dirty="0"/>
          </a:p>
          <a:p>
            <a:r>
              <a:rPr lang="en-US" dirty="0"/>
              <a:t>To eat</a:t>
            </a:r>
          </a:p>
        </p:txBody>
      </p:sp>
      <p:sp>
        <p:nvSpPr>
          <p:cNvPr id="9" name="Plus 8">
            <a:extLst>
              <a:ext uri="{FF2B5EF4-FFF2-40B4-BE49-F238E27FC236}">
                <a16:creationId xmlns:a16="http://schemas.microsoft.com/office/drawing/2014/main" id="{70C2123C-E588-C647-87AA-E260E4F86E6F}"/>
              </a:ext>
            </a:extLst>
          </p:cNvPr>
          <p:cNvSpPr/>
          <p:nvPr/>
        </p:nvSpPr>
        <p:spPr>
          <a:xfrm>
            <a:off x="3758609" y="4598779"/>
            <a:ext cx="584790" cy="558210"/>
          </a:xfrm>
          <a:prstGeom prst="mathPlus">
            <a:avLst>
              <a:gd name="adj1" fmla="val 19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43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75087BC-7BDB-7444-88A5-CDAB5AF30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476" y="0"/>
            <a:ext cx="5570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67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5E1723-77CF-3745-9EEB-3057BFC4F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694" y="338332"/>
            <a:ext cx="5110612" cy="61813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9CC9A-F404-3445-A506-2F1D92DCBE39}"/>
              </a:ext>
            </a:extLst>
          </p:cNvPr>
          <p:cNvSpPr txBox="1"/>
          <p:nvPr/>
        </p:nvSpPr>
        <p:spPr>
          <a:xfrm>
            <a:off x="9041130" y="0"/>
            <a:ext cx="214884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 dirty="0"/>
              <a:t>Jau4 seoi2</a:t>
            </a:r>
            <a:endParaRPr lang="en-GB" altLang="ja-JP" sz="1600" dirty="0"/>
          </a:p>
          <a:p>
            <a:r>
              <a:rPr lang="ja-JP" altLang="en-US" sz="1600"/>
              <a:t>游水</a:t>
            </a:r>
            <a:endParaRPr lang="en-HK" altLang="ja-JP" sz="1600" dirty="0"/>
          </a:p>
          <a:p>
            <a:r>
              <a:rPr lang="en-GB" altLang="ja-JP" sz="1600" dirty="0"/>
              <a:t>swimming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/>
              <a:t>Zou6</a:t>
            </a:r>
            <a:r>
              <a:rPr lang="zh-TW" altLang="en-US" sz="1600" dirty="0"/>
              <a:t> </a:t>
            </a:r>
            <a:r>
              <a:rPr lang="en-US" altLang="zh-TW" sz="1600" dirty="0"/>
              <a:t>gym</a:t>
            </a:r>
            <a:endParaRPr lang="en-HK" sz="1600" dirty="0"/>
          </a:p>
          <a:p>
            <a:r>
              <a:rPr lang="ja-JP" altLang="en-US" sz="1600"/>
              <a:t>做</a:t>
            </a:r>
            <a:r>
              <a:rPr lang="en-US" altLang="ja-JP" sz="1600" dirty="0"/>
              <a:t>gym</a:t>
            </a:r>
          </a:p>
          <a:p>
            <a:r>
              <a:rPr lang="en-US" altLang="ja-JP" sz="1600" dirty="0"/>
              <a:t>Go to the gym</a:t>
            </a:r>
          </a:p>
          <a:p>
            <a:endParaRPr lang="en-US" sz="1600" dirty="0"/>
          </a:p>
          <a:p>
            <a:r>
              <a:rPr lang="en-HK" sz="1600" dirty="0"/>
              <a:t>Gin6</a:t>
            </a:r>
            <a:r>
              <a:rPr lang="zh-TW" altLang="en-US" sz="1600" dirty="0"/>
              <a:t> </a:t>
            </a:r>
            <a:r>
              <a:rPr lang="en-GB" altLang="zh-TW" sz="1600" dirty="0"/>
              <a:t>san1</a:t>
            </a:r>
            <a:endParaRPr lang="en-US" sz="1600" dirty="0"/>
          </a:p>
          <a:p>
            <a:r>
              <a:rPr lang="ja-JP" altLang="en-US" sz="1600"/>
              <a:t>健身</a:t>
            </a:r>
            <a:endParaRPr lang="en-GB" altLang="ja-JP" sz="1600" dirty="0"/>
          </a:p>
          <a:p>
            <a:r>
              <a:rPr lang="en-US" altLang="ja-JP" sz="1600" dirty="0"/>
              <a:t>Go to the gym</a:t>
            </a:r>
          </a:p>
          <a:p>
            <a:endParaRPr lang="en-HK" altLang="ja-JP" sz="1600" dirty="0"/>
          </a:p>
          <a:p>
            <a:r>
              <a:rPr lang="en-HK" sz="1600" dirty="0"/>
              <a:t>Zyu2 je5</a:t>
            </a:r>
            <a:r>
              <a:rPr lang="zh-TW" altLang="en-US" sz="1600" dirty="0"/>
              <a:t> </a:t>
            </a:r>
            <a:r>
              <a:rPr lang="en-HK" sz="1600" dirty="0"/>
              <a:t>sik6</a:t>
            </a:r>
          </a:p>
          <a:p>
            <a:r>
              <a:rPr lang="ja-JP" altLang="en-US" sz="1600"/>
              <a:t>煮嘢食</a:t>
            </a:r>
            <a:endParaRPr lang="en-GB" altLang="ja-JP" sz="1600" dirty="0"/>
          </a:p>
          <a:p>
            <a:r>
              <a:rPr lang="en-GB" altLang="ja-JP" sz="1600" dirty="0"/>
              <a:t>Cooking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 err="1"/>
              <a:t>Haang</a:t>
            </a:r>
            <a:r>
              <a:rPr lang="en-US" altLang="zh-TW" sz="1600" dirty="0"/>
              <a:t>4</a:t>
            </a:r>
            <a:r>
              <a:rPr lang="zh-TW" altLang="en-US" sz="1600" dirty="0"/>
              <a:t> </a:t>
            </a:r>
            <a:r>
              <a:rPr lang="en-US" altLang="zh-TW" sz="1600" dirty="0"/>
              <a:t>saan1</a:t>
            </a:r>
            <a:endParaRPr lang="en-HK" sz="1600" dirty="0"/>
          </a:p>
          <a:p>
            <a:r>
              <a:rPr lang="ja-JP" altLang="en-HK" sz="1600"/>
              <a:t>行山</a:t>
            </a:r>
            <a:endParaRPr lang="en-GB" altLang="ja-JP" sz="1600" dirty="0"/>
          </a:p>
          <a:p>
            <a:r>
              <a:rPr lang="en-GB" altLang="ja-JP" sz="1600" dirty="0"/>
              <a:t>Hiking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/>
              <a:t>Caai2 daan1 ce1</a:t>
            </a:r>
          </a:p>
          <a:p>
            <a:r>
              <a:rPr lang="ja-JP" altLang="en-US" sz="1600"/>
              <a:t>踩單車</a:t>
            </a:r>
            <a:endParaRPr lang="en-GB" altLang="ja-JP" sz="1600" dirty="0"/>
          </a:p>
          <a:p>
            <a:r>
              <a:rPr lang="en-GB" sz="1600" dirty="0"/>
              <a:t>Cycling</a:t>
            </a:r>
          </a:p>
          <a:p>
            <a:endParaRPr lang="en-GB" sz="1600" dirty="0"/>
          </a:p>
          <a:p>
            <a:r>
              <a:rPr lang="en-HK" dirty="0"/>
              <a:t>Teng1</a:t>
            </a:r>
            <a:r>
              <a:rPr lang="zh-TW" altLang="en-US" dirty="0"/>
              <a:t> </a:t>
            </a:r>
            <a:r>
              <a:rPr lang="en-HK" altLang="zh-TW" dirty="0"/>
              <a:t>jam1 ngok6</a:t>
            </a:r>
            <a:endParaRPr lang="en-GB" sz="1600" dirty="0"/>
          </a:p>
          <a:p>
            <a:r>
              <a:rPr lang="ja-JP" altLang="en-GB" sz="1600"/>
              <a:t>聽</a:t>
            </a:r>
            <a:r>
              <a:rPr lang="ja-JP" altLang="en-US" sz="1600"/>
              <a:t>音樂</a:t>
            </a:r>
            <a:endParaRPr lang="en-HK" altLang="ja-JP" sz="1600" dirty="0"/>
          </a:p>
          <a:p>
            <a:r>
              <a:rPr lang="en-US" altLang="ja-JP" sz="1600" dirty="0"/>
              <a:t>Listen</a:t>
            </a:r>
            <a:r>
              <a:rPr lang="zh-TW" altLang="en-US" sz="1600" dirty="0"/>
              <a:t> </a:t>
            </a:r>
            <a:r>
              <a:rPr lang="en-US" altLang="zh-TW" sz="1600" dirty="0"/>
              <a:t>to</a:t>
            </a:r>
            <a:r>
              <a:rPr lang="zh-TW" altLang="en-US" sz="1600" dirty="0"/>
              <a:t> </a:t>
            </a:r>
            <a:r>
              <a:rPr lang="en-US" altLang="zh-TW" sz="1600" dirty="0"/>
              <a:t>music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2974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967F4D-C75E-D647-BE20-E33A2B4DD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38" t="64608" r="27709" b="16716"/>
          <a:stretch/>
        </p:blipFill>
        <p:spPr>
          <a:xfrm>
            <a:off x="5289880" y="1880592"/>
            <a:ext cx="3867757" cy="163449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E02522-177B-2947-81DA-0515008DD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16" t="83469" r="7580"/>
          <a:stretch/>
        </p:blipFill>
        <p:spPr>
          <a:xfrm>
            <a:off x="5311080" y="3515082"/>
            <a:ext cx="3825359" cy="1554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E1F39-469A-0944-B04B-F0724951E22A}"/>
              </a:ext>
            </a:extLst>
          </p:cNvPr>
          <p:cNvSpPr txBox="1"/>
          <p:nvPr/>
        </p:nvSpPr>
        <p:spPr>
          <a:xfrm>
            <a:off x="9190264" y="86916"/>
            <a:ext cx="214884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 dirty="0"/>
              <a:t>Jau4 seoi2</a:t>
            </a:r>
            <a:endParaRPr lang="en-GB" altLang="ja-JP" sz="1600" dirty="0"/>
          </a:p>
          <a:p>
            <a:r>
              <a:rPr lang="ja-JP" altLang="en-US" sz="1600"/>
              <a:t>游水</a:t>
            </a:r>
            <a:endParaRPr lang="en-HK" altLang="ja-JP" sz="1600" dirty="0"/>
          </a:p>
          <a:p>
            <a:r>
              <a:rPr lang="en-GB" altLang="ja-JP" sz="1600" dirty="0"/>
              <a:t>swimming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/>
              <a:t>Zou6</a:t>
            </a:r>
            <a:r>
              <a:rPr lang="zh-TW" altLang="en-US" sz="1600" dirty="0"/>
              <a:t> </a:t>
            </a:r>
            <a:r>
              <a:rPr lang="en-US" altLang="zh-TW" sz="1600" dirty="0"/>
              <a:t>gym</a:t>
            </a:r>
            <a:endParaRPr lang="en-HK" sz="1600" dirty="0"/>
          </a:p>
          <a:p>
            <a:r>
              <a:rPr lang="ja-JP" altLang="en-US" sz="1600"/>
              <a:t>做</a:t>
            </a:r>
            <a:r>
              <a:rPr lang="en-US" altLang="ja-JP" sz="1600" dirty="0"/>
              <a:t>gym</a:t>
            </a:r>
          </a:p>
          <a:p>
            <a:r>
              <a:rPr lang="en-US" altLang="ja-JP" sz="1600" dirty="0"/>
              <a:t>Go to the gym</a:t>
            </a:r>
          </a:p>
          <a:p>
            <a:endParaRPr lang="en-US" sz="1600" dirty="0"/>
          </a:p>
          <a:p>
            <a:r>
              <a:rPr lang="en-HK" sz="1600" dirty="0"/>
              <a:t>Gin6</a:t>
            </a:r>
            <a:r>
              <a:rPr lang="zh-TW" altLang="en-US" sz="1600" dirty="0"/>
              <a:t> </a:t>
            </a:r>
            <a:r>
              <a:rPr lang="en-GB" altLang="zh-TW" sz="1600" dirty="0"/>
              <a:t>san1</a:t>
            </a:r>
            <a:endParaRPr lang="en-US" sz="1600" dirty="0"/>
          </a:p>
          <a:p>
            <a:r>
              <a:rPr lang="ja-JP" altLang="en-US" sz="1600"/>
              <a:t>健身</a:t>
            </a:r>
            <a:endParaRPr lang="en-GB" altLang="ja-JP" sz="1600" dirty="0"/>
          </a:p>
          <a:p>
            <a:r>
              <a:rPr lang="en-US" altLang="ja-JP" sz="1600" dirty="0"/>
              <a:t>Go to the gym</a:t>
            </a:r>
          </a:p>
          <a:p>
            <a:endParaRPr lang="en-HK" altLang="ja-JP" sz="1600" dirty="0"/>
          </a:p>
          <a:p>
            <a:r>
              <a:rPr lang="en-HK" sz="1600" dirty="0"/>
              <a:t>Zyu2 je5</a:t>
            </a:r>
            <a:r>
              <a:rPr lang="zh-TW" altLang="en-US" sz="1600" dirty="0"/>
              <a:t> </a:t>
            </a:r>
            <a:r>
              <a:rPr lang="en-HK" sz="1600" dirty="0"/>
              <a:t>sik6</a:t>
            </a:r>
          </a:p>
          <a:p>
            <a:r>
              <a:rPr lang="ja-JP" altLang="en-US" sz="1600"/>
              <a:t>煮嘢食</a:t>
            </a:r>
            <a:endParaRPr lang="en-GB" altLang="ja-JP" sz="1600" dirty="0"/>
          </a:p>
          <a:p>
            <a:r>
              <a:rPr lang="en-GB" altLang="ja-JP" sz="1600" dirty="0"/>
              <a:t>Cooking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 err="1"/>
              <a:t>Haang</a:t>
            </a:r>
            <a:r>
              <a:rPr lang="en-US" altLang="zh-TW" sz="1600" dirty="0"/>
              <a:t>4</a:t>
            </a:r>
            <a:r>
              <a:rPr lang="zh-TW" altLang="en-US" sz="1600" dirty="0"/>
              <a:t> </a:t>
            </a:r>
            <a:r>
              <a:rPr lang="en-US" altLang="zh-TW" sz="1600" dirty="0"/>
              <a:t>saan1</a:t>
            </a:r>
            <a:endParaRPr lang="en-HK" sz="1600" dirty="0"/>
          </a:p>
          <a:p>
            <a:r>
              <a:rPr lang="ja-JP" altLang="en-HK" sz="1600"/>
              <a:t>行山</a:t>
            </a:r>
            <a:endParaRPr lang="en-GB" altLang="ja-JP" sz="1600" dirty="0"/>
          </a:p>
          <a:p>
            <a:r>
              <a:rPr lang="en-GB" altLang="ja-JP" sz="1600" dirty="0"/>
              <a:t>Hiking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/>
              <a:t>Caai2 daan1 ce1</a:t>
            </a:r>
          </a:p>
          <a:p>
            <a:r>
              <a:rPr lang="ja-JP" altLang="en-US" sz="1600"/>
              <a:t>踩單車</a:t>
            </a:r>
            <a:endParaRPr lang="en-GB" altLang="ja-JP" sz="1600" dirty="0"/>
          </a:p>
          <a:p>
            <a:r>
              <a:rPr lang="en-GB" sz="1600" dirty="0"/>
              <a:t>Cycling</a:t>
            </a:r>
          </a:p>
          <a:p>
            <a:endParaRPr lang="en-GB" sz="1600" dirty="0"/>
          </a:p>
          <a:p>
            <a:r>
              <a:rPr lang="en-HK" dirty="0"/>
              <a:t>Teng1</a:t>
            </a:r>
            <a:r>
              <a:rPr lang="zh-TW" altLang="en-US" dirty="0"/>
              <a:t> </a:t>
            </a:r>
            <a:r>
              <a:rPr lang="en-HK" altLang="zh-TW" dirty="0"/>
              <a:t>jam1 ngok6</a:t>
            </a:r>
            <a:endParaRPr lang="en-GB" sz="1600" dirty="0"/>
          </a:p>
          <a:p>
            <a:r>
              <a:rPr lang="ja-JP" altLang="en-GB" sz="1600"/>
              <a:t>聽</a:t>
            </a:r>
            <a:r>
              <a:rPr lang="ja-JP" altLang="en-US" sz="1600"/>
              <a:t>音樂</a:t>
            </a:r>
            <a:endParaRPr lang="en-HK" altLang="ja-JP" sz="1600" dirty="0"/>
          </a:p>
          <a:p>
            <a:r>
              <a:rPr lang="en-US" altLang="ja-JP" sz="1600" dirty="0"/>
              <a:t>Listen</a:t>
            </a:r>
            <a:r>
              <a:rPr lang="zh-TW" altLang="en-US" sz="1600" dirty="0"/>
              <a:t> </a:t>
            </a:r>
            <a:r>
              <a:rPr lang="en-US" altLang="zh-TW" sz="1600" dirty="0"/>
              <a:t>to</a:t>
            </a:r>
            <a:r>
              <a:rPr lang="zh-TW" altLang="en-US" sz="1600" dirty="0"/>
              <a:t> </a:t>
            </a:r>
            <a:r>
              <a:rPr lang="en-US" altLang="zh-TW" sz="1600" dirty="0"/>
              <a:t>music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120CFB-EA6A-274E-939E-8BE8E7D8309F}"/>
              </a:ext>
            </a:extLst>
          </p:cNvPr>
          <p:cNvSpPr txBox="1"/>
          <p:nvPr/>
        </p:nvSpPr>
        <p:spPr>
          <a:xfrm>
            <a:off x="422910" y="2354580"/>
            <a:ext cx="4503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A: Nei5</a:t>
            </a:r>
            <a:r>
              <a:rPr lang="en-US" dirty="0"/>
              <a:t> </a:t>
            </a:r>
            <a:r>
              <a:rPr lang="en-GB" dirty="0"/>
              <a:t>zung1 m4 zung1 ji3 XXXX aa3?</a:t>
            </a:r>
          </a:p>
          <a:p>
            <a:endParaRPr lang="en-GB" dirty="0"/>
          </a:p>
          <a:p>
            <a:r>
              <a:rPr lang="en-GB" dirty="0"/>
              <a:t>B: Ngo5 (hou2) zung1 ji3 XXXXX</a:t>
            </a:r>
          </a:p>
          <a:p>
            <a:r>
              <a:rPr lang="en-GB" dirty="0"/>
              <a:t>	OR</a:t>
            </a:r>
          </a:p>
          <a:p>
            <a:r>
              <a:rPr lang="en-GB" dirty="0"/>
              <a:t>     Ngo5 (hou2) m4 zung1 ji3 XXXX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34C8A0-FA43-2A4E-A05A-815700C87694}"/>
              </a:ext>
            </a:extLst>
          </p:cNvPr>
          <p:cNvSpPr/>
          <p:nvPr/>
        </p:nvSpPr>
        <p:spPr>
          <a:xfrm>
            <a:off x="6609908" y="5274600"/>
            <a:ext cx="1878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dirty="0" err="1"/>
              <a:t>Coi</a:t>
            </a:r>
            <a:r>
              <a:rPr lang="en-US" altLang="zh-TW" dirty="0"/>
              <a:t>3</a:t>
            </a:r>
            <a:r>
              <a:rPr lang="zh-TW" altLang="en-US" dirty="0"/>
              <a:t> </a:t>
            </a:r>
            <a:r>
              <a:rPr lang="en-HK" dirty="0"/>
              <a:t>ce1</a:t>
            </a:r>
          </a:p>
          <a:p>
            <a:r>
              <a:rPr lang="ja-JP" altLang="en-US"/>
              <a:t>賽車</a:t>
            </a:r>
            <a:endParaRPr lang="en-GB" altLang="ja-JP" dirty="0"/>
          </a:p>
          <a:p>
            <a:r>
              <a:rPr lang="en-GB" dirty="0"/>
              <a:t>Car</a:t>
            </a:r>
            <a:r>
              <a:rPr lang="zh-TW" altLang="en-US" dirty="0"/>
              <a:t> </a:t>
            </a:r>
            <a:r>
              <a:rPr lang="en-US" altLang="zh-TW" dirty="0"/>
              <a:t>racing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189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30155D-7E8A-324C-A7EF-F8AF21179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621" y="0"/>
            <a:ext cx="4868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07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AE898422-E622-2A41-92ED-7F1377EEF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68" y="379324"/>
            <a:ext cx="7696209" cy="3049676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83E844-D706-6143-A703-37BC943F0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278" y="494851"/>
            <a:ext cx="6076108" cy="616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64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3B512B-200E-524E-8472-A5359BD26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999" y="231643"/>
            <a:ext cx="8001000" cy="61722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612BCC19-B359-634F-AE32-A84807306525}"/>
              </a:ext>
            </a:extLst>
          </p:cNvPr>
          <p:cNvSpPr/>
          <p:nvPr/>
        </p:nvSpPr>
        <p:spPr>
          <a:xfrm>
            <a:off x="7208874" y="1935125"/>
            <a:ext cx="2317898" cy="404037"/>
          </a:xfrm>
          <a:prstGeom prst="frame">
            <a:avLst>
              <a:gd name="adj1" fmla="val 723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33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10B71B8-02F9-FE47-9886-167590BCB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1232621"/>
            <a:ext cx="7899400" cy="46482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3D99687E-CE2C-FC42-9979-CE2B57AD3C32}"/>
              </a:ext>
            </a:extLst>
          </p:cNvPr>
          <p:cNvSpPr/>
          <p:nvPr/>
        </p:nvSpPr>
        <p:spPr>
          <a:xfrm>
            <a:off x="2523460" y="2578395"/>
            <a:ext cx="4717312" cy="1153632"/>
          </a:xfrm>
          <a:prstGeom prst="frame">
            <a:avLst>
              <a:gd name="adj1" fmla="val 539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73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DAF2D1-6852-9147-AB02-9AE472D9F499}"/>
              </a:ext>
            </a:extLst>
          </p:cNvPr>
          <p:cNvSpPr txBox="1"/>
          <p:nvPr/>
        </p:nvSpPr>
        <p:spPr>
          <a:xfrm>
            <a:off x="999432" y="558265"/>
            <a:ext cx="10307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Where is (place)?          (Place) + hai2 bin1 dou6 aa3?    </a:t>
            </a:r>
            <a:r>
              <a:rPr lang="ja-JP" altLang="en-US" sz="2800" b="1"/>
              <a:t>喺邊度呀</a:t>
            </a:r>
            <a:r>
              <a:rPr lang="zh-TW" altLang="en-US" sz="2800" b="1" dirty="0"/>
              <a:t>？</a:t>
            </a:r>
            <a:endParaRPr lang="en-US" sz="2800" b="1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32822E-9F83-3C45-BD8B-AEE1A7AE456B}"/>
              </a:ext>
            </a:extLst>
          </p:cNvPr>
          <p:cNvGrpSpPr/>
          <p:nvPr/>
        </p:nvGrpSpPr>
        <p:grpSpPr>
          <a:xfrm>
            <a:off x="1190381" y="1642662"/>
            <a:ext cx="10898700" cy="4360042"/>
            <a:chOff x="1190381" y="1642662"/>
            <a:chExt cx="10898700" cy="43600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ACB128-5FD5-6744-9397-ACC154D66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9689" y="2044683"/>
              <a:ext cx="9779000" cy="3556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7323FF-C51B-DE4B-822B-FA0BF3A1D6AF}"/>
                </a:ext>
              </a:extLst>
            </p:cNvPr>
            <p:cNvSpPr txBox="1"/>
            <p:nvPr/>
          </p:nvSpPr>
          <p:spPr>
            <a:xfrm>
              <a:off x="3947435" y="1675351"/>
              <a:ext cx="165066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Tou4 syu1 gun2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C33557-876C-B240-A111-97BAFAE3BE5A}"/>
                </a:ext>
              </a:extLst>
            </p:cNvPr>
            <p:cNvSpPr txBox="1"/>
            <p:nvPr/>
          </p:nvSpPr>
          <p:spPr>
            <a:xfrm>
              <a:off x="5413170" y="2709195"/>
              <a:ext cx="1187532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Yi1 jyun2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E8856A-F7F4-4C4F-90A4-4AD332BCE5AF}"/>
                </a:ext>
              </a:extLst>
            </p:cNvPr>
            <p:cNvSpPr txBox="1"/>
            <p:nvPr/>
          </p:nvSpPr>
          <p:spPr>
            <a:xfrm>
              <a:off x="1190381" y="5600683"/>
              <a:ext cx="2158461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Ciu1 kap1 si5 coeng4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FC7082-2327-AB40-8CCC-EE74A5590659}"/>
                </a:ext>
              </a:extLst>
            </p:cNvPr>
            <p:cNvSpPr txBox="1"/>
            <p:nvPr/>
          </p:nvSpPr>
          <p:spPr>
            <a:xfrm>
              <a:off x="4502730" y="4427308"/>
              <a:ext cx="165066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Soeng1 coeng4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DF566A7-DB67-8745-85A8-45C7B187A5C8}"/>
                </a:ext>
              </a:extLst>
            </p:cNvPr>
            <p:cNvSpPr txBox="1"/>
            <p:nvPr/>
          </p:nvSpPr>
          <p:spPr>
            <a:xfrm>
              <a:off x="5598104" y="5633372"/>
              <a:ext cx="147451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HK" dirty="0"/>
                <a:t>ngan4 hong4</a:t>
              </a: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7640A9-DFF3-E147-AC68-C9BC6EF3830D}"/>
                </a:ext>
              </a:extLst>
            </p:cNvPr>
            <p:cNvSpPr txBox="1"/>
            <p:nvPr/>
          </p:nvSpPr>
          <p:spPr>
            <a:xfrm>
              <a:off x="7203252" y="5633372"/>
              <a:ext cx="147451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HK" dirty="0"/>
                <a:t>Joek6 fong4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D7DE71-28E2-5840-8513-0BA7D0E069A1}"/>
                </a:ext>
              </a:extLst>
            </p:cNvPr>
            <p:cNvSpPr txBox="1"/>
            <p:nvPr/>
          </p:nvSpPr>
          <p:spPr>
            <a:xfrm>
              <a:off x="1643621" y="1642662"/>
              <a:ext cx="147451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HK" dirty="0"/>
                <a:t>Hok6 haau6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C69ED3-D9D5-8246-8253-4BC0B1DE7E8F}"/>
                </a:ext>
              </a:extLst>
            </p:cNvPr>
            <p:cNvSpPr txBox="1"/>
            <p:nvPr/>
          </p:nvSpPr>
          <p:spPr>
            <a:xfrm>
              <a:off x="9277720" y="1682564"/>
              <a:ext cx="222947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wan6 dung6</a:t>
              </a:r>
              <a:r>
                <a:rPr lang="zh-TW" altLang="en-US" dirty="0"/>
                <a:t> </a:t>
              </a:r>
              <a:r>
                <a:rPr lang="en-US" altLang="zh-TW" dirty="0"/>
                <a:t>coeng4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E8BEF2-A553-BA49-A87F-66592C660CFE}"/>
                </a:ext>
              </a:extLst>
            </p:cNvPr>
            <p:cNvSpPr txBox="1"/>
            <p:nvPr/>
          </p:nvSpPr>
          <p:spPr>
            <a:xfrm>
              <a:off x="10852311" y="4801772"/>
              <a:ext cx="123677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Zau2</a:t>
              </a:r>
              <a:r>
                <a:rPr lang="en-HK" dirty="0"/>
                <a:t> </a:t>
              </a:r>
              <a:r>
                <a:rPr lang="en-GB" dirty="0"/>
                <a:t>baa1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C4A67D-A6C2-A04A-B2D9-23D1C74BBDA8}"/>
                </a:ext>
              </a:extLst>
            </p:cNvPr>
            <p:cNvSpPr txBox="1"/>
            <p:nvPr/>
          </p:nvSpPr>
          <p:spPr>
            <a:xfrm>
              <a:off x="9206780" y="5618223"/>
              <a:ext cx="1394481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Caan1 teng1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FFE9ED-2A79-5B40-8ABC-598922155787}"/>
                </a:ext>
              </a:extLst>
            </p:cNvPr>
            <p:cNvSpPr txBox="1"/>
            <p:nvPr/>
          </p:nvSpPr>
          <p:spPr>
            <a:xfrm>
              <a:off x="6666885" y="2845245"/>
              <a:ext cx="1522020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Fei1</a:t>
              </a:r>
              <a:r>
                <a:rPr lang="en-HK" sz="1600" dirty="0"/>
                <a:t> </a:t>
              </a:r>
              <a:r>
                <a:rPr lang="en-GB" sz="1600" dirty="0"/>
                <a:t>faat3 pou3</a:t>
              </a:r>
              <a:endParaRPr lang="en-US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14F92A-0158-DC4B-8795-57684C9E70E8}"/>
                </a:ext>
              </a:extLst>
            </p:cNvPr>
            <p:cNvSpPr txBox="1"/>
            <p:nvPr/>
          </p:nvSpPr>
          <p:spPr>
            <a:xfrm>
              <a:off x="6620371" y="1706129"/>
              <a:ext cx="1650669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Ting4 ce1 coeng4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C99EE72-57C9-A241-A0E1-75CCCECBD99E}"/>
              </a:ext>
            </a:extLst>
          </p:cNvPr>
          <p:cNvSpPr txBox="1"/>
          <p:nvPr/>
        </p:nvSpPr>
        <p:spPr>
          <a:xfrm>
            <a:off x="852969" y="6111307"/>
            <a:ext cx="10307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Answer</a:t>
            </a:r>
            <a:r>
              <a:rPr lang="zh-TW" altLang="en-US" sz="2800" b="1" dirty="0"/>
              <a:t>：    </a:t>
            </a:r>
            <a:r>
              <a:rPr lang="en-US" sz="2800" b="1" dirty="0"/>
              <a:t>(Place) hai2</a:t>
            </a:r>
            <a:r>
              <a:rPr lang="zh-TW" altLang="en-US" sz="2800" b="1" dirty="0"/>
              <a:t> </a:t>
            </a:r>
            <a:r>
              <a:rPr lang="en-GB" altLang="zh-TW" sz="2800" b="1" dirty="0"/>
              <a:t>(</a:t>
            </a:r>
            <a:r>
              <a:rPr lang="en-US" altLang="zh-TW" sz="2800" b="1" dirty="0"/>
              <a:t>Place</a:t>
            </a:r>
            <a:r>
              <a:rPr lang="zh-TW" altLang="en-US" sz="2800" b="1" dirty="0"/>
              <a:t> </a:t>
            </a:r>
            <a:r>
              <a:rPr lang="en-US" altLang="zh-TW" sz="2800" b="1" dirty="0"/>
              <a:t>B</a:t>
            </a:r>
            <a:r>
              <a:rPr lang="en-GB" altLang="zh-TW" sz="2800" b="1" dirty="0"/>
              <a:t>)</a:t>
            </a:r>
            <a:r>
              <a:rPr lang="en-US" sz="2800" b="1" dirty="0"/>
              <a:t> </a:t>
            </a:r>
            <a:r>
              <a:rPr lang="zh-TW" altLang="en-US" sz="2800" b="1" dirty="0"/>
              <a:t> </a:t>
            </a:r>
            <a:r>
              <a:rPr lang="en-GB" altLang="zh-TW" sz="2800" b="1" dirty="0"/>
              <a:t>(</a:t>
            </a:r>
            <a:r>
              <a:rPr lang="en-US" altLang="zh-TW" sz="2800" b="1" dirty="0"/>
              <a:t>position</a:t>
            </a:r>
            <a:r>
              <a:rPr lang="zh-TW" altLang="en-US" sz="2800" b="1" dirty="0"/>
              <a:t> </a:t>
            </a:r>
            <a:r>
              <a:rPr lang="en-US" altLang="zh-TW" sz="2800" b="1" dirty="0"/>
              <a:t>word</a:t>
            </a:r>
            <a:r>
              <a:rPr lang="en-GB" altLang="zh-TW" sz="2800" b="1" dirty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03766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2186F2-55CF-344F-B3B5-88797BB83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488" y="0"/>
            <a:ext cx="7305024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876520F-CE58-C546-845A-4452E0391AC2}"/>
              </a:ext>
            </a:extLst>
          </p:cNvPr>
          <p:cNvSpPr/>
          <p:nvPr/>
        </p:nvSpPr>
        <p:spPr>
          <a:xfrm>
            <a:off x="258159" y="395116"/>
            <a:ext cx="2876237" cy="92333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HK" dirty="0"/>
              <a:t>Nei5 zeoi3 gan6 dim2 aa3 ？</a:t>
            </a:r>
          </a:p>
          <a:p>
            <a:r>
              <a:rPr lang="ja-JP" altLang="en-US"/>
              <a:t>你最近點呀？</a:t>
            </a:r>
            <a:endParaRPr lang="en-HK" dirty="0"/>
          </a:p>
          <a:p>
            <a:r>
              <a:rPr lang="en-GB" dirty="0"/>
              <a:t>(How</a:t>
            </a:r>
            <a:r>
              <a:rPr lang="en-US" dirty="0"/>
              <a:t> </a:t>
            </a:r>
            <a:r>
              <a:rPr lang="en-GB" dirty="0"/>
              <a:t>are</a:t>
            </a:r>
            <a:r>
              <a:rPr lang="en-US" dirty="0"/>
              <a:t> </a:t>
            </a:r>
            <a:r>
              <a:rPr lang="en-GB" dirty="0"/>
              <a:t>you</a:t>
            </a:r>
            <a:r>
              <a:rPr lang="en-US" dirty="0"/>
              <a:t> </a:t>
            </a:r>
            <a:r>
              <a:rPr lang="en-GB" dirty="0"/>
              <a:t>lately?)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782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D7220FDB-6867-C143-9437-CB7A891A2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144" y="0"/>
            <a:ext cx="4822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34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A7E1930-28A5-994B-9B89-D6AFFC3937C2}"/>
              </a:ext>
            </a:extLst>
          </p:cNvPr>
          <p:cNvGraphicFramePr>
            <a:graphicFrameLocks noGrp="1"/>
          </p:cNvGraphicFramePr>
          <p:nvPr/>
        </p:nvGraphicFramePr>
        <p:xfrm>
          <a:off x="633984" y="0"/>
          <a:ext cx="5900928" cy="171907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605052">
                  <a:extLst>
                    <a:ext uri="{9D8B030D-6E8A-4147-A177-3AD203B41FA5}">
                      <a16:colId xmlns:a16="http://schemas.microsoft.com/office/drawing/2014/main" val="3378930036"/>
                    </a:ext>
                  </a:extLst>
                </a:gridCol>
                <a:gridCol w="1735556">
                  <a:extLst>
                    <a:ext uri="{9D8B030D-6E8A-4147-A177-3AD203B41FA5}">
                      <a16:colId xmlns:a16="http://schemas.microsoft.com/office/drawing/2014/main" val="4003912972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440094228"/>
                    </a:ext>
                  </a:extLst>
                </a:gridCol>
              </a:tblGrid>
              <a:tr h="343814">
                <a:tc>
                  <a:txBody>
                    <a:bodyPr/>
                    <a:lstStyle/>
                    <a:p>
                      <a:r>
                        <a:rPr lang="ja-JP" altLang="en-HK" sz="1200" b="0"/>
                        <a:t>邊個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Bin1 go6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960988"/>
                  </a:ext>
                </a:extLst>
              </a:tr>
              <a:tr h="343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/>
                        <a:t>咩</a:t>
                      </a:r>
                      <a:r>
                        <a:rPr lang="zh-TW" altLang="en-US" sz="1200" dirty="0"/>
                        <a:t> </a:t>
                      </a:r>
                      <a:r>
                        <a:rPr lang="en-US" altLang="zh-TW" sz="1200" dirty="0"/>
                        <a:t>/</a:t>
                      </a:r>
                      <a:r>
                        <a:rPr lang="zh-TW" altLang="en-US" sz="1200" dirty="0"/>
                        <a:t> 乜</a:t>
                      </a:r>
                      <a:r>
                        <a:rPr lang="ja-JP" altLang="en-GB" sz="1200"/>
                        <a:t>嘢</a:t>
                      </a:r>
                      <a:endParaRPr lang="en-HK" altLang="zh-TW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Me1 / Mat1 je5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974652"/>
                  </a:ext>
                </a:extLst>
              </a:tr>
              <a:tr h="343814">
                <a:tc>
                  <a:txBody>
                    <a:bodyPr/>
                    <a:lstStyle/>
                    <a:p>
                      <a:r>
                        <a:rPr lang="ja-JP" altLang="en-US" sz="1200"/>
                        <a:t>邊度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Bin1 dou6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148574"/>
                  </a:ext>
                </a:extLst>
              </a:tr>
              <a:tr h="343814">
                <a:tc>
                  <a:txBody>
                    <a:bodyPr/>
                    <a:lstStyle/>
                    <a:p>
                      <a:r>
                        <a:rPr lang="ja-JP" altLang="en-US" sz="1200"/>
                        <a:t>幾多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How</a:t>
                      </a:r>
                      <a:r>
                        <a:rPr lang="zh-TW" altLang="en-US" sz="1200" dirty="0"/>
                        <a:t> </a:t>
                      </a:r>
                      <a:r>
                        <a:rPr lang="en-US" altLang="zh-TW" sz="1200" dirty="0"/>
                        <a:t>many/</a:t>
                      </a:r>
                      <a:r>
                        <a:rPr lang="zh-TW" altLang="en-US" sz="1200" dirty="0"/>
                        <a:t> </a:t>
                      </a:r>
                      <a:r>
                        <a:rPr lang="en-US" altLang="zh-TW" sz="1200" dirty="0"/>
                        <a:t>much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Gei2 do1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116543"/>
                  </a:ext>
                </a:extLst>
              </a:tr>
              <a:tr h="343814">
                <a:tc>
                  <a:txBody>
                    <a:bodyPr/>
                    <a:lstStyle/>
                    <a:p>
                      <a:r>
                        <a:rPr lang="en-US" sz="1200" dirty="0" err="1"/>
                        <a:t>幾時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/>
                        <a:t>G</a:t>
                      </a:r>
                      <a:r>
                        <a:rPr lang="en-US" sz="1200" dirty="0"/>
                        <a:t>ei2 si4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42743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F80EBA-9BA8-494D-AA4C-28956BF6F87B}"/>
              </a:ext>
            </a:extLst>
          </p:cNvPr>
          <p:cNvGraphicFramePr>
            <a:graphicFrameLocks noGrp="1"/>
          </p:cNvGraphicFramePr>
          <p:nvPr/>
        </p:nvGraphicFramePr>
        <p:xfrm>
          <a:off x="633984" y="1854200"/>
          <a:ext cx="10371151" cy="502248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433181">
                  <a:extLst>
                    <a:ext uri="{9D8B030D-6E8A-4147-A177-3AD203B41FA5}">
                      <a16:colId xmlns:a16="http://schemas.microsoft.com/office/drawing/2014/main" val="3073888024"/>
                    </a:ext>
                  </a:extLst>
                </a:gridCol>
                <a:gridCol w="2433181">
                  <a:extLst>
                    <a:ext uri="{9D8B030D-6E8A-4147-A177-3AD203B41FA5}">
                      <a16:colId xmlns:a16="http://schemas.microsoft.com/office/drawing/2014/main" val="2128195815"/>
                    </a:ext>
                  </a:extLst>
                </a:gridCol>
                <a:gridCol w="2433181">
                  <a:extLst>
                    <a:ext uri="{9D8B030D-6E8A-4147-A177-3AD203B41FA5}">
                      <a16:colId xmlns:a16="http://schemas.microsoft.com/office/drawing/2014/main" val="998620102"/>
                    </a:ext>
                  </a:extLst>
                </a:gridCol>
                <a:gridCol w="3071608">
                  <a:extLst>
                    <a:ext uri="{9D8B030D-6E8A-4147-A177-3AD203B41FA5}">
                      <a16:colId xmlns:a16="http://schemas.microsoft.com/office/drawing/2014/main" val="3469535927"/>
                    </a:ext>
                  </a:extLst>
                </a:gridCol>
              </a:tblGrid>
              <a:tr h="399460">
                <a:tc>
                  <a:txBody>
                    <a:bodyPr/>
                    <a:lstStyle/>
                    <a:p>
                      <a:r>
                        <a:rPr lang="ja-JP" altLang="en-US" sz="1400" b="0"/>
                        <a:t>鍾意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To like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zung1 ji3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m4 zung1 ji3 </a:t>
                      </a:r>
                    </a:p>
                    <a:p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656778"/>
                  </a:ext>
                </a:extLst>
              </a:tr>
              <a:tr h="400009">
                <a:tc>
                  <a:txBody>
                    <a:bodyPr/>
                    <a:lstStyle/>
                    <a:p>
                      <a:r>
                        <a:rPr lang="ja-JP" altLang="en-US" sz="1400"/>
                        <a:t>識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 know (a skill, a 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sik</a:t>
                      </a:r>
                      <a:r>
                        <a:rPr lang="en-US" altLang="zh-TW" sz="1400" dirty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m4 sik</a:t>
                      </a:r>
                      <a:r>
                        <a:rPr lang="en-US" altLang="zh-TW" sz="1400" dirty="0"/>
                        <a:t>1</a:t>
                      </a:r>
                      <a:endParaRPr lang="en-US" sz="1400" dirty="0"/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759628"/>
                  </a:ext>
                </a:extLst>
              </a:tr>
              <a:tr h="430489">
                <a:tc>
                  <a:txBody>
                    <a:bodyPr/>
                    <a:lstStyle/>
                    <a:p>
                      <a:r>
                        <a:rPr lang="ja-JP" altLang="en-US" sz="1400"/>
                        <a:t>知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 know (information, news)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zi1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m4 zi1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521974"/>
                  </a:ext>
                </a:extLst>
              </a:tr>
              <a:tr h="358029">
                <a:tc>
                  <a:txBody>
                    <a:bodyPr/>
                    <a:lstStyle/>
                    <a:p>
                      <a:r>
                        <a:rPr lang="ja-JP" altLang="en-US" sz="1400"/>
                        <a:t>明白</a:t>
                      </a:r>
                      <a:r>
                        <a:rPr lang="en-US" altLang="ja-JP" sz="1400" dirty="0"/>
                        <a:t> /</a:t>
                      </a:r>
                      <a:r>
                        <a:rPr lang="ja-JP" altLang="en-US" sz="1400"/>
                        <a:t>明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 understand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ming5 baak6 / ming5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M4 ming5 baak6 / M4 ming5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225964"/>
                  </a:ext>
                </a:extLst>
              </a:tr>
              <a:tr h="358029">
                <a:tc>
                  <a:txBody>
                    <a:bodyPr/>
                    <a:lstStyle/>
                    <a:p>
                      <a:r>
                        <a:rPr lang="ja-JP" altLang="en-US" sz="1400"/>
                        <a:t>去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 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heoi3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m4 heoi3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170272"/>
                  </a:ext>
                </a:extLst>
              </a:tr>
              <a:tr h="358029">
                <a:tc>
                  <a:txBody>
                    <a:bodyPr/>
                    <a:lstStyle/>
                    <a:p>
                      <a:r>
                        <a:rPr lang="ja-JP" altLang="en-US" sz="1400"/>
                        <a:t>有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jau5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Mou5 (</a:t>
                      </a:r>
                      <a:r>
                        <a:rPr lang="ja-JP" altLang="en-US" sz="14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冇</a:t>
                      </a:r>
                      <a:r>
                        <a:rPr lang="en-GB" altLang="ja-JP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222336"/>
                  </a:ext>
                </a:extLst>
              </a:tr>
              <a:tr h="546220">
                <a:tc>
                  <a:txBody>
                    <a:bodyPr/>
                    <a:lstStyle/>
                    <a:p>
                      <a:r>
                        <a:rPr lang="ja-JP" altLang="en-US" sz="1400"/>
                        <a:t>要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want (object)</a:t>
                      </a:r>
                    </a:p>
                    <a:p>
                      <a:r>
                        <a:rPr lang="en-US" altLang="zh-TW" sz="1400" dirty="0"/>
                        <a:t>/ have to (do something)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jiu</a:t>
                      </a:r>
                      <a:r>
                        <a:rPr lang="en-US" altLang="zh-TW" sz="1400" dirty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M4 jiu</a:t>
                      </a:r>
                      <a:r>
                        <a:rPr lang="en-US" altLang="zh-TW" sz="1400" dirty="0"/>
                        <a:t>3 (for object)/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M4 sai2 (for action)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158153"/>
                  </a:ext>
                </a:extLst>
              </a:tr>
              <a:tr h="414528">
                <a:tc>
                  <a:txBody>
                    <a:bodyPr/>
                    <a:lstStyle/>
                    <a:p>
                      <a:r>
                        <a:rPr lang="ja-JP" altLang="en-US" sz="1400"/>
                        <a:t>想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 want (to do something)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soeng2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M4 soeng2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40471"/>
                  </a:ext>
                </a:extLst>
              </a:tr>
              <a:tr h="358029">
                <a:tc>
                  <a:txBody>
                    <a:bodyPr/>
                    <a:lstStyle/>
                    <a:p>
                      <a:r>
                        <a:rPr lang="ja-JP" altLang="en-US" sz="1400"/>
                        <a:t>講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 speak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gong2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M4 gong2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722573"/>
                  </a:ext>
                </a:extLst>
              </a:tr>
              <a:tr h="358029">
                <a:tc>
                  <a:txBody>
                    <a:bodyPr/>
                    <a:lstStyle/>
                    <a:p>
                      <a:r>
                        <a:rPr lang="ja-JP" altLang="en-US" sz="1400"/>
                        <a:t>做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do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zo</a:t>
                      </a:r>
                      <a:r>
                        <a:rPr lang="en-US" altLang="ja-JP" sz="1400" dirty="0"/>
                        <a:t>u</a:t>
                      </a:r>
                      <a:r>
                        <a:rPr lang="en-US" altLang="zh-TW" sz="1400" dirty="0"/>
                        <a:t>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M4 zo</a:t>
                      </a:r>
                      <a:r>
                        <a:rPr lang="en-US" altLang="ja-JP" sz="1400" dirty="0"/>
                        <a:t>u</a:t>
                      </a:r>
                      <a:r>
                        <a:rPr lang="en-US" altLang="zh-TW" sz="1400" dirty="0"/>
                        <a:t>6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446408"/>
                  </a:ext>
                </a:extLst>
              </a:tr>
              <a:tr h="359083">
                <a:tc>
                  <a:txBody>
                    <a:bodyPr/>
                    <a:lstStyle/>
                    <a:p>
                      <a:r>
                        <a:rPr lang="ja-JP" altLang="en-US" sz="1400"/>
                        <a:t>覺得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GB" altLang="zh-TW" sz="1400" dirty="0"/>
                        <a:t>think (feeling/opinion)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Gok3 dak1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M4 gok3 dak1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562960"/>
                  </a:ext>
                </a:extLst>
              </a:tr>
              <a:tr h="358029">
                <a:tc>
                  <a:txBody>
                    <a:bodyPr/>
                    <a:lstStyle/>
                    <a:p>
                      <a:r>
                        <a:rPr lang="ja-JP" altLang="en-US" sz="1400"/>
                        <a:t>溫習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revise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Wan</a:t>
                      </a:r>
                      <a:r>
                        <a:rPr lang="en-US" altLang="zh-TW" sz="1400" dirty="0"/>
                        <a:t>1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GB" altLang="zh-TW" sz="1400" dirty="0"/>
                        <a:t>zaap6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M4 wan</a:t>
                      </a:r>
                      <a:r>
                        <a:rPr lang="en-US" altLang="zh-TW" sz="1400" dirty="0"/>
                        <a:t>1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GB" altLang="zh-TW" sz="1400" dirty="0"/>
                        <a:t>zaap6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786210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87F9D57-375D-6440-9627-3664FC372324}"/>
              </a:ext>
            </a:extLst>
          </p:cNvPr>
          <p:cNvGraphicFramePr>
            <a:graphicFrameLocks noGrp="1"/>
          </p:cNvGraphicFramePr>
          <p:nvPr/>
        </p:nvGraphicFramePr>
        <p:xfrm>
          <a:off x="6800088" y="285496"/>
          <a:ext cx="5172456" cy="7416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406908">
                  <a:extLst>
                    <a:ext uri="{9D8B030D-6E8A-4147-A177-3AD203B41FA5}">
                      <a16:colId xmlns:a16="http://schemas.microsoft.com/office/drawing/2014/main" val="2855867945"/>
                    </a:ext>
                  </a:extLst>
                </a:gridCol>
                <a:gridCol w="1521301">
                  <a:extLst>
                    <a:ext uri="{9D8B030D-6E8A-4147-A177-3AD203B41FA5}">
                      <a16:colId xmlns:a16="http://schemas.microsoft.com/office/drawing/2014/main" val="1618793756"/>
                    </a:ext>
                  </a:extLst>
                </a:gridCol>
                <a:gridCol w="2244247">
                  <a:extLst>
                    <a:ext uri="{9D8B030D-6E8A-4147-A177-3AD203B41FA5}">
                      <a16:colId xmlns:a16="http://schemas.microsoft.com/office/drawing/2014/main" val="28724367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ja-JP" altLang="en-US" sz="1400" b="0"/>
                        <a:t>點解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Why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dim2 gaai2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878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HK" sz="1400"/>
                        <a:t>因為</a:t>
                      </a:r>
                      <a:endParaRPr lang="en-HK" altLang="zh-TW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Because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jan1 wai6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80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4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77E29D-554C-B94B-BDA8-F9E2AAE2475E}"/>
              </a:ext>
            </a:extLst>
          </p:cNvPr>
          <p:cNvSpPr/>
          <p:nvPr/>
        </p:nvSpPr>
        <p:spPr>
          <a:xfrm>
            <a:off x="2703725" y="458905"/>
            <a:ext cx="629666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Question: [Verb] zo2 [object] mei6 aa3?</a:t>
            </a:r>
          </a:p>
          <a:p>
            <a:r>
              <a:rPr lang="en-GB" altLang="ja-JP" sz="2800" dirty="0"/>
              <a:t>Answer: [Subject] [verb] zo2 [object] laa3.</a:t>
            </a:r>
          </a:p>
          <a:p>
            <a:r>
              <a:rPr lang="en-GB" altLang="ja-JP" sz="2800" dirty="0"/>
              <a:t>     OR	 [subject] mei6 [verb] aa3.</a:t>
            </a:r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9114388F-9110-E34A-8ABC-ED8DC2E2C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725" y="2184979"/>
            <a:ext cx="6296661" cy="248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09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B650162-18F9-1845-852C-45F92B72A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684" y="0"/>
            <a:ext cx="5808631" cy="6858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77B6432-F64A-9547-8D06-87535A6EAF5D}"/>
              </a:ext>
            </a:extLst>
          </p:cNvPr>
          <p:cNvSpPr/>
          <p:nvPr/>
        </p:nvSpPr>
        <p:spPr>
          <a:xfrm>
            <a:off x="6317673" y="3099460"/>
            <a:ext cx="665018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12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BBFB79C0-C4EC-E241-AB2B-EEF62E6A5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882" y="0"/>
            <a:ext cx="5172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19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6F3180B-BDFE-534D-A1EE-639E9939A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727" y="0"/>
            <a:ext cx="742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4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8EE5A5-8CCC-A54C-97E8-CBA1377A57E7}"/>
              </a:ext>
            </a:extLst>
          </p:cNvPr>
          <p:cNvSpPr/>
          <p:nvPr/>
        </p:nvSpPr>
        <p:spPr>
          <a:xfrm>
            <a:off x="2165334" y="1238463"/>
            <a:ext cx="858418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HK" sz="2400" dirty="0"/>
              <a:t>What you like to do in your spare time?  </a:t>
            </a:r>
          </a:p>
          <a:p>
            <a:r>
              <a:rPr lang="en-HK" sz="2400" dirty="0"/>
              <a:t>      nei5 dak1 haan4 zung1 ji3 zou6 mat1 je5 aa3?</a:t>
            </a:r>
          </a:p>
          <a:p>
            <a:pPr marL="285750" indent="-285750">
              <a:buFontTx/>
              <a:buChar char="-"/>
            </a:pPr>
            <a:endParaRPr lang="en-HK" sz="2400" dirty="0"/>
          </a:p>
          <a:p>
            <a:pPr marL="285750" indent="-285750">
              <a:buFontTx/>
              <a:buChar char="-"/>
            </a:pPr>
            <a:r>
              <a:rPr lang="en-HK" sz="2400" dirty="0"/>
              <a:t>Where do you want to travel to? Why?</a:t>
            </a:r>
          </a:p>
          <a:p>
            <a:r>
              <a:rPr lang="en-HK" sz="2400" dirty="0"/>
              <a:t>      nei5 </a:t>
            </a:r>
            <a:r>
              <a:rPr lang="en-US" sz="2400" dirty="0"/>
              <a:t>soeng2 heoi3 bin1 dou6 leoi5 hang4 aa3? Dim2 gaai2 aa3?</a:t>
            </a:r>
          </a:p>
          <a:p>
            <a:endParaRPr lang="en-HK" sz="2400" dirty="0"/>
          </a:p>
          <a:p>
            <a:pPr marL="285750" indent="-285750">
              <a:buFontTx/>
              <a:buChar char="-"/>
            </a:pPr>
            <a:r>
              <a:rPr lang="en-HK" sz="2400" dirty="0"/>
              <a:t> What stores/ facilities do you have near your home?</a:t>
            </a:r>
          </a:p>
          <a:p>
            <a:r>
              <a:rPr lang="en-US" sz="2400" dirty="0"/>
              <a:t>      nei5 uk1 kei2 fu6 gan6 jau5 mat1 je5 aa3?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What have you done last weekend?</a:t>
            </a:r>
          </a:p>
          <a:p>
            <a:r>
              <a:rPr lang="en-US" sz="2400" dirty="0"/>
              <a:t>     nei5 zau1 mut6 zou6 zou6 di1 me1 aa3? </a:t>
            </a:r>
          </a:p>
        </p:txBody>
      </p:sp>
    </p:spTree>
    <p:extLst>
      <p:ext uri="{BB962C8B-B14F-4D97-AF65-F5344CB8AC3E}">
        <p14:creationId xmlns:p14="http://schemas.microsoft.com/office/powerpoint/2010/main" val="2157530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5F274-7C92-E248-BA4B-0A828B8B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507" y="381464"/>
            <a:ext cx="3746283" cy="1655483"/>
          </a:xfrm>
        </p:spPr>
        <p:txBody>
          <a:bodyPr anchor="b">
            <a:normAutofit/>
          </a:bodyPr>
          <a:lstStyle/>
          <a:p>
            <a:r>
              <a:rPr lang="en-US" sz="3700" dirty="0"/>
              <a:t>Christmas</a:t>
            </a:r>
            <a:r>
              <a:rPr lang="zh-TW" altLang="en-US" sz="3700" dirty="0"/>
              <a:t> 聖誕節 </a:t>
            </a:r>
            <a:r>
              <a:rPr lang="en-US" sz="3700" dirty="0"/>
              <a:t>sing3 daan3 zit3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5D9D34-24C8-6344-A166-85489E99D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r="7734" b="-1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6DB43-5E68-4D4F-A9FF-2F29A84D8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296" y="2538055"/>
            <a:ext cx="4375056" cy="3540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Merry</a:t>
            </a:r>
            <a:r>
              <a:rPr lang="zh-TW" altLang="en-US" dirty="0"/>
              <a:t> </a:t>
            </a:r>
            <a:r>
              <a:rPr lang="en-US" altLang="zh-TW" dirty="0"/>
              <a:t>Christmas</a:t>
            </a:r>
            <a:r>
              <a:rPr lang="zh-TW" altLang="en-US" dirty="0"/>
              <a:t> 聖誕快樂 </a:t>
            </a:r>
            <a:endParaRPr lang="en-GB" altLang="zh-TW" dirty="0"/>
          </a:p>
          <a:p>
            <a:pPr marL="0" indent="0">
              <a:buNone/>
            </a:pPr>
            <a:r>
              <a:rPr lang="en-HK" altLang="zh-TW" dirty="0"/>
              <a:t>sing3 daan3 faai3 lok6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1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A04367-5843-C94C-B884-D64F50B09D5F}"/>
              </a:ext>
            </a:extLst>
          </p:cNvPr>
          <p:cNvSpPr/>
          <p:nvPr/>
        </p:nvSpPr>
        <p:spPr>
          <a:xfrm>
            <a:off x="3624073" y="5668557"/>
            <a:ext cx="4943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=nQdS8GycRt0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83117C-ACD4-734C-9899-DBF61236BD5E}"/>
              </a:ext>
            </a:extLst>
          </p:cNvPr>
          <p:cNvSpPr/>
          <p:nvPr/>
        </p:nvSpPr>
        <p:spPr>
          <a:xfrm>
            <a:off x="2226794" y="2292058"/>
            <a:ext cx="93353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Times" pitchFamily="2" charset="0"/>
              </a:rPr>
              <a:t>噢　聖誕節托它歸家　我阿媽話幾貴㗎</a:t>
            </a:r>
            <a:endParaRPr lang="en-HK" altLang="ja-JP" dirty="0">
              <a:solidFill>
                <a:srgbClr val="000000"/>
              </a:solidFill>
              <a:latin typeface="Times" pitchFamily="2" charset="0"/>
            </a:endParaRPr>
          </a:p>
          <a:p>
            <a:r>
              <a:rPr lang="en-HK" altLang="ja-JP" dirty="0"/>
              <a:t>o1  sing3 daan3 zit3 tok3 taa1 gwai1 gaa1  </a:t>
            </a:r>
            <a:r>
              <a:rPr lang="zh-TW" altLang="en-US" dirty="0"/>
              <a:t>        </a:t>
            </a:r>
            <a:r>
              <a:rPr lang="en-HK" altLang="ja-JP" dirty="0"/>
              <a:t>ngo5 aa3 maa1 waa6 gei2 gwai3 gaa3</a:t>
            </a:r>
            <a:br>
              <a:rPr lang="ja-JP" altLang="en-US"/>
            </a:br>
            <a:r>
              <a:rPr lang="ja-JP" altLang="en-US">
                <a:solidFill>
                  <a:srgbClr val="000000"/>
                </a:solidFill>
                <a:latin typeface="Times" pitchFamily="2" charset="0"/>
              </a:rPr>
              <a:t>噢　聖誕節托它歸家　放喺廳度閃閃吓</a:t>
            </a:r>
            <a:endParaRPr lang="en-HK" altLang="ja-JP" dirty="0">
              <a:solidFill>
                <a:srgbClr val="000000"/>
              </a:solidFill>
              <a:latin typeface="Times" pitchFamily="2" charset="0"/>
            </a:endParaRPr>
          </a:p>
          <a:p>
            <a:r>
              <a:rPr lang="en-HK" altLang="ja-JP" dirty="0"/>
              <a:t>o1  sing3 daan3 zit3 tok3 taa1 gwai1 gaa1</a:t>
            </a:r>
            <a:r>
              <a:rPr lang="zh-TW" altLang="en-US" dirty="0"/>
              <a:t>        </a:t>
            </a:r>
            <a:r>
              <a:rPr lang="en-HK" altLang="zh-TW" dirty="0"/>
              <a:t>fong3 hai2 teng1 dou6 sim2 sim2 haa5</a:t>
            </a:r>
            <a:br>
              <a:rPr lang="ja-JP" altLang="en-US"/>
            </a:br>
            <a:r>
              <a:rPr lang="ja-JP" altLang="en-US">
                <a:solidFill>
                  <a:srgbClr val="000000"/>
                </a:solidFill>
                <a:latin typeface="Times" pitchFamily="2" charset="0"/>
              </a:rPr>
              <a:t>聖誕樹啲膠氣幾臭㗎　我阿爸貪佢夠呀咋</a:t>
            </a:r>
            <a:endParaRPr lang="en-HK" altLang="ja-JP" dirty="0">
              <a:solidFill>
                <a:srgbClr val="000000"/>
              </a:solidFill>
              <a:latin typeface="Times" pitchFamily="2" charset="0"/>
            </a:endParaRPr>
          </a:p>
          <a:p>
            <a:r>
              <a:rPr lang="en-HK" altLang="ja-JP" dirty="0"/>
              <a:t>sing3 daan3 syu6 di1 gaau1 hei3 gei2 cau3 gaa3 </a:t>
            </a:r>
            <a:r>
              <a:rPr lang="zh-TW" altLang="en-US" dirty="0"/>
              <a:t>  </a:t>
            </a:r>
            <a:r>
              <a:rPr lang="en-HK" altLang="ja-JP" dirty="0"/>
              <a:t> ngo5 aa3 baa4 taam1 keoi5 gau3 aa3 zaa3</a:t>
            </a:r>
            <a:br>
              <a:rPr lang="ja-JP" altLang="en-US"/>
            </a:br>
            <a:r>
              <a:rPr lang="ja-JP" altLang="en-US">
                <a:solidFill>
                  <a:srgbClr val="000000"/>
                </a:solidFill>
                <a:latin typeface="Times" pitchFamily="2" charset="0"/>
              </a:rPr>
              <a:t>噢　聖誕節托它歸家　放系廳度幾靚架</a:t>
            </a:r>
            <a:endParaRPr lang="en-HK" altLang="ja-JP" dirty="0">
              <a:solidFill>
                <a:srgbClr val="000000"/>
              </a:solidFill>
              <a:latin typeface="Times" pitchFamily="2" charset="0"/>
            </a:endParaRPr>
          </a:p>
          <a:p>
            <a:r>
              <a:rPr lang="en-HK" altLang="ja-JP" dirty="0"/>
              <a:t>o1  sing3 daan3 zit3 tok3 taa1 gwai1 gaa1</a:t>
            </a:r>
            <a:r>
              <a:rPr lang="zh-TW" altLang="en-US" dirty="0"/>
              <a:t>     </a:t>
            </a:r>
            <a:r>
              <a:rPr lang="en-HK" altLang="zh-TW" dirty="0"/>
              <a:t>fong3 hai6 teng1 dou6 gei2 leng3 gaa3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8F65AD-58DA-5D4B-AD6A-AEF9E28BFDAF}"/>
              </a:ext>
            </a:extLst>
          </p:cNvPr>
          <p:cNvSpPr/>
          <p:nvPr/>
        </p:nvSpPr>
        <p:spPr>
          <a:xfrm>
            <a:off x="4240203" y="496945"/>
            <a:ext cx="3227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sing3 daan3 go1</a:t>
            </a:r>
          </a:p>
        </p:txBody>
      </p:sp>
    </p:spTree>
    <p:extLst>
      <p:ext uri="{BB962C8B-B14F-4D97-AF65-F5344CB8AC3E}">
        <p14:creationId xmlns:p14="http://schemas.microsoft.com/office/powerpoint/2010/main" val="3669417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AA1C94A-789E-D245-9137-062513E8F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316" y="92980"/>
            <a:ext cx="5718955" cy="644449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D00300-BB09-B64B-97B8-1F7AB8D47786}"/>
              </a:ext>
            </a:extLst>
          </p:cNvPr>
          <p:cNvSpPr txBox="1"/>
          <p:nvPr/>
        </p:nvSpPr>
        <p:spPr>
          <a:xfrm>
            <a:off x="6607514" y="2505670"/>
            <a:ext cx="360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  <a:p>
            <a:r>
              <a:rPr lang="en-US" dirty="0"/>
              <a:t>Nei</a:t>
            </a:r>
            <a:r>
              <a:rPr lang="en-US" altLang="zh-TW" dirty="0"/>
              <a:t>5</a:t>
            </a:r>
            <a:r>
              <a:rPr lang="en-US" dirty="0"/>
              <a:t> giu3 me1 meng2</a:t>
            </a:r>
            <a:r>
              <a:rPr lang="zh-TW" altLang="en-US" dirty="0"/>
              <a:t> </a:t>
            </a:r>
            <a:r>
              <a:rPr lang="en-US" altLang="zh-TW" dirty="0"/>
              <a:t>aa3?</a:t>
            </a:r>
            <a:endParaRPr lang="en-US" dirty="0"/>
          </a:p>
          <a:p>
            <a:r>
              <a:rPr lang="ja-JP" altLang="en-US"/>
              <a:t>你叫咩名呀</a:t>
            </a:r>
            <a:r>
              <a:rPr lang="zh-TW" altLang="en-US" dirty="0"/>
              <a:t>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558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6624B88-E789-AA4F-A58C-393F68E6A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979" y="167591"/>
            <a:ext cx="4675648" cy="652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79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CD2C5486-ABC7-8049-8E11-E0684B181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9116" r="-1402" b="69097"/>
          <a:stretch/>
        </p:blipFill>
        <p:spPr>
          <a:xfrm>
            <a:off x="433829" y="486603"/>
            <a:ext cx="11324341" cy="324414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BC77C3-7CB4-EB48-822C-9CD85C10652E}"/>
              </a:ext>
            </a:extLst>
          </p:cNvPr>
          <p:cNvSpPr txBox="1"/>
          <p:nvPr/>
        </p:nvSpPr>
        <p:spPr>
          <a:xfrm>
            <a:off x="1170432" y="4253931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2400" dirty="0"/>
              <a:t>What is your phone </a:t>
            </a:r>
            <a:r>
              <a:rPr lang="en-GB" altLang="ja-JP" sz="2400" dirty="0" err="1"/>
              <a:t>numer</a:t>
            </a:r>
            <a:r>
              <a:rPr lang="en-GB" altLang="ja-JP" sz="2400" dirty="0"/>
              <a:t>? </a:t>
            </a:r>
            <a:r>
              <a:rPr lang="ja-JP" altLang="en-HK" sz="2400"/>
              <a:t>你</a:t>
            </a:r>
            <a:r>
              <a:rPr lang="ja-JP" altLang="en-US" sz="2400"/>
              <a:t>電話</a:t>
            </a:r>
            <a:r>
              <a:rPr lang="ja-JP" altLang="en-HK" sz="2400"/>
              <a:t>幾多號</a:t>
            </a:r>
            <a:r>
              <a:rPr lang="zh-TW" altLang="en-US" sz="2400" dirty="0"/>
              <a:t>？</a:t>
            </a:r>
            <a:r>
              <a:rPr lang="en-US" altLang="zh-TW" sz="2400" dirty="0"/>
              <a:t>nei5 din6 waa2 gei2 do1 hou6?</a:t>
            </a:r>
          </a:p>
          <a:p>
            <a:endParaRPr lang="en-US" altLang="ja-JP" sz="2400" dirty="0"/>
          </a:p>
          <a:p>
            <a:endParaRPr lang="en-HK" altLang="ja-JP" sz="2400" dirty="0"/>
          </a:p>
          <a:p>
            <a:r>
              <a:rPr lang="en-GB" altLang="ja-JP" sz="2400" dirty="0"/>
              <a:t>My phone number is </a:t>
            </a:r>
            <a:r>
              <a:rPr lang="ja-JP" altLang="en-US" sz="2400"/>
              <a:t>我嘅電話係</a:t>
            </a:r>
            <a:r>
              <a:rPr lang="en-GB" altLang="ja-JP" sz="2400" dirty="0"/>
              <a:t>XXXXX</a:t>
            </a:r>
            <a:r>
              <a:rPr lang="zh-TW" altLang="en-US" sz="2400" dirty="0"/>
              <a:t> </a:t>
            </a:r>
            <a:r>
              <a:rPr lang="en-US" altLang="zh-TW" sz="2400" dirty="0"/>
              <a:t>n</a:t>
            </a:r>
            <a:r>
              <a:rPr lang="en-US" sz="2400" dirty="0"/>
              <a:t>go5 ge3 din6 waa2 hai6 XXXXX</a:t>
            </a:r>
          </a:p>
        </p:txBody>
      </p:sp>
    </p:spTree>
    <p:extLst>
      <p:ext uri="{BB962C8B-B14F-4D97-AF65-F5344CB8AC3E}">
        <p14:creationId xmlns:p14="http://schemas.microsoft.com/office/powerpoint/2010/main" val="3698643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A7EC78-E49C-BE40-812B-240917440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780" y="215301"/>
            <a:ext cx="4816440" cy="62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FCE674E-2622-5A4E-A00C-15DBABCED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734" y="0"/>
            <a:ext cx="6536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94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A4940E1-F490-2C42-8525-A3BCC14FC4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79" t="45970" r="17260" b="40421"/>
          <a:stretch/>
        </p:blipFill>
        <p:spPr>
          <a:xfrm>
            <a:off x="584946" y="794083"/>
            <a:ext cx="3550524" cy="8945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4E25697-79B7-1A4F-A613-A8A7CE9D72B8}"/>
              </a:ext>
            </a:extLst>
          </p:cNvPr>
          <p:cNvGrpSpPr/>
          <p:nvPr/>
        </p:nvGrpSpPr>
        <p:grpSpPr>
          <a:xfrm>
            <a:off x="4267548" y="171324"/>
            <a:ext cx="7219425" cy="6515352"/>
            <a:chOff x="2544766" y="171324"/>
            <a:chExt cx="7219425" cy="6515352"/>
          </a:xfrm>
        </p:grpSpPr>
        <p:pic>
          <p:nvPicPr>
            <p:cNvPr id="4" name="Picture 3" descr="Timeline&#10;&#10;Description automatically generated">
              <a:extLst>
                <a:ext uri="{FF2B5EF4-FFF2-40B4-BE49-F238E27FC236}">
                  <a16:creationId xmlns:a16="http://schemas.microsoft.com/office/drawing/2014/main" id="{E74BFD35-D6FE-5740-9671-21DF1F45A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4766" y="171324"/>
              <a:ext cx="7102467" cy="6515352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307A152-CE20-9249-9055-BFF96183A90B}"/>
                </a:ext>
              </a:extLst>
            </p:cNvPr>
            <p:cNvGrpSpPr/>
            <p:nvPr/>
          </p:nvGrpSpPr>
          <p:grpSpPr>
            <a:xfrm>
              <a:off x="3356343" y="1799709"/>
              <a:ext cx="6407848" cy="4211966"/>
              <a:chOff x="3356343" y="1799709"/>
              <a:chExt cx="6407848" cy="4211966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40B9C8B-D124-4944-84E9-002BA2A8B3B9}"/>
                  </a:ext>
                </a:extLst>
              </p:cNvPr>
              <p:cNvSpPr txBox="1"/>
              <p:nvPr/>
            </p:nvSpPr>
            <p:spPr>
              <a:xfrm>
                <a:off x="3625702" y="2169041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gin6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E64BCA-9609-EC46-A340-802890E6CDBD}"/>
                  </a:ext>
                </a:extLst>
              </p:cNvPr>
              <p:cNvSpPr txBox="1"/>
              <p:nvPr/>
            </p:nvSpPr>
            <p:spPr>
              <a:xfrm>
                <a:off x="5149702" y="1799709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tiu4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957E8D-354B-9247-860F-EE39D7C752CE}"/>
                  </a:ext>
                </a:extLst>
              </p:cNvPr>
              <p:cNvSpPr txBox="1"/>
              <p:nvPr/>
            </p:nvSpPr>
            <p:spPr>
              <a:xfrm>
                <a:off x="6308653" y="2062716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deoi3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618D01-B0FE-A048-9E67-FF158C701E6C}"/>
                  </a:ext>
                </a:extLst>
              </p:cNvPr>
              <p:cNvSpPr txBox="1"/>
              <p:nvPr/>
            </p:nvSpPr>
            <p:spPr>
              <a:xfrm>
                <a:off x="7754638" y="2062716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deoi3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65DB5A-C391-7549-BDF3-F83DB6464F3D}"/>
                  </a:ext>
                </a:extLst>
              </p:cNvPr>
              <p:cNvSpPr txBox="1"/>
              <p:nvPr/>
            </p:nvSpPr>
            <p:spPr>
              <a:xfrm>
                <a:off x="3533553" y="3788734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gaa3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867A392-A6D4-7A40-B410-5956995E3BEF}"/>
                  </a:ext>
                </a:extLst>
              </p:cNvPr>
              <p:cNvSpPr txBox="1"/>
              <p:nvPr/>
            </p:nvSpPr>
            <p:spPr>
              <a:xfrm>
                <a:off x="4972493" y="3419402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zek3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EAA6B6-10CC-C24D-BC54-3BC228EC0146}"/>
                  </a:ext>
                </a:extLst>
              </p:cNvPr>
              <p:cNvSpPr txBox="1"/>
              <p:nvPr/>
            </p:nvSpPr>
            <p:spPr>
              <a:xfrm>
                <a:off x="6411433" y="3525728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tiu4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2D04EB-EF4C-1541-A6E0-5BF3B66906AB}"/>
                  </a:ext>
                </a:extLst>
              </p:cNvPr>
              <p:cNvSpPr txBox="1"/>
              <p:nvPr/>
            </p:nvSpPr>
            <p:spPr>
              <a:xfrm>
                <a:off x="8121461" y="3525728"/>
                <a:ext cx="8577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gaan1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634B1A-443C-4E4C-8362-469A5B1CF307}"/>
                  </a:ext>
                </a:extLst>
              </p:cNvPr>
              <p:cNvSpPr txBox="1"/>
              <p:nvPr/>
            </p:nvSpPr>
            <p:spPr>
              <a:xfrm>
                <a:off x="3356343" y="5642343"/>
                <a:ext cx="1088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zoeng1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481AD2-B4B2-7F4D-A0CD-8DC2A9BD1870}"/>
                  </a:ext>
                </a:extLst>
              </p:cNvPr>
              <p:cNvSpPr txBox="1"/>
              <p:nvPr/>
            </p:nvSpPr>
            <p:spPr>
              <a:xfrm>
                <a:off x="5048692" y="5290731"/>
                <a:ext cx="935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bui1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9EF7B4-10E7-3B4F-8B67-444C3C634E52}"/>
                  </a:ext>
                </a:extLst>
              </p:cNvPr>
              <p:cNvSpPr txBox="1"/>
              <p:nvPr/>
            </p:nvSpPr>
            <p:spPr>
              <a:xfrm>
                <a:off x="6588641" y="5592722"/>
                <a:ext cx="935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go3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D80384-BD2B-7B49-BC83-3B398E4B4A52}"/>
                  </a:ext>
                </a:extLst>
              </p:cNvPr>
              <p:cNvSpPr txBox="1"/>
              <p:nvPr/>
            </p:nvSpPr>
            <p:spPr>
              <a:xfrm>
                <a:off x="8828525" y="5457677"/>
                <a:ext cx="935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fan6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103A91-E820-9945-BDE2-111C2F8F3EE7}"/>
                </a:ext>
              </a:extLst>
            </p:cNvPr>
            <p:cNvSpPr txBox="1"/>
            <p:nvPr/>
          </p:nvSpPr>
          <p:spPr>
            <a:xfrm>
              <a:off x="3625701" y="1610697"/>
              <a:ext cx="733647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$160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3F9A80-965F-0648-A043-3BD869424184}"/>
                </a:ext>
              </a:extLst>
            </p:cNvPr>
            <p:cNvSpPr txBox="1"/>
            <p:nvPr/>
          </p:nvSpPr>
          <p:spPr>
            <a:xfrm>
              <a:off x="4885541" y="1213058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$1423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7917E3-45EB-064A-99E0-33138036E312}"/>
                </a:ext>
              </a:extLst>
            </p:cNvPr>
            <p:cNvSpPr txBox="1"/>
            <p:nvPr/>
          </p:nvSpPr>
          <p:spPr>
            <a:xfrm>
              <a:off x="6176572" y="1241365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$540.8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1C797F-DCC7-1447-94C3-2A8CFF48F5FE}"/>
                </a:ext>
              </a:extLst>
            </p:cNvPr>
            <p:cNvSpPr txBox="1"/>
            <p:nvPr/>
          </p:nvSpPr>
          <p:spPr>
            <a:xfrm>
              <a:off x="7832654" y="1426031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$63.2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2C6651-3AAB-4349-91B0-9791E942C921}"/>
                </a:ext>
              </a:extLst>
            </p:cNvPr>
            <p:cNvSpPr txBox="1"/>
            <p:nvPr/>
          </p:nvSpPr>
          <p:spPr>
            <a:xfrm>
              <a:off x="2902568" y="2842992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$345.4</a:t>
              </a:r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E971D1-C836-7B48-A3A8-B2B197B25E36}"/>
                </a:ext>
              </a:extLst>
            </p:cNvPr>
            <p:cNvSpPr txBox="1"/>
            <p:nvPr/>
          </p:nvSpPr>
          <p:spPr>
            <a:xfrm>
              <a:off x="4650798" y="2862221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$6345</a:t>
              </a:r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EE214E-C2A2-A546-BFF0-6A65CC58ECED}"/>
                </a:ext>
              </a:extLst>
            </p:cNvPr>
            <p:cNvSpPr txBox="1"/>
            <p:nvPr/>
          </p:nvSpPr>
          <p:spPr>
            <a:xfrm>
              <a:off x="6044492" y="2842992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$899.9</a:t>
              </a:r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C7D697-899B-CA4A-B8AC-14E883771F79}"/>
                </a:ext>
              </a:extLst>
            </p:cNvPr>
            <p:cNvSpPr txBox="1"/>
            <p:nvPr/>
          </p:nvSpPr>
          <p:spPr>
            <a:xfrm>
              <a:off x="8102237" y="2862221"/>
              <a:ext cx="1661953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$3</a:t>
              </a:r>
              <a:r>
                <a:rPr lang="en-GB" altLang="zh-TW" dirty="0"/>
                <a:t>,</a:t>
              </a:r>
              <a:r>
                <a:rPr lang="en-US" altLang="zh-TW" dirty="0"/>
                <a:t>700</a:t>
              </a:r>
              <a:r>
                <a:rPr lang="en-GB" altLang="zh-TW" dirty="0"/>
                <a:t>,0</a:t>
              </a:r>
              <a:r>
                <a:rPr lang="en-US" altLang="zh-TW" dirty="0"/>
                <a:t>00</a:t>
              </a:r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2CA447-07D5-FE44-9FBB-EEAFF380468D}"/>
                </a:ext>
              </a:extLst>
            </p:cNvPr>
            <p:cNvSpPr txBox="1"/>
            <p:nvPr/>
          </p:nvSpPr>
          <p:spPr>
            <a:xfrm>
              <a:off x="8504397" y="5062637"/>
              <a:ext cx="648256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</a:t>
              </a:r>
              <a:r>
                <a:rPr lang="en-GB" altLang="zh-TW" dirty="0"/>
                <a:t>57</a:t>
              </a:r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4681121-2754-0F4C-9219-2EE1F7874B64}"/>
                </a:ext>
              </a:extLst>
            </p:cNvPr>
            <p:cNvSpPr txBox="1"/>
            <p:nvPr/>
          </p:nvSpPr>
          <p:spPr>
            <a:xfrm>
              <a:off x="4961399" y="4669763"/>
              <a:ext cx="648256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</a:t>
              </a:r>
              <a:r>
                <a:rPr lang="en-GB" altLang="zh-TW" dirty="0"/>
                <a:t>45</a:t>
              </a:r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A2B68B-E783-1A4A-9101-5760E0372370}"/>
                </a:ext>
              </a:extLst>
            </p:cNvPr>
            <p:cNvSpPr txBox="1"/>
            <p:nvPr/>
          </p:nvSpPr>
          <p:spPr>
            <a:xfrm>
              <a:off x="3576247" y="4549810"/>
              <a:ext cx="890571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</a:t>
              </a:r>
              <a:r>
                <a:rPr lang="en-GB" altLang="zh-TW" dirty="0"/>
                <a:t>26.9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7369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86C3C28-1481-7B41-93CA-BA15A3B00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912" y="86362"/>
            <a:ext cx="7165079" cy="668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84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4502</TotalTime>
  <Words>827</Words>
  <Application>Microsoft Macintosh PowerPoint</Application>
  <PresentationFormat>Widescreen</PresentationFormat>
  <Paragraphs>234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</vt:lpstr>
      <vt:lpstr>Office Theme</vt:lpstr>
      <vt:lpstr>Cantonese I Week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Christmas 聖誕節 sing3 daan3 zit3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 Week 11</dc:title>
  <dc:creator>Rona Chau</dc:creator>
  <cp:lastModifiedBy>Rona Chau</cp:lastModifiedBy>
  <cp:revision>47</cp:revision>
  <dcterms:created xsi:type="dcterms:W3CDTF">2021-01-04T12:52:28Z</dcterms:created>
  <dcterms:modified xsi:type="dcterms:W3CDTF">2021-12-15T15:40:00Z</dcterms:modified>
</cp:coreProperties>
</file>