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2" r:id="rId3"/>
    <p:sldId id="273" r:id="rId4"/>
    <p:sldId id="269" r:id="rId5"/>
    <p:sldId id="259" r:id="rId6"/>
    <p:sldId id="261" r:id="rId7"/>
    <p:sldId id="274" r:id="rId8"/>
    <p:sldId id="275" r:id="rId9"/>
    <p:sldId id="262" r:id="rId10"/>
    <p:sldId id="257" r:id="rId11"/>
    <p:sldId id="263" r:id="rId12"/>
    <p:sldId id="267" r:id="rId13"/>
    <p:sldId id="265" r:id="rId14"/>
    <p:sldId id="266" r:id="rId15"/>
    <p:sldId id="268" r:id="rId16"/>
    <p:sldId id="270" r:id="rId17"/>
    <p:sldId id="290" r:id="rId18"/>
    <p:sldId id="289" r:id="rId19"/>
    <p:sldId id="260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376"/>
  </p:normalViewPr>
  <p:slideViewPr>
    <p:cSldViewPr snapToGrid="0" snapToObjects="1">
      <p:cViewPr varScale="1">
        <p:scale>
          <a:sx n="120" d="100"/>
          <a:sy n="120" d="100"/>
        </p:scale>
        <p:origin x="25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C0876-0653-0448-8650-FEFCF25122AB}" type="datetimeFigureOut">
              <a:rPr lang="en-US" smtClean="0"/>
              <a:t>9/19/21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5435C-DC95-3A49-8BB2-FE1A7A18C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0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435C-DC95-3A49-8BB2-FE1A7A18C3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7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B29B-5981-9342-A866-D073C26A2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1FE4C-1CAD-024D-9940-59403D6F3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4FF58-9680-4847-A394-268257C8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F5CEE-F868-B040-976F-50EB426A3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F35EA-B498-134D-9BFC-6FE53216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4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7AEA-7A5A-B340-B443-CD25DC87A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82906-9239-AB4C-AD35-FE3C47C21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ED478-EB5D-914E-BD52-0F1BEBC5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937F4-A928-4D40-9456-E130BD31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4304C-E596-0644-B3C0-42E10C6D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2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F1B5B1-18CB-5F40-8118-AC737EFF6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05032-1B49-E74B-A9E7-429763CD0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F827E-A848-194C-9BD8-74C90B5F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CC37C-A5A9-D74B-8892-7742CAA0F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F19C5-1944-A542-B508-B11FB017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5AC38-A389-434B-8F75-6E56CFE2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E547C-5FA9-2644-9EA9-D4402AEB2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6FF0B-7D20-744E-8BBD-B02B0F14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58749-B83A-D444-8943-7115AD1F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9B5D0-359D-A34B-8B79-328BF3BB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6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07E9-3763-5848-805C-9C0718DA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C7DD3-C13F-474A-8C00-595557C67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D8744-30BC-2341-99C8-0F71C1EF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8E6C0-48CA-3E44-88A8-8773AE21A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21702-8964-7E4E-A84D-E805BE86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4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C7BC-C8D4-9147-8DF3-22C3D5B6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CC87E-0203-B248-9A5B-67CDB106C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BEBFB1-0E63-D449-98D1-0C4D9652C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CBCE9-0245-3E42-BFA2-54D0992C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0441C-2504-DF48-AE6F-257B489E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8310E-FEF6-C849-91A8-774E35F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1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BDEC7-4D76-F64D-955A-02792A44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62F0F-2798-7742-8302-E4F0216F4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3C5F3-B9AE-9A44-A47F-57A8AC879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8D5E1-D880-1D49-ABFB-A3AB96069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0D10A0-E64C-A146-BBBD-ECD207828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1A517F-FD8E-5045-8C71-71195E41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ACEC40-8288-F446-A1B8-03EE5E9D1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08F876-33C2-4E49-8B33-B9B4BF03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2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ABF93-4AAE-7C45-BC39-730AD11E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6F1F0-BB66-1A4D-AA0A-CB7752F8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D9FDB-1724-654D-B2F7-4F0C5F21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E7C74-D04D-9F40-9B32-BA52B47E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6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71A95-3E57-A146-99D1-BAC5C6EC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A8F85-4291-7346-B00B-842F335D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B5BF5-FCC0-5840-9BC4-1050D825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5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30AA-25D9-D349-9394-E3F1B6E29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72F1-FBF4-4142-AF66-A1D47F671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F3721-4A12-7D4A-9610-6E90992E9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94AFF-76E0-D749-947D-D4C71955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2705C-DAB0-FA4D-8C1F-3BDD8F21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C3955-212C-BA4F-AEC1-233E9395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0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9E26-BDF6-B24C-B302-BEF0F5D94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EFF47A-61CB-5E47-BDFD-C00F73C7F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CAD35-C245-794B-B646-A3AB24489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7B127-2DB0-1B44-B820-6D93B6D3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64BB7-C8EE-174C-88B1-DDC3179B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8FD86-7C78-474D-B5DB-CD45088F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4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E0EE2D-D37C-B840-A90F-DF883F97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14E7F-7FE7-3E42-B629-A1AC1676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04192-25AA-2B4C-8EC0-1A170B37C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06F7-FEB3-3143-B1DD-139774F223F7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B533D-EF7E-C34C-BDD6-39121BA19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89AA8-A067-8C41-8499-923336011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3C6A-0596-D840-8E41-12878C760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zai2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tionary.org/wiki/neoi5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ch2BCGwDGs&amp;t=1535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nch of different types of food on a plate&#10;&#10;Description automatically generated">
            <a:extLst>
              <a:ext uri="{FF2B5EF4-FFF2-40B4-BE49-F238E27FC236}">
                <a16:creationId xmlns:a16="http://schemas.microsoft.com/office/drawing/2014/main" id="{D9959F14-3C0E-7340-BECB-37EF62B73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17" b="9414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94C95-B842-5747-A5BF-3B457CC515AC}"/>
              </a:ext>
            </a:extLst>
          </p:cNvPr>
          <p:cNvSpPr txBox="1"/>
          <p:nvPr/>
        </p:nvSpPr>
        <p:spPr>
          <a:xfrm>
            <a:off x="2366010" y="2242539"/>
            <a:ext cx="7459980" cy="14259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Cantonese I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Week 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rgbClr val="7F49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4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53AFFD0-1C63-3242-8CE3-9C1ADC9CF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979" y="167591"/>
            <a:ext cx="4675648" cy="65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01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D28C50A-BDCF-6F47-9C80-CF6383C3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1531" y="340273"/>
            <a:ext cx="5594770" cy="63190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174C8C-2F55-CC4F-A578-374C5B0E3631}"/>
              </a:ext>
            </a:extLst>
          </p:cNvPr>
          <p:cNvSpPr txBox="1"/>
          <p:nvPr/>
        </p:nvSpPr>
        <p:spPr>
          <a:xfrm>
            <a:off x="326351" y="6144564"/>
            <a:ext cx="3033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dirty="0"/>
              <a:t>zit6 hak1</a:t>
            </a:r>
            <a:r>
              <a:rPr lang="en-US" sz="1600" dirty="0"/>
              <a:t> </a:t>
            </a:r>
            <a:r>
              <a:rPr lang="ja-JP" altLang="en-US" sz="1600"/>
              <a:t>捷克</a:t>
            </a:r>
            <a:r>
              <a:rPr lang="zh-TW" altLang="en-US" sz="1600" dirty="0"/>
              <a:t> </a:t>
            </a:r>
            <a:r>
              <a:rPr lang="en-GB" altLang="zh-TW" sz="1600" dirty="0"/>
              <a:t>Czech Republic</a:t>
            </a:r>
            <a:r>
              <a:rPr lang="zh-TW" altLang="en-US" sz="1600" dirty="0"/>
              <a:t> </a:t>
            </a:r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716C20-369A-3745-8D84-3F105A3937D4}"/>
              </a:ext>
            </a:extLst>
          </p:cNvPr>
          <p:cNvSpPr/>
          <p:nvPr/>
        </p:nvSpPr>
        <p:spPr>
          <a:xfrm>
            <a:off x="326351" y="6483118"/>
            <a:ext cx="3225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si1 lok3 fat6 hak1</a:t>
            </a:r>
            <a:r>
              <a:rPr lang="zh-TW" altLang="en-US" sz="1600" dirty="0"/>
              <a:t> 斯洛伐克 </a:t>
            </a:r>
            <a:r>
              <a:rPr lang="en-US" altLang="zh-TW" sz="1600" dirty="0"/>
              <a:t>Slovakia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7126D0-F95F-2640-82AA-7D7A9EAD17D4}"/>
              </a:ext>
            </a:extLst>
          </p:cNvPr>
          <p:cNvSpPr/>
          <p:nvPr/>
        </p:nvSpPr>
        <p:spPr>
          <a:xfrm>
            <a:off x="8741739" y="2983583"/>
            <a:ext cx="3082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/>
              <a:t>靚女</a:t>
            </a:r>
            <a:r>
              <a:rPr lang="zh-TW" altLang="en-US" dirty="0"/>
              <a:t> </a:t>
            </a:r>
            <a:r>
              <a:rPr lang="en-GB" altLang="zh-TW" dirty="0"/>
              <a:t>(pretty</a:t>
            </a:r>
            <a:r>
              <a:rPr lang="en-US" altLang="zh-TW" dirty="0"/>
              <a:t> </a:t>
            </a:r>
            <a:r>
              <a:rPr lang="en-GB" altLang="zh-TW" dirty="0"/>
              <a:t>girl)</a:t>
            </a:r>
            <a:endParaRPr lang="en-HK" altLang="zh-TW" dirty="0"/>
          </a:p>
          <a:p>
            <a:r>
              <a:rPr lang="en-GB" altLang="ja-JP" dirty="0"/>
              <a:t>leng</a:t>
            </a:r>
            <a:r>
              <a:rPr lang="en-GB" altLang="ja-JP" baseline="30000" dirty="0"/>
              <a:t>3</a:t>
            </a:r>
            <a:r>
              <a:rPr lang="zh-TW" altLang="en-US" baseline="30000" dirty="0"/>
              <a:t> </a:t>
            </a:r>
            <a:r>
              <a:rPr lang="en-US" altLang="zh-TW" dirty="0"/>
              <a:t>neoi</a:t>
            </a:r>
            <a:r>
              <a:rPr lang="en-US" altLang="zh-TW" baseline="30000" dirty="0"/>
              <a:t>2</a:t>
            </a:r>
            <a:endParaRPr lang="en-HK" altLang="ja-JP" baseline="30000" dirty="0"/>
          </a:p>
          <a:p>
            <a:r>
              <a:rPr lang="ja-JP" altLang="en-US"/>
              <a:t>靚仔</a:t>
            </a:r>
            <a:r>
              <a:rPr lang="en-US" altLang="ja-JP" dirty="0"/>
              <a:t> (handsome guy)</a:t>
            </a:r>
            <a:endParaRPr lang="en-GB" altLang="ja-JP" dirty="0"/>
          </a:p>
          <a:p>
            <a:r>
              <a:rPr lang="en-GB" altLang="ja-JP" dirty="0"/>
              <a:t>leng</a:t>
            </a:r>
            <a:r>
              <a:rPr lang="en-GB" altLang="ja-JP" baseline="30000" dirty="0"/>
              <a:t>3</a:t>
            </a:r>
            <a:r>
              <a:rPr lang="zh-TW" altLang="en-US" baseline="30000" dirty="0"/>
              <a:t> </a:t>
            </a:r>
            <a:r>
              <a:rPr lang="en-US" altLang="zh-TW" dirty="0"/>
              <a:t>zai</a:t>
            </a:r>
            <a:r>
              <a:rPr lang="en-US" altLang="zh-TW" baseline="30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B264CA-7ADE-7E48-91CE-38C0DE62A08B}"/>
              </a:ext>
            </a:extLst>
          </p:cNvPr>
          <p:cNvSpPr/>
          <p:nvPr/>
        </p:nvSpPr>
        <p:spPr>
          <a:xfrm>
            <a:off x="1247887" y="1843950"/>
            <a:ext cx="2260601" cy="3652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ja-JP" sz="2000" dirty="0"/>
          </a:p>
          <a:p>
            <a:r>
              <a:rPr lang="ja-JP" altLang="en-HK" sz="2000"/>
              <a:t>可愛</a:t>
            </a:r>
            <a:r>
              <a:rPr lang="en-HK" altLang="ja-JP" sz="2000" dirty="0"/>
              <a:t> (cute)</a:t>
            </a:r>
          </a:p>
          <a:p>
            <a:r>
              <a:rPr lang="en-HK" sz="2000" dirty="0"/>
              <a:t>ho</a:t>
            </a:r>
            <a:r>
              <a:rPr lang="en-HK" sz="2000" baseline="30000" dirty="0"/>
              <a:t>2</a:t>
            </a:r>
            <a:r>
              <a:rPr lang="en-HK" sz="2000" dirty="0"/>
              <a:t> oi</a:t>
            </a:r>
            <a:r>
              <a:rPr lang="en-HK" sz="2000" baseline="30000" dirty="0"/>
              <a:t>3</a:t>
            </a:r>
          </a:p>
          <a:p>
            <a:endParaRPr lang="en-US" altLang="ja-JP" sz="2000" dirty="0"/>
          </a:p>
          <a:p>
            <a:r>
              <a:rPr lang="ja-JP" altLang="en-US" sz="2000"/>
              <a:t>得意</a:t>
            </a:r>
            <a:r>
              <a:rPr lang="en-US" altLang="ja-JP" sz="2000" dirty="0"/>
              <a:t> (cute)</a:t>
            </a:r>
          </a:p>
          <a:p>
            <a:r>
              <a:rPr lang="en-HK" sz="2000" dirty="0"/>
              <a:t>dak</a:t>
            </a:r>
            <a:r>
              <a:rPr lang="en-HK" sz="2000" baseline="30000" dirty="0"/>
              <a:t>1</a:t>
            </a:r>
            <a:r>
              <a:rPr lang="en-HK" sz="2000" dirty="0"/>
              <a:t> ji</a:t>
            </a:r>
            <a:r>
              <a:rPr lang="en-HK" sz="2000" baseline="30000" dirty="0"/>
              <a:t>3</a:t>
            </a:r>
            <a:endParaRPr lang="en-HK" altLang="ja-JP" sz="2000" dirty="0"/>
          </a:p>
          <a:p>
            <a:endParaRPr lang="en-GB" altLang="ja-JP" sz="2000" dirty="0"/>
          </a:p>
          <a:p>
            <a:r>
              <a:rPr lang="ja-JP" altLang="en-US" sz="2000"/>
              <a:t>靚</a:t>
            </a:r>
            <a:r>
              <a:rPr lang="en-US" altLang="ja-JP" sz="2000" dirty="0"/>
              <a:t> (beautiful)</a:t>
            </a:r>
            <a:endParaRPr lang="en-HK" altLang="ja-JP" sz="2000" dirty="0"/>
          </a:p>
          <a:p>
            <a:r>
              <a:rPr lang="en-GB" altLang="ja-JP" sz="2000" dirty="0"/>
              <a:t>leng</a:t>
            </a:r>
            <a:r>
              <a:rPr lang="en-GB" altLang="ja-JP" sz="2000" baseline="30000" dirty="0"/>
              <a:t>3</a:t>
            </a:r>
          </a:p>
          <a:p>
            <a:endParaRPr lang="en-GB" altLang="ja-JP" sz="2000" baseline="30000" dirty="0"/>
          </a:p>
          <a:p>
            <a:r>
              <a:rPr lang="ja-JP" altLang="en-US" sz="2000"/>
              <a:t>醜</a:t>
            </a:r>
            <a:r>
              <a:rPr lang="en-US" altLang="ja-JP" sz="2000" dirty="0"/>
              <a:t> (ugly)</a:t>
            </a:r>
            <a:endParaRPr lang="en-HK" altLang="ja-JP" sz="2000" dirty="0"/>
          </a:p>
          <a:p>
            <a:r>
              <a:rPr lang="en-HK" altLang="ja-JP" sz="2000" dirty="0"/>
              <a:t>cau</a:t>
            </a:r>
            <a:r>
              <a:rPr lang="en-HK" altLang="ja-JP" sz="2000" baseline="30000" dirty="0"/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71E2B-E1CC-3845-BD2A-85B56AD1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604" y="1200294"/>
            <a:ext cx="2260600" cy="359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7646F-D0A5-9240-813E-85A5049BA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804" y="811574"/>
            <a:ext cx="349250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2D350-72F7-5148-BA6C-C4E8441B2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341" y="3508971"/>
            <a:ext cx="4420049" cy="2570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F86ABD-E660-334A-B05C-D50CA0604566}"/>
              </a:ext>
            </a:extLst>
          </p:cNvPr>
          <p:cNvSpPr txBox="1"/>
          <p:nvPr/>
        </p:nvSpPr>
        <p:spPr>
          <a:xfrm>
            <a:off x="239119" y="192548"/>
            <a:ext cx="226554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He/ she/ it</a:t>
            </a:r>
          </a:p>
          <a:p>
            <a:r>
              <a:rPr lang="ja-JP" altLang="en-US"/>
              <a:t>佢</a:t>
            </a:r>
            <a:endParaRPr lang="en-HK" altLang="ja-JP" dirty="0"/>
          </a:p>
          <a:p>
            <a:r>
              <a:rPr lang="en-US" altLang="ja-JP" dirty="0"/>
              <a:t>keoi</a:t>
            </a:r>
            <a:r>
              <a:rPr lang="en-US" altLang="zh-TW" baseline="30000" dirty="0"/>
              <a:t>5</a:t>
            </a:r>
            <a:endParaRPr lang="en-HK" altLang="ja-JP" baseline="30000" dirty="0"/>
          </a:p>
        </p:txBody>
      </p:sp>
    </p:spTree>
    <p:extLst>
      <p:ext uri="{BB962C8B-B14F-4D97-AF65-F5344CB8AC3E}">
        <p14:creationId xmlns:p14="http://schemas.microsoft.com/office/powerpoint/2010/main" val="1201028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405C18-3D26-7540-BDBE-C964A8932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19"/>
          <a:stretch/>
        </p:blipFill>
        <p:spPr>
          <a:xfrm>
            <a:off x="3768279" y="529424"/>
            <a:ext cx="8161798" cy="5433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860812-2442-E64E-99DA-90E05AB29FB5}"/>
              </a:ext>
            </a:extLst>
          </p:cNvPr>
          <p:cNvSpPr txBox="1"/>
          <p:nvPr/>
        </p:nvSpPr>
        <p:spPr>
          <a:xfrm>
            <a:off x="239119" y="267851"/>
            <a:ext cx="226554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He/ she/ it</a:t>
            </a:r>
          </a:p>
          <a:p>
            <a:r>
              <a:rPr lang="ja-JP" altLang="en-US"/>
              <a:t>佢</a:t>
            </a:r>
            <a:endParaRPr lang="en-HK" altLang="ja-JP" dirty="0"/>
          </a:p>
          <a:p>
            <a:r>
              <a:rPr lang="en-US" altLang="ja-JP" dirty="0"/>
              <a:t>keoi</a:t>
            </a:r>
            <a:r>
              <a:rPr lang="en-US" altLang="zh-TW" baseline="30000" dirty="0"/>
              <a:t>5</a:t>
            </a:r>
            <a:endParaRPr lang="en-HK" altLang="ja-JP" baseline="30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34495-2F80-F04F-B7E5-688AFCE44A77}"/>
              </a:ext>
            </a:extLst>
          </p:cNvPr>
          <p:cNvSpPr/>
          <p:nvPr/>
        </p:nvSpPr>
        <p:spPr>
          <a:xfrm>
            <a:off x="1371890" y="1311818"/>
            <a:ext cx="3048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</a:rPr>
              <a:t>Young</a:t>
            </a:r>
          </a:p>
          <a:p>
            <a:r>
              <a:rPr lang="ja-JP" altLang="en-US" sz="2000"/>
              <a:t>細個</a:t>
            </a:r>
            <a:r>
              <a:rPr lang="zh-TW" altLang="en-US" sz="2000" dirty="0"/>
              <a:t> </a:t>
            </a:r>
            <a:endParaRPr lang="en-US" altLang="zh-TW" sz="2000" dirty="0"/>
          </a:p>
          <a:p>
            <a:r>
              <a:rPr lang="en-US" altLang="zh-TW" sz="2000" dirty="0"/>
              <a:t>sai</a:t>
            </a:r>
            <a:r>
              <a:rPr lang="en-US" altLang="zh-TW" sz="2000" baseline="30000" dirty="0"/>
              <a:t>3</a:t>
            </a:r>
            <a:r>
              <a:rPr lang="en-US" altLang="zh-TW" sz="2000" dirty="0"/>
              <a:t> go</a:t>
            </a:r>
            <a:r>
              <a:rPr lang="en-US" altLang="zh-TW" sz="2000" baseline="30000" dirty="0"/>
              <a:t>3</a:t>
            </a:r>
            <a:r>
              <a:rPr lang="en-US" altLang="zh-TW" sz="2000" dirty="0"/>
              <a:t> </a:t>
            </a:r>
          </a:p>
          <a:p>
            <a:endParaRPr lang="en-US" altLang="ja-JP" sz="2000" dirty="0"/>
          </a:p>
          <a:p>
            <a:r>
              <a:rPr lang="ja-JP" altLang="en-US" sz="2000"/>
              <a:t>後生</a:t>
            </a:r>
            <a:r>
              <a:rPr lang="zh-TW" altLang="en-US" sz="2000" dirty="0"/>
              <a:t> </a:t>
            </a:r>
            <a:endParaRPr lang="en-US" altLang="zh-TW" sz="2000" dirty="0"/>
          </a:p>
          <a:p>
            <a:r>
              <a:rPr lang="en-HK" altLang="zh-TW" sz="2000" dirty="0"/>
              <a:t>hau</a:t>
            </a:r>
            <a:r>
              <a:rPr lang="en-HK" altLang="zh-TW" sz="2000" baseline="30000" dirty="0"/>
              <a:t>6</a:t>
            </a:r>
            <a:r>
              <a:rPr lang="en-HK" altLang="zh-TW" sz="2000" dirty="0"/>
              <a:t> saang</a:t>
            </a:r>
            <a:r>
              <a:rPr lang="en-HK" altLang="zh-TW" sz="2000" baseline="30000" dirty="0"/>
              <a:t>1</a:t>
            </a:r>
            <a:r>
              <a:rPr lang="en-HK" altLang="zh-TW" sz="2000" dirty="0"/>
              <a:t> </a:t>
            </a:r>
          </a:p>
          <a:p>
            <a:endParaRPr lang="en-HK" altLang="zh-TW" sz="2000" dirty="0"/>
          </a:p>
          <a:p>
            <a:r>
              <a:rPr lang="ja-JP" altLang="en-US" sz="2000"/>
              <a:t>年青</a:t>
            </a:r>
            <a:endParaRPr lang="en-US" altLang="ja-JP" sz="2000" dirty="0"/>
          </a:p>
          <a:p>
            <a:r>
              <a:rPr lang="en-GB" altLang="zh-TW" sz="2000" dirty="0"/>
              <a:t>nin</a:t>
            </a:r>
            <a:r>
              <a:rPr lang="en-GB" altLang="zh-TW" sz="2000" baseline="30000" dirty="0"/>
              <a:t>4</a:t>
            </a:r>
            <a:r>
              <a:rPr lang="en-GB" altLang="zh-TW" sz="2000" dirty="0"/>
              <a:t> cing</a:t>
            </a:r>
            <a:r>
              <a:rPr lang="en-GB" altLang="zh-TW" sz="2000" baseline="30000" dirty="0"/>
              <a:t>1</a:t>
            </a:r>
          </a:p>
          <a:p>
            <a:endParaRPr lang="en-HK" altLang="ja-JP" sz="2000" dirty="0"/>
          </a:p>
          <a:p>
            <a:r>
              <a:rPr lang="en-HK" altLang="ja-JP" sz="2000" dirty="0">
                <a:solidFill>
                  <a:srgbClr val="00B050"/>
                </a:solidFill>
              </a:rPr>
              <a:t>Old</a:t>
            </a:r>
          </a:p>
          <a:p>
            <a:r>
              <a:rPr lang="ja-JP" altLang="en-HK" sz="2000"/>
              <a:t>成熟</a:t>
            </a:r>
            <a:r>
              <a:rPr lang="zh-TW" altLang="en-US" sz="2000" dirty="0"/>
              <a:t> </a:t>
            </a:r>
            <a:r>
              <a:rPr lang="en-US" altLang="zh-TW" sz="2000" dirty="0"/>
              <a:t>(mature)</a:t>
            </a:r>
          </a:p>
          <a:p>
            <a:r>
              <a:rPr lang="en-HK" sz="2000" dirty="0"/>
              <a:t>sing</a:t>
            </a:r>
            <a:r>
              <a:rPr lang="en-HK" sz="2000" baseline="30000" dirty="0"/>
              <a:t>4</a:t>
            </a:r>
            <a:r>
              <a:rPr lang="en-HK" sz="2000" dirty="0"/>
              <a:t> suk</a:t>
            </a:r>
            <a:r>
              <a:rPr lang="en-HK" sz="2000" baseline="30000" dirty="0"/>
              <a:t>6</a:t>
            </a:r>
          </a:p>
          <a:p>
            <a:endParaRPr lang="en-US" altLang="ja-JP" sz="2000" dirty="0"/>
          </a:p>
          <a:p>
            <a:r>
              <a:rPr lang="ja-JP" altLang="en-US" sz="2000"/>
              <a:t>老</a:t>
            </a:r>
            <a:r>
              <a:rPr lang="en-US" altLang="ja-JP" sz="2000" dirty="0"/>
              <a:t> (old)</a:t>
            </a:r>
          </a:p>
          <a:p>
            <a:r>
              <a:rPr lang="en-HK" altLang="ja-JP" sz="2000" dirty="0"/>
              <a:t>lou</a:t>
            </a:r>
            <a:r>
              <a:rPr lang="en-HK" altLang="ja-JP" sz="2000" baseline="30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21100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8E04F-63DB-5F4C-820D-CA093DA77DCD}"/>
              </a:ext>
            </a:extLst>
          </p:cNvPr>
          <p:cNvSpPr txBox="1"/>
          <p:nvPr/>
        </p:nvSpPr>
        <p:spPr>
          <a:xfrm>
            <a:off x="1670383" y="2119267"/>
            <a:ext cx="2342219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/>
              <a:t>高</a:t>
            </a:r>
            <a:r>
              <a:rPr lang="en-US" altLang="ja-JP" sz="2000" dirty="0"/>
              <a:t> (Tall)</a:t>
            </a:r>
          </a:p>
          <a:p>
            <a:r>
              <a:rPr lang="en-US" altLang="ja-JP" sz="2000" dirty="0"/>
              <a:t>gou</a:t>
            </a:r>
            <a:r>
              <a:rPr lang="en-US" altLang="ja-JP" sz="2000" baseline="30000" dirty="0"/>
              <a:t>1</a:t>
            </a:r>
          </a:p>
          <a:p>
            <a:endParaRPr lang="en-HK" altLang="ja-JP" sz="2000" dirty="0"/>
          </a:p>
          <a:p>
            <a:r>
              <a:rPr lang="ja-JP" altLang="en-US" sz="2000"/>
              <a:t>矮</a:t>
            </a:r>
            <a:r>
              <a:rPr lang="en-US" altLang="ja-JP" sz="2000" dirty="0"/>
              <a:t> (Short)</a:t>
            </a:r>
          </a:p>
          <a:p>
            <a:r>
              <a:rPr lang="en-HK" altLang="ja-JP" sz="2000" dirty="0"/>
              <a:t>ai</a:t>
            </a:r>
            <a:r>
              <a:rPr lang="en-HK" altLang="ja-JP" sz="2000" baseline="30000" dirty="0"/>
              <a:t>2</a:t>
            </a:r>
          </a:p>
          <a:p>
            <a:endParaRPr lang="en-US" altLang="ja-JP" sz="2000" dirty="0"/>
          </a:p>
          <a:p>
            <a:r>
              <a:rPr lang="ja-JP" altLang="en-US" sz="2000"/>
              <a:t>肥</a:t>
            </a:r>
            <a:r>
              <a:rPr lang="en-US" altLang="ja-JP" sz="2000" dirty="0"/>
              <a:t> (Fat)</a:t>
            </a:r>
          </a:p>
          <a:p>
            <a:r>
              <a:rPr lang="en-HK" altLang="ja-JP" sz="2000" dirty="0"/>
              <a:t>fei</a:t>
            </a:r>
            <a:r>
              <a:rPr lang="en-HK" altLang="ja-JP" sz="2000" baseline="30000" dirty="0"/>
              <a:t>4</a:t>
            </a:r>
          </a:p>
          <a:p>
            <a:endParaRPr lang="en-HK" altLang="ja-JP" sz="2000" baseline="30000" dirty="0"/>
          </a:p>
          <a:p>
            <a:r>
              <a:rPr lang="ja-JP" altLang="en-US" sz="2000"/>
              <a:t>瘦</a:t>
            </a:r>
            <a:r>
              <a:rPr lang="en-US" altLang="ja-JP" sz="2000" dirty="0"/>
              <a:t> (Thin)</a:t>
            </a:r>
            <a:endParaRPr lang="en-HK" altLang="ja-JP" sz="2000" dirty="0"/>
          </a:p>
          <a:p>
            <a:r>
              <a:rPr lang="en-HK" altLang="ja-JP" sz="2000" dirty="0"/>
              <a:t>sau</a:t>
            </a:r>
            <a:r>
              <a:rPr lang="en-HK" altLang="ja-JP" sz="2000" baseline="30000" dirty="0"/>
              <a:t>3</a:t>
            </a:r>
          </a:p>
          <a:p>
            <a:endParaRPr lang="en-HK" altLang="ja-JP" sz="2000" dirty="0"/>
          </a:p>
          <a:p>
            <a:endParaRPr lang="en-HK" altLang="ja-JP" sz="2000" dirty="0"/>
          </a:p>
          <a:p>
            <a:endParaRPr lang="en-HK" altLang="ja-JP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216B17-D03C-284B-946C-32205A6200F1}"/>
              </a:ext>
            </a:extLst>
          </p:cNvPr>
          <p:cNvSpPr txBox="1"/>
          <p:nvPr/>
        </p:nvSpPr>
        <p:spPr>
          <a:xfrm>
            <a:off x="239119" y="192548"/>
            <a:ext cx="226554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He/ she/ it</a:t>
            </a:r>
          </a:p>
          <a:p>
            <a:r>
              <a:rPr lang="ja-JP" altLang="en-US"/>
              <a:t>佢</a:t>
            </a:r>
            <a:endParaRPr lang="en-HK" altLang="ja-JP" dirty="0"/>
          </a:p>
          <a:p>
            <a:r>
              <a:rPr lang="en-US" altLang="ja-JP" dirty="0"/>
              <a:t>keoi</a:t>
            </a:r>
            <a:r>
              <a:rPr lang="en-US" altLang="zh-TW" baseline="30000" dirty="0"/>
              <a:t>5</a:t>
            </a:r>
            <a:endParaRPr lang="en-HK" altLang="ja-JP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98F89-EEFE-5C45-A7E5-9C4C6967C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730" y="1323190"/>
            <a:ext cx="5273578" cy="39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25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6A5520-070B-3849-A142-BB78C073F7B0}"/>
              </a:ext>
            </a:extLst>
          </p:cNvPr>
          <p:cNvSpPr/>
          <p:nvPr/>
        </p:nvSpPr>
        <p:spPr>
          <a:xfrm>
            <a:off x="853440" y="162532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/>
              <a:t>開心</a:t>
            </a:r>
            <a:r>
              <a:rPr lang="en-US" altLang="ja-JP" dirty="0"/>
              <a:t> (happy)</a:t>
            </a:r>
            <a:endParaRPr lang="en-GB" altLang="ja-JP" dirty="0"/>
          </a:p>
          <a:p>
            <a:r>
              <a:rPr lang="en-HK" dirty="0"/>
              <a:t>hoi</a:t>
            </a:r>
            <a:r>
              <a:rPr lang="en-HK" baseline="30000" dirty="0"/>
              <a:t>1</a:t>
            </a:r>
            <a:r>
              <a:rPr lang="en-HK" dirty="0"/>
              <a:t> sam</a:t>
            </a:r>
            <a:r>
              <a:rPr lang="en-HK" baseline="30000" dirty="0"/>
              <a:t>1</a:t>
            </a:r>
          </a:p>
          <a:p>
            <a:endParaRPr lang="en-HK" altLang="ja-JP" dirty="0"/>
          </a:p>
          <a:p>
            <a:r>
              <a:rPr lang="ja-JP" altLang="en-US"/>
              <a:t>唔開心</a:t>
            </a:r>
            <a:r>
              <a:rPr lang="en-US" altLang="ja-JP" dirty="0"/>
              <a:t> (sad)</a:t>
            </a:r>
            <a:endParaRPr lang="en-HK" altLang="ja-JP" dirty="0"/>
          </a:p>
          <a:p>
            <a:r>
              <a:rPr lang="en-HK" altLang="ja-JP" dirty="0"/>
              <a:t>m</a:t>
            </a:r>
            <a:r>
              <a:rPr lang="en-HK" altLang="ja-JP" baseline="30000" dirty="0"/>
              <a:t>4 </a:t>
            </a:r>
            <a:r>
              <a:rPr lang="en-HK" dirty="0"/>
              <a:t>hoi</a:t>
            </a:r>
            <a:r>
              <a:rPr lang="en-HK" baseline="30000" dirty="0"/>
              <a:t>1</a:t>
            </a:r>
            <a:r>
              <a:rPr lang="en-HK" dirty="0"/>
              <a:t> sam</a:t>
            </a:r>
            <a:r>
              <a:rPr lang="en-HK" baseline="30000" dirty="0"/>
              <a:t>1</a:t>
            </a:r>
          </a:p>
          <a:p>
            <a:endParaRPr lang="en-HK" altLang="ja-JP" dirty="0"/>
          </a:p>
          <a:p>
            <a:r>
              <a:rPr lang="ja-JP" altLang="en-US"/>
              <a:t>傷心</a:t>
            </a:r>
            <a:r>
              <a:rPr lang="en-US" altLang="ja-JP" dirty="0"/>
              <a:t> (heart broken)</a:t>
            </a:r>
          </a:p>
          <a:p>
            <a:r>
              <a:rPr lang="en-HK" dirty="0"/>
              <a:t>soeng</a:t>
            </a:r>
            <a:r>
              <a:rPr lang="en-HK" baseline="30000" dirty="0"/>
              <a:t>1</a:t>
            </a:r>
            <a:r>
              <a:rPr lang="en-HK" dirty="0"/>
              <a:t> sam</a:t>
            </a:r>
            <a:r>
              <a:rPr lang="en-HK" baseline="30000" dirty="0"/>
              <a:t>1</a:t>
            </a:r>
            <a:endParaRPr lang="en-GB" altLang="ja-JP" dirty="0"/>
          </a:p>
          <a:p>
            <a:endParaRPr lang="en-GB" altLang="ja-JP" dirty="0"/>
          </a:p>
          <a:p>
            <a:r>
              <a:rPr lang="ja-JP" altLang="en-US"/>
              <a:t>嬲</a:t>
            </a:r>
            <a:r>
              <a:rPr lang="en-US" altLang="ja-JP" dirty="0"/>
              <a:t> (angry)</a:t>
            </a:r>
          </a:p>
          <a:p>
            <a:r>
              <a:rPr lang="en-HK" altLang="ja-JP" dirty="0"/>
              <a:t>nau</a:t>
            </a:r>
            <a:r>
              <a:rPr lang="en-HK" altLang="ja-JP" baseline="30000" dirty="0"/>
              <a:t>1</a:t>
            </a:r>
          </a:p>
          <a:p>
            <a:endParaRPr lang="en-HK" altLang="ja-JP" dirty="0"/>
          </a:p>
          <a:p>
            <a:endParaRPr lang="en-HK" altLang="ja-JP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B02B8-B113-F543-AEB8-8ECD68A7A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" r="73702" b="51625"/>
          <a:stretch/>
        </p:blipFill>
        <p:spPr>
          <a:xfrm>
            <a:off x="3808207" y="1458558"/>
            <a:ext cx="2065468" cy="2801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0973E-A005-C841-9CC2-AE357E031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4" t="49488" r="50013" b="2984"/>
          <a:stretch/>
        </p:blipFill>
        <p:spPr>
          <a:xfrm>
            <a:off x="6131859" y="1506071"/>
            <a:ext cx="2065468" cy="2753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92335-DE02-754D-AFD4-34528E87A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47" t="50020" r="2437" b="2405"/>
          <a:stretch/>
        </p:blipFill>
        <p:spPr>
          <a:xfrm>
            <a:off x="8455511" y="1506071"/>
            <a:ext cx="2065469" cy="2753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76A785-7006-1541-8AFF-D635E50EC8FA}"/>
              </a:ext>
            </a:extLst>
          </p:cNvPr>
          <p:cNvSpPr txBox="1"/>
          <p:nvPr/>
        </p:nvSpPr>
        <p:spPr>
          <a:xfrm>
            <a:off x="239119" y="192548"/>
            <a:ext cx="226554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He/ she/ it</a:t>
            </a:r>
          </a:p>
          <a:p>
            <a:r>
              <a:rPr lang="ja-JP" altLang="en-US"/>
              <a:t>佢</a:t>
            </a:r>
            <a:endParaRPr lang="en-HK" altLang="ja-JP" dirty="0"/>
          </a:p>
          <a:p>
            <a:r>
              <a:rPr lang="en-US" altLang="ja-JP" dirty="0"/>
              <a:t>keoi</a:t>
            </a:r>
            <a:r>
              <a:rPr lang="en-US" altLang="zh-TW" baseline="30000" dirty="0"/>
              <a:t>5</a:t>
            </a:r>
            <a:endParaRPr lang="en-HK" altLang="ja-JP" baseline="30000" dirty="0"/>
          </a:p>
        </p:txBody>
      </p:sp>
    </p:spTree>
    <p:extLst>
      <p:ext uri="{BB962C8B-B14F-4D97-AF65-F5344CB8AC3E}">
        <p14:creationId xmlns:p14="http://schemas.microsoft.com/office/powerpoint/2010/main" val="3506590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FEC1A-A61E-8846-A473-96ADA2BB6047}"/>
              </a:ext>
            </a:extLst>
          </p:cNvPr>
          <p:cNvSpPr/>
          <p:nvPr/>
        </p:nvSpPr>
        <p:spPr>
          <a:xfrm>
            <a:off x="2606937" y="2151727"/>
            <a:ext cx="2255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HK" sz="2000"/>
              <a:t>聰明</a:t>
            </a:r>
            <a:r>
              <a:rPr lang="en-US" altLang="ja-JP" sz="2000" dirty="0"/>
              <a:t> (clever)</a:t>
            </a:r>
          </a:p>
          <a:p>
            <a:r>
              <a:rPr lang="en-HK" sz="2000" dirty="0"/>
              <a:t>cung</a:t>
            </a:r>
            <a:r>
              <a:rPr lang="en-HK" sz="2000" baseline="30000" dirty="0"/>
              <a:t>1</a:t>
            </a:r>
            <a:r>
              <a:rPr lang="en-HK" sz="2000" dirty="0"/>
              <a:t> ming</a:t>
            </a:r>
            <a:r>
              <a:rPr lang="en-HK" sz="2000" baseline="30000" dirty="0"/>
              <a:t>4</a:t>
            </a:r>
            <a:endParaRPr lang="en-US" altLang="zh-TW" sz="2000" dirty="0"/>
          </a:p>
          <a:p>
            <a:endParaRPr lang="en-US" altLang="ja-JP" sz="2000" dirty="0"/>
          </a:p>
          <a:p>
            <a:r>
              <a:rPr lang="ja-JP" altLang="en-US" sz="2000"/>
              <a:t>叻</a:t>
            </a:r>
            <a:r>
              <a:rPr lang="en-US" altLang="ja-JP" sz="2000" dirty="0"/>
              <a:t> (smart)</a:t>
            </a:r>
          </a:p>
          <a:p>
            <a:r>
              <a:rPr lang="en-US" altLang="zh-TW" sz="2000" dirty="0"/>
              <a:t>lek</a:t>
            </a:r>
            <a:r>
              <a:rPr lang="en-US" altLang="zh-TW" sz="2000" baseline="30000" dirty="0"/>
              <a:t>1</a:t>
            </a:r>
          </a:p>
          <a:p>
            <a:endParaRPr lang="en-GB" altLang="ja-JP" sz="2000" dirty="0"/>
          </a:p>
          <a:p>
            <a:r>
              <a:rPr lang="ja-JP" altLang="en-US" sz="2000"/>
              <a:t>蠢</a:t>
            </a:r>
            <a:r>
              <a:rPr lang="en-US" altLang="ja-JP" sz="2000" dirty="0"/>
              <a:t> (stupid / dumb)</a:t>
            </a:r>
          </a:p>
          <a:p>
            <a:r>
              <a:rPr lang="en-HK" sz="2000" dirty="0"/>
              <a:t>ceon</a:t>
            </a:r>
            <a:r>
              <a:rPr lang="en-HK" sz="2000" baseline="30000" dirty="0"/>
              <a:t>2</a:t>
            </a:r>
            <a:endParaRPr lang="en-HK" altLang="ja-JP" sz="2000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C7A1A-52E7-A546-8BD1-855C71930E6A}"/>
              </a:ext>
            </a:extLst>
          </p:cNvPr>
          <p:cNvSpPr txBox="1"/>
          <p:nvPr/>
        </p:nvSpPr>
        <p:spPr>
          <a:xfrm>
            <a:off x="239119" y="192548"/>
            <a:ext cx="226554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He/ she/ it</a:t>
            </a:r>
          </a:p>
          <a:p>
            <a:r>
              <a:rPr lang="ja-JP" altLang="en-US"/>
              <a:t>佢</a:t>
            </a:r>
            <a:endParaRPr lang="en-HK" altLang="ja-JP" dirty="0"/>
          </a:p>
          <a:p>
            <a:r>
              <a:rPr lang="en-US" altLang="ja-JP" dirty="0"/>
              <a:t>keoi</a:t>
            </a:r>
            <a:r>
              <a:rPr lang="en-US" altLang="zh-TW" baseline="30000" dirty="0"/>
              <a:t>5</a:t>
            </a:r>
            <a:endParaRPr lang="en-HK" altLang="ja-JP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6C255-5398-2E4D-9013-75564354E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106" y="1510403"/>
            <a:ext cx="5669878" cy="325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84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F82285-40AB-D549-9922-D8542EE0D107}"/>
              </a:ext>
            </a:extLst>
          </p:cNvPr>
          <p:cNvSpPr/>
          <p:nvPr/>
        </p:nvSpPr>
        <p:spPr>
          <a:xfrm>
            <a:off x="1089102" y="3050078"/>
            <a:ext cx="10013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HK" sz="2800" dirty="0">
                <a:solidFill>
                  <a:srgbClr val="201F1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Describe your favourite cartoon character/ animal/ anyone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283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02D93EC-0800-9F44-A7D6-BD023F961394}"/>
              </a:ext>
            </a:extLst>
          </p:cNvPr>
          <p:cNvGrpSpPr/>
          <p:nvPr/>
        </p:nvGrpSpPr>
        <p:grpSpPr>
          <a:xfrm>
            <a:off x="1092818" y="0"/>
            <a:ext cx="10180136" cy="6786756"/>
            <a:chOff x="1092818" y="0"/>
            <a:chExt cx="10180136" cy="67867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1FC424-E699-3546-9963-1C701F0BD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2820" y="0"/>
              <a:ext cx="10180134" cy="678675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1EDA6-EB64-884A-B247-BC14F5CF0E10}"/>
                </a:ext>
              </a:extLst>
            </p:cNvPr>
            <p:cNvSpPr/>
            <p:nvPr/>
          </p:nvSpPr>
          <p:spPr>
            <a:xfrm>
              <a:off x="1092820" y="1360449"/>
              <a:ext cx="2754351" cy="281010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A92986-B573-004B-AFCF-82238D40E190}"/>
                </a:ext>
              </a:extLst>
            </p:cNvPr>
            <p:cNvSpPr/>
            <p:nvPr/>
          </p:nvSpPr>
          <p:spPr>
            <a:xfrm>
              <a:off x="8344831" y="1360449"/>
              <a:ext cx="2754351" cy="281010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D2CE6-0303-6E40-900F-CFD6FAF82E84}"/>
                </a:ext>
              </a:extLst>
            </p:cNvPr>
            <p:cNvSpPr/>
            <p:nvPr/>
          </p:nvSpPr>
          <p:spPr>
            <a:xfrm>
              <a:off x="1092818" y="4170556"/>
              <a:ext cx="1977482" cy="223767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5D4275-A58F-784D-94A5-491A3073F11B}"/>
                </a:ext>
              </a:extLst>
            </p:cNvPr>
            <p:cNvSpPr/>
            <p:nvPr/>
          </p:nvSpPr>
          <p:spPr>
            <a:xfrm>
              <a:off x="3538651" y="4170557"/>
              <a:ext cx="1367885" cy="1204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B1DDEB-98CF-8C4C-82F7-8492BE88A967}"/>
                </a:ext>
              </a:extLst>
            </p:cNvPr>
            <p:cNvSpPr/>
            <p:nvPr/>
          </p:nvSpPr>
          <p:spPr>
            <a:xfrm>
              <a:off x="6976946" y="4274323"/>
              <a:ext cx="2936488" cy="12566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E18D2EE-53C1-5A4A-8849-DEFE863613A9}"/>
              </a:ext>
            </a:extLst>
          </p:cNvPr>
          <p:cNvSpPr/>
          <p:nvPr/>
        </p:nvSpPr>
        <p:spPr>
          <a:xfrm>
            <a:off x="1030556" y="864325"/>
            <a:ext cx="744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je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je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F3D4BD-6298-FB4B-AB44-980F4AFAB0BE}"/>
              </a:ext>
            </a:extLst>
          </p:cNvPr>
          <p:cNvSpPr/>
          <p:nvPr/>
        </p:nvSpPr>
        <p:spPr>
          <a:xfrm>
            <a:off x="2920634" y="864325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maa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maa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B2A02C-C60F-424D-9961-FAB158B52DA6}"/>
              </a:ext>
            </a:extLst>
          </p:cNvPr>
          <p:cNvSpPr/>
          <p:nvPr/>
        </p:nvSpPr>
        <p:spPr>
          <a:xfrm>
            <a:off x="7268736" y="887350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gung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gung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622223-E112-9D42-A604-6BFF09AEBC05}"/>
              </a:ext>
            </a:extLst>
          </p:cNvPr>
          <p:cNvSpPr/>
          <p:nvPr/>
        </p:nvSpPr>
        <p:spPr>
          <a:xfrm>
            <a:off x="9913434" y="864325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po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po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80D62F-88A6-3643-9AAB-8F9675143B87}"/>
              </a:ext>
            </a:extLst>
          </p:cNvPr>
          <p:cNvSpPr/>
          <p:nvPr/>
        </p:nvSpPr>
        <p:spPr>
          <a:xfrm>
            <a:off x="4145649" y="2058953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baa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baa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D60195-AB17-6045-B237-6E7845A3E387}"/>
              </a:ext>
            </a:extLst>
          </p:cNvPr>
          <p:cNvSpPr/>
          <p:nvPr/>
        </p:nvSpPr>
        <p:spPr>
          <a:xfrm>
            <a:off x="6397891" y="2014349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maa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</a:t>
            </a:r>
            <a:r>
              <a:rPr lang="en-HK" b="1" dirty="0" err="1">
                <a:solidFill>
                  <a:srgbClr val="202122"/>
                </a:solidFill>
                <a:highlight>
                  <a:srgbClr val="FFFF00"/>
                </a:highlight>
              </a:rPr>
              <a:t>maa</a:t>
            </a:r>
            <a:r>
              <a:rPr lang="en-US" altLang="zh-TW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4174B6-9135-8A41-8A25-B3CFD5AC0F79}"/>
              </a:ext>
            </a:extLst>
          </p:cNvPr>
          <p:cNvSpPr/>
          <p:nvPr/>
        </p:nvSpPr>
        <p:spPr>
          <a:xfrm>
            <a:off x="4167951" y="2352293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lou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5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dau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6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FD670-0AEA-E448-B6EB-08EA143D2519}"/>
              </a:ext>
            </a:extLst>
          </p:cNvPr>
          <p:cNvSpPr/>
          <p:nvPr/>
        </p:nvSpPr>
        <p:spPr>
          <a:xfrm>
            <a:off x="6450199" y="2332214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maa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mi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4B6A68-74EC-854E-9B87-F01AD6B95877}"/>
              </a:ext>
            </a:extLst>
          </p:cNvPr>
          <p:cNvSpPr txBox="1"/>
          <p:nvPr/>
        </p:nvSpPr>
        <p:spPr>
          <a:xfrm>
            <a:off x="4721087" y="1517715"/>
            <a:ext cx="80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Father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803198-1B7B-9D4F-8AB4-ED65726EA4B4}"/>
              </a:ext>
            </a:extLst>
          </p:cNvPr>
          <p:cNvSpPr txBox="1"/>
          <p:nvPr/>
        </p:nvSpPr>
        <p:spPr>
          <a:xfrm>
            <a:off x="6266582" y="1486085"/>
            <a:ext cx="1225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Mother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975153-91CC-CA4D-968A-BF0F40173990}"/>
              </a:ext>
            </a:extLst>
          </p:cNvPr>
          <p:cNvSpPr/>
          <p:nvPr/>
        </p:nvSpPr>
        <p:spPr>
          <a:xfrm>
            <a:off x="4425003" y="3241194"/>
            <a:ext cx="85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go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go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556B37-9C18-D94A-872B-4E676F599B22}"/>
              </a:ext>
            </a:extLst>
          </p:cNvPr>
          <p:cNvSpPr/>
          <p:nvPr/>
        </p:nvSpPr>
        <p:spPr>
          <a:xfrm>
            <a:off x="4430695" y="3985891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dai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dai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408C86-7740-1F41-A39D-A13093AACA82}"/>
              </a:ext>
            </a:extLst>
          </p:cNvPr>
          <p:cNvSpPr/>
          <p:nvPr/>
        </p:nvSpPr>
        <p:spPr>
          <a:xfrm>
            <a:off x="3103521" y="3291068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aa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3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sou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C38AFB-604D-B040-A89D-13853B96687C}"/>
              </a:ext>
            </a:extLst>
          </p:cNvPr>
          <p:cNvSpPr txBox="1"/>
          <p:nvPr/>
        </p:nvSpPr>
        <p:spPr>
          <a:xfrm>
            <a:off x="2641696" y="2848417"/>
            <a:ext cx="152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Sister-in-law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864B4-32E5-DF4C-B490-60F564EB7874}"/>
              </a:ext>
            </a:extLst>
          </p:cNvPr>
          <p:cNvSpPr txBox="1"/>
          <p:nvPr/>
        </p:nvSpPr>
        <p:spPr>
          <a:xfrm>
            <a:off x="8273685" y="2833905"/>
            <a:ext cx="194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Brother-in-law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B8A133-DBC9-1F4A-A075-8502EB476426}"/>
              </a:ext>
            </a:extLst>
          </p:cNvPr>
          <p:cNvSpPr/>
          <p:nvPr/>
        </p:nvSpPr>
        <p:spPr>
          <a:xfrm>
            <a:off x="3372698" y="4022550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dai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6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fu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5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6476A5-0A4E-8F42-8F49-BB130F27607C}"/>
              </a:ext>
            </a:extLst>
          </p:cNvPr>
          <p:cNvSpPr/>
          <p:nvPr/>
        </p:nvSpPr>
        <p:spPr>
          <a:xfrm>
            <a:off x="4925220" y="2685305"/>
            <a:ext cx="115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zoeng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6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fu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E6D978-5BFC-DA44-995F-1C82AC548221}"/>
              </a:ext>
            </a:extLst>
          </p:cNvPr>
          <p:cNvSpPr/>
          <p:nvPr/>
        </p:nvSpPr>
        <p:spPr>
          <a:xfrm>
            <a:off x="5676734" y="3403300"/>
            <a:ext cx="1117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taai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3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taai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94B4A4-556E-6747-8462-6AB043467087}"/>
              </a:ext>
            </a:extLst>
          </p:cNvPr>
          <p:cNvSpPr/>
          <p:nvPr/>
        </p:nvSpPr>
        <p:spPr>
          <a:xfrm>
            <a:off x="6605602" y="2735616"/>
            <a:ext cx="799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ze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ze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5B237B-0A3B-D148-BFBC-C07197699370}"/>
              </a:ext>
            </a:extLst>
          </p:cNvPr>
          <p:cNvSpPr/>
          <p:nvPr/>
        </p:nvSpPr>
        <p:spPr>
          <a:xfrm>
            <a:off x="6487438" y="3904991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mui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4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mui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3276AA-62F6-914A-9EE4-6E2FD92A2C7A}"/>
              </a:ext>
            </a:extLst>
          </p:cNvPr>
          <p:cNvSpPr/>
          <p:nvPr/>
        </p:nvSpPr>
        <p:spPr>
          <a:xfrm>
            <a:off x="8100901" y="3425860"/>
            <a:ext cx="7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ze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fu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1A0AA9-E35E-9E4F-8D30-3214524D0C54}"/>
              </a:ext>
            </a:extLst>
          </p:cNvPr>
          <p:cNvSpPr/>
          <p:nvPr/>
        </p:nvSpPr>
        <p:spPr>
          <a:xfrm>
            <a:off x="8104194" y="3727870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mui6 fu1</a:t>
            </a:r>
            <a:endParaRPr lang="en-US" b="1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51A808-6A6C-144A-853F-12D4F04D6D3B}"/>
              </a:ext>
            </a:extLst>
          </p:cNvPr>
          <p:cNvSpPr/>
          <p:nvPr/>
        </p:nvSpPr>
        <p:spPr>
          <a:xfrm>
            <a:off x="3680329" y="4994763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san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pou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5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4D4C5A-CD28-4445-80F1-E8C9C7BDF14E}"/>
              </a:ext>
            </a:extLst>
          </p:cNvPr>
          <p:cNvSpPr/>
          <p:nvPr/>
        </p:nvSpPr>
        <p:spPr>
          <a:xfrm>
            <a:off x="5376107" y="5190223"/>
            <a:ext cx="521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  <a:hlinkClick r:id="rId3" tooltip="zai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  <a:hlinkClick r:id="rId3" tooltip="zai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481F52A-029B-F64E-86ED-4A4DECFE6B08}"/>
              </a:ext>
            </a:extLst>
          </p:cNvPr>
          <p:cNvSpPr/>
          <p:nvPr/>
        </p:nvSpPr>
        <p:spPr>
          <a:xfrm>
            <a:off x="5929228" y="5179429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  <a:hlinkClick r:id="rId4" tooltip="neoi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neoi</a:t>
            </a:r>
            <a:r>
              <a:rPr lang="en-US" altLang="zh-TW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D3B225A-30E2-D442-A070-E2A9E7B3EEBA}"/>
              </a:ext>
            </a:extLst>
          </p:cNvPr>
          <p:cNvSpPr/>
          <p:nvPr/>
        </p:nvSpPr>
        <p:spPr>
          <a:xfrm>
            <a:off x="6934960" y="4947170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neoi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5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sai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3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FCC3C5-4584-C346-BE3D-D2039B1EAD4C}"/>
              </a:ext>
            </a:extLst>
          </p:cNvPr>
          <p:cNvSpPr/>
          <p:nvPr/>
        </p:nvSpPr>
        <p:spPr>
          <a:xfrm>
            <a:off x="3461808" y="6188301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syun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zai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CE5AABF-A606-A24C-9146-CD0689A50912}"/>
              </a:ext>
            </a:extLst>
          </p:cNvPr>
          <p:cNvSpPr/>
          <p:nvPr/>
        </p:nvSpPr>
        <p:spPr>
          <a:xfrm>
            <a:off x="4551036" y="6440804"/>
            <a:ext cx="1256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syun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neoi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04D2DE-0DA5-9549-83F7-1611675A6938}"/>
              </a:ext>
            </a:extLst>
          </p:cNvPr>
          <p:cNvSpPr/>
          <p:nvPr/>
        </p:nvSpPr>
        <p:spPr>
          <a:xfrm>
            <a:off x="6115575" y="6448512"/>
            <a:ext cx="1248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ngoi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6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syun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823176D-7741-CA4D-A1D5-7C28869B3575}"/>
              </a:ext>
            </a:extLst>
          </p:cNvPr>
          <p:cNvSpPr/>
          <p:nvPr/>
        </p:nvSpPr>
        <p:spPr>
          <a:xfrm>
            <a:off x="6934960" y="5810572"/>
            <a:ext cx="1836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ngoi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6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syun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1</a:t>
            </a:r>
            <a:r>
              <a:rPr lang="en-HK" b="1" dirty="0">
                <a:solidFill>
                  <a:srgbClr val="202122"/>
                </a:solidFill>
                <a:highlight>
                  <a:srgbClr val="FFFF00"/>
                </a:highlight>
              </a:rPr>
              <a:t> neoi</a:t>
            </a:r>
            <a:r>
              <a:rPr lang="en-HK" b="1" baseline="30000" dirty="0">
                <a:solidFill>
                  <a:srgbClr val="202122"/>
                </a:solidFill>
                <a:highlight>
                  <a:srgbClr val="FFFF00"/>
                </a:highlight>
              </a:rPr>
              <a:t>2</a:t>
            </a:r>
            <a:endParaRPr lang="en-US" b="1" baseline="30000" dirty="0">
              <a:solidFill>
                <a:srgbClr val="202122"/>
              </a:solidFill>
              <a:highlight>
                <a:srgbClr val="FFFF00"/>
              </a:highligh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A78058-3B5C-EE4C-BC42-BCCC6D941434}"/>
              </a:ext>
            </a:extLst>
          </p:cNvPr>
          <p:cNvSpPr txBox="1"/>
          <p:nvPr/>
        </p:nvSpPr>
        <p:spPr>
          <a:xfrm>
            <a:off x="7565957" y="2045576"/>
            <a:ext cx="130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highlight>
                  <a:srgbClr val="FFFF00"/>
                </a:highlight>
              </a:rPr>
              <a:t>老母</a:t>
            </a:r>
            <a:r>
              <a:rPr lang="zh-TW" altLang="en-US" dirty="0">
                <a:highlight>
                  <a:srgbClr val="FFFF00"/>
                </a:highlight>
              </a:rPr>
              <a:t> </a:t>
            </a:r>
            <a:r>
              <a:rPr lang="en-HK" dirty="0">
                <a:highlight>
                  <a:srgbClr val="FFFF00"/>
                </a:highlight>
              </a:rPr>
              <a:t>lou</a:t>
            </a:r>
            <a:r>
              <a:rPr lang="en-HK" baseline="30000" dirty="0">
                <a:highlight>
                  <a:srgbClr val="FFFF00"/>
                </a:highlight>
              </a:rPr>
              <a:t>5</a:t>
            </a:r>
            <a:r>
              <a:rPr lang="en-HK" dirty="0">
                <a:highlight>
                  <a:srgbClr val="FFFF00"/>
                </a:highlight>
              </a:rPr>
              <a:t> mou</a:t>
            </a:r>
            <a:r>
              <a:rPr lang="en-HK" baseline="30000" dirty="0">
                <a:highlight>
                  <a:srgbClr val="FFFF00"/>
                </a:highlight>
              </a:rPr>
              <a:t>2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08862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7602-30D3-6D4C-BB79-091D633F8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293AB-CC8F-0540-8CFC-FE7AD98A6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>
                <a:hlinkClick r:id="rId2"/>
              </a:rPr>
              <a:t>https://www.youtube.com/watch?v=-ch2BCGwDGs&amp;t=1535s</a:t>
            </a:r>
            <a:endParaRPr lang="en-US" altLang="zh-TW" dirty="0"/>
          </a:p>
          <a:p>
            <a:r>
              <a:rPr lang="en-US" altLang="zh-TW" dirty="0"/>
              <a:t>16:49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729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72E7-734B-DB41-BE33-A688AC9E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 Initials</a:t>
            </a:r>
          </a:p>
        </p:txBody>
      </p:sp>
      <p:pic>
        <p:nvPicPr>
          <p:cNvPr id="5" name="Content Placeholder 4" descr="Text, calendar&#10;&#10;Description automatically generated">
            <a:extLst>
              <a:ext uri="{FF2B5EF4-FFF2-40B4-BE49-F238E27FC236}">
                <a16:creationId xmlns:a16="http://schemas.microsoft.com/office/drawing/2014/main" id="{4A504E8F-AEB2-9A4E-80B5-BE11EA133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555" y="2125641"/>
            <a:ext cx="9352889" cy="3694391"/>
          </a:xfrm>
        </p:spPr>
      </p:pic>
    </p:spTree>
    <p:extLst>
      <p:ext uri="{BB962C8B-B14F-4D97-AF65-F5344CB8AC3E}">
        <p14:creationId xmlns:p14="http://schemas.microsoft.com/office/powerpoint/2010/main" val="2699008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中秋好去處】灣仔利東街中秋超靚燈籠大道開幕！688個大燈籠/周末市集/免費影即影即有| 港生活- 尋找香港好去處">
            <a:extLst>
              <a:ext uri="{FF2B5EF4-FFF2-40B4-BE49-F238E27FC236}">
                <a16:creationId xmlns:a16="http://schemas.microsoft.com/office/drawing/2014/main" id="{253FBD6F-B361-4042-8C18-C0C2AD950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1" r="-2" b="26291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香港旅遊／綵燈舞火龍歡喜中秋慶團圓- Global Travel News Agency – Travel Information, Tourist  Attractions, Accommodation, Restaurants, Leisure Tourism, Fashion…Blissful  Travel Life!">
            <a:extLst>
              <a:ext uri="{FF2B5EF4-FFF2-40B4-BE49-F238E27FC236}">
                <a16:creationId xmlns:a16="http://schemas.microsoft.com/office/drawing/2014/main" id="{ED538A09-A11B-4E49-8D38-58DA5185D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21384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美心拔絲蓮蓉月餅登場天成禮蘊中秋Lady M轉動星夜摩天輪– 潮流誌">
            <a:extLst>
              <a:ext uri="{FF2B5EF4-FFF2-40B4-BE49-F238E27FC236}">
                <a16:creationId xmlns:a16="http://schemas.microsoft.com/office/drawing/2014/main" id="{0762AC5A-14D8-1940-9477-05987FCDF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 r="-1" b="9636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中秋节各地风俗之香港过中秋节的风俗习惯_中秋节习俗">
            <a:extLst>
              <a:ext uri="{FF2B5EF4-FFF2-40B4-BE49-F238E27FC236}">
                <a16:creationId xmlns:a16="http://schemas.microsoft.com/office/drawing/2014/main" id="{7A60F350-24ED-4A4F-8651-A5C43D4EB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r="8815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264975-37B8-7347-A4AB-3181BFE0A1F8}"/>
              </a:ext>
            </a:extLst>
          </p:cNvPr>
          <p:cNvSpPr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zung1 cau1 zit3 </a:t>
            </a:r>
            <a:r>
              <a:rPr lang="en-US" sz="240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faai3 lok6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中秋節</a:t>
            </a:r>
            <a:r>
              <a:rPr lang="en-US" sz="2400" kern="1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快樂</a:t>
            </a:r>
            <a:endParaRPr lang="en-US" sz="2400" kern="12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Happy</a:t>
            </a:r>
            <a:r>
              <a:rPr lang="en-US" sz="24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Mid-Autumn Festival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Frame 7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90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4120BA4C-C416-4247-951A-0197CECCB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182" y="164050"/>
            <a:ext cx="7279719" cy="6339582"/>
          </a:xfrm>
        </p:spPr>
      </p:pic>
    </p:spTree>
    <p:extLst>
      <p:ext uri="{BB962C8B-B14F-4D97-AF65-F5344CB8AC3E}">
        <p14:creationId xmlns:p14="http://schemas.microsoft.com/office/powerpoint/2010/main" val="270940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8701B15-72CE-C44A-A002-14E360681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44" y="660227"/>
            <a:ext cx="9343237" cy="512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13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F04A243-6BA7-9C4A-918B-3AB558EFA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4997" y="365125"/>
            <a:ext cx="8425655" cy="6127750"/>
          </a:xfrm>
        </p:spPr>
      </p:pic>
    </p:spTree>
    <p:extLst>
      <p:ext uri="{BB962C8B-B14F-4D97-AF65-F5344CB8AC3E}">
        <p14:creationId xmlns:p14="http://schemas.microsoft.com/office/powerpoint/2010/main" val="2703122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F998FE-ED4D-9048-8B61-5C332227C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0709" y="181882"/>
            <a:ext cx="6450582" cy="6229804"/>
          </a:xfrm>
        </p:spPr>
      </p:pic>
    </p:spTree>
    <p:extLst>
      <p:ext uri="{BB962C8B-B14F-4D97-AF65-F5344CB8AC3E}">
        <p14:creationId xmlns:p14="http://schemas.microsoft.com/office/powerpoint/2010/main" val="364778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FFE77809-DA93-9149-B361-FEE579597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30745" y="717152"/>
            <a:ext cx="6326422" cy="5423697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6FEC19-DF2E-3343-8538-39A1CCDFF722}"/>
              </a:ext>
            </a:extLst>
          </p:cNvPr>
          <p:cNvSpPr/>
          <p:nvPr/>
        </p:nvSpPr>
        <p:spPr>
          <a:xfrm>
            <a:off x="8296923" y="4603577"/>
            <a:ext cx="30342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zeoi3 gan6 dim2 aa3?</a:t>
            </a:r>
          </a:p>
          <a:p>
            <a:r>
              <a:rPr lang="en-US" sz="2400" dirty="0" err="1"/>
              <a:t>最近點呀</a:t>
            </a:r>
            <a:r>
              <a:rPr lang="en-US" sz="2400" dirty="0"/>
              <a:t>？</a:t>
            </a:r>
          </a:p>
          <a:p>
            <a:r>
              <a:rPr lang="en-US" sz="2400" dirty="0"/>
              <a:t>How are you lately?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6170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BF519E6-CF0D-3B44-BF36-D5C2CE4BF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9092" y="1224938"/>
            <a:ext cx="6371206" cy="4408123"/>
          </a:xfr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EC2FA3-EC26-F24C-864F-D8FC63A8021A}"/>
              </a:ext>
            </a:extLst>
          </p:cNvPr>
          <p:cNvGraphicFramePr>
            <a:graphicFrameLocks noGrp="1"/>
          </p:cNvGraphicFramePr>
          <p:nvPr/>
        </p:nvGraphicFramePr>
        <p:xfrm>
          <a:off x="5855043" y="4523453"/>
          <a:ext cx="6020979" cy="1610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993">
                  <a:extLst>
                    <a:ext uri="{9D8B030D-6E8A-4147-A177-3AD203B41FA5}">
                      <a16:colId xmlns:a16="http://schemas.microsoft.com/office/drawing/2014/main" val="2951054330"/>
                    </a:ext>
                  </a:extLst>
                </a:gridCol>
                <a:gridCol w="2006993">
                  <a:extLst>
                    <a:ext uri="{9D8B030D-6E8A-4147-A177-3AD203B41FA5}">
                      <a16:colId xmlns:a16="http://schemas.microsoft.com/office/drawing/2014/main" val="1913380901"/>
                    </a:ext>
                  </a:extLst>
                </a:gridCol>
                <a:gridCol w="2006993">
                  <a:extLst>
                    <a:ext uri="{9D8B030D-6E8A-4147-A177-3AD203B41FA5}">
                      <a16:colId xmlns:a16="http://schemas.microsoft.com/office/drawing/2014/main" val="395903613"/>
                    </a:ext>
                  </a:extLst>
                </a:gridCol>
              </a:tblGrid>
              <a:tr h="546373">
                <a:tc>
                  <a:txBody>
                    <a:bodyPr/>
                    <a:lstStyle/>
                    <a:p>
                      <a:r>
                        <a:rPr lang="en-US" sz="28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2800" dirty="0">
                          <a:effectLst/>
                        </a:rPr>
                        <a:t>Cantonese</a:t>
                      </a:r>
                      <a:endParaRPr lang="ja-JP" altLang="en-US" sz="28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2800" dirty="0" err="1">
                          <a:effectLst/>
                        </a:rPr>
                        <a:t>Jyutping</a:t>
                      </a:r>
                      <a:endParaRPr lang="en-HK" sz="28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174690"/>
                  </a:ext>
                </a:extLst>
              </a:tr>
              <a:tr h="546373">
                <a:tc>
                  <a:txBody>
                    <a:bodyPr/>
                    <a:lstStyle/>
                    <a:p>
                      <a:r>
                        <a:rPr lang="en-US" sz="2800" dirty="0"/>
                        <a:t>Thank</a:t>
                      </a:r>
                      <a:r>
                        <a:rPr lang="zh-TW" altLang="en-US" sz="2800" dirty="0"/>
                        <a:t> </a:t>
                      </a:r>
                      <a:r>
                        <a:rPr lang="en-US" altLang="ja-JP" sz="2800" dirty="0"/>
                        <a:t>you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>
                          <a:effectLst/>
                        </a:rPr>
                        <a:t>多謝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</a:t>
                      </a:r>
                      <a:r>
                        <a:rPr lang="en-HK" sz="28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HK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ze</a:t>
                      </a:r>
                      <a:r>
                        <a:rPr lang="en-HK" sz="28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956636"/>
                  </a:ext>
                </a:extLst>
              </a:tr>
              <a:tr h="421428">
                <a:tc>
                  <a:txBody>
                    <a:bodyPr/>
                    <a:lstStyle/>
                    <a:p>
                      <a:r>
                        <a:rPr lang="en-US" sz="2800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>
                          <a:effectLst/>
                        </a:rPr>
                        <a:t>學生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2800" dirty="0">
                          <a:effectLst/>
                        </a:rPr>
                        <a:t>hok</a:t>
                      </a:r>
                      <a:r>
                        <a:rPr lang="en-HK" sz="2800" baseline="30000" dirty="0">
                          <a:effectLst/>
                        </a:rPr>
                        <a:t>6</a:t>
                      </a:r>
                      <a:r>
                        <a:rPr lang="en-HK" sz="2800" dirty="0">
                          <a:effectLst/>
                        </a:rPr>
                        <a:t> saang</a:t>
                      </a:r>
                      <a:r>
                        <a:rPr lang="en-HK" sz="2800" baseline="30000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03684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FF59CFD-F6CC-B44A-BDD8-FC041F8B012A}"/>
              </a:ext>
            </a:extLst>
          </p:cNvPr>
          <p:cNvSpPr txBox="1"/>
          <p:nvPr/>
        </p:nvSpPr>
        <p:spPr>
          <a:xfrm>
            <a:off x="6416397" y="2828835"/>
            <a:ext cx="360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Nei5 giu3 me1 meng2</a:t>
            </a:r>
          </a:p>
          <a:p>
            <a:r>
              <a:rPr lang="ja-JP" altLang="en-US" sz="2400"/>
              <a:t>你叫咩名</a:t>
            </a:r>
            <a:endParaRPr lang="en-GB" altLang="ja-JP" sz="2400" dirty="0"/>
          </a:p>
          <a:p>
            <a:r>
              <a:rPr lang="en-US" sz="2400" dirty="0"/>
              <a:t>What is your name?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9FAE7-D0C3-8D4A-A4DF-6DDFD9D99DC4}"/>
              </a:ext>
            </a:extLst>
          </p:cNvPr>
          <p:cNvSpPr txBox="1"/>
          <p:nvPr/>
        </p:nvSpPr>
        <p:spPr>
          <a:xfrm>
            <a:off x="6416397" y="895128"/>
            <a:ext cx="232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Nei</a:t>
            </a:r>
            <a:r>
              <a:rPr lang="en-US" altLang="zh-TW" sz="2400" dirty="0"/>
              <a:t>5</a:t>
            </a:r>
            <a:r>
              <a:rPr lang="en-US" sz="2400" dirty="0"/>
              <a:t> ne1</a:t>
            </a:r>
            <a:r>
              <a:rPr lang="zh-TW" altLang="en-US" sz="2400" dirty="0"/>
              <a:t>？</a:t>
            </a:r>
            <a:endParaRPr lang="en-US" sz="2400" dirty="0"/>
          </a:p>
          <a:p>
            <a:r>
              <a:rPr lang="ja-JP" altLang="en-US" sz="2400"/>
              <a:t>你呢</a:t>
            </a:r>
            <a:r>
              <a:rPr lang="zh-TW" altLang="en-US" sz="2400" dirty="0"/>
              <a:t>？</a:t>
            </a:r>
            <a:endParaRPr lang="en-HK" altLang="zh-TW" sz="2400" dirty="0"/>
          </a:p>
          <a:p>
            <a:r>
              <a:rPr lang="en-US" altLang="zh-TW" sz="2400" dirty="0"/>
              <a:t>And you?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734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4F0BC51-50F7-DB4F-91C4-2DB9E40D1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316" y="92980"/>
            <a:ext cx="5718955" cy="644449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2E0457-5F32-9541-8757-CB03912846C6}"/>
              </a:ext>
            </a:extLst>
          </p:cNvPr>
          <p:cNvSpPr/>
          <p:nvPr/>
        </p:nvSpPr>
        <p:spPr>
          <a:xfrm>
            <a:off x="5970494" y="1200315"/>
            <a:ext cx="5930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呀</a:t>
            </a:r>
            <a:r>
              <a:rPr lang="ja-JP" altLang="en-US" b="0">
                <a:effectLst/>
                <a:latin typeface="Arial" panose="020B0604020202020204" pitchFamily="34" charset="0"/>
              </a:rPr>
              <a:t> </a:t>
            </a:r>
            <a:r>
              <a:rPr lang="zh-TW" altLang="en-US" b="0" dirty="0">
                <a:effectLst/>
                <a:latin typeface="Arial" panose="020B0604020202020204" pitchFamily="34" charset="0"/>
              </a:rPr>
              <a:t>（</a:t>
            </a:r>
            <a:r>
              <a:rPr lang="en-US" altLang="zh-TW" b="0" dirty="0">
                <a:effectLst/>
                <a:latin typeface="Arial" panose="020B0604020202020204" pitchFamily="34" charset="0"/>
              </a:rPr>
              <a:t>aa3</a:t>
            </a:r>
            <a:r>
              <a:rPr lang="zh-TW" altLang="en-US" b="0" dirty="0">
                <a:effectLst/>
                <a:latin typeface="Arial" panose="020B0604020202020204" pitchFamily="34" charset="0"/>
              </a:rPr>
              <a:t>）</a:t>
            </a:r>
            <a:endParaRPr lang="en-HK" altLang="zh-TW" b="0" dirty="0">
              <a:effectLst/>
              <a:latin typeface="Arial" panose="020B0604020202020204" pitchFamily="34" charset="0"/>
            </a:endParaRPr>
          </a:p>
          <a:p>
            <a:endParaRPr lang="en-US" altLang="ja-JP" dirty="0">
              <a:latin typeface="Arial" panose="020B0604020202020204" pitchFamily="34" charset="0"/>
            </a:endParaRPr>
          </a:p>
          <a:p>
            <a:r>
              <a:rPr lang="en-US" altLang="zh-TW" b="0" dirty="0">
                <a:effectLst/>
                <a:latin typeface="Arial" panose="020B0604020202020204" pitchFamily="34" charset="0"/>
              </a:rPr>
              <a:t>1.</a:t>
            </a:r>
            <a:r>
              <a:rPr lang="zh-TW" altLang="en-US" b="0" dirty="0">
                <a:effectLst/>
                <a:latin typeface="Arial" panose="020B0604020202020204" pitchFamily="34" charset="0"/>
              </a:rPr>
              <a:t> </a:t>
            </a:r>
            <a:r>
              <a:rPr lang="en-HK" b="0" dirty="0">
                <a:effectLst/>
                <a:latin typeface="Arial" panose="020B0604020202020204" pitchFamily="34" charset="0"/>
              </a:rPr>
              <a:t>Sentence-final particle for softening statements or questions.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EFCEB-CE93-8542-B8EE-325791EF47AF}"/>
              </a:ext>
            </a:extLst>
          </p:cNvPr>
          <p:cNvSpPr txBox="1"/>
          <p:nvPr/>
        </p:nvSpPr>
        <p:spPr>
          <a:xfrm>
            <a:off x="2728689" y="3315228"/>
            <a:ext cx="360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  <a:p>
            <a:r>
              <a:rPr lang="en-US" dirty="0"/>
              <a:t>Nei</a:t>
            </a:r>
            <a:r>
              <a:rPr lang="en-US" altLang="zh-TW" dirty="0"/>
              <a:t>5</a:t>
            </a:r>
            <a:r>
              <a:rPr lang="en-US" dirty="0"/>
              <a:t> giu3 me1 meng2</a:t>
            </a:r>
            <a:r>
              <a:rPr lang="zh-TW" altLang="en-US" dirty="0"/>
              <a:t> </a:t>
            </a:r>
            <a:r>
              <a:rPr lang="en-US" altLang="zh-TW" dirty="0"/>
              <a:t>aa3?</a:t>
            </a:r>
            <a:endParaRPr lang="en-US" dirty="0"/>
          </a:p>
          <a:p>
            <a:r>
              <a:rPr lang="ja-JP" altLang="en-US"/>
              <a:t>你叫咩名呀</a:t>
            </a:r>
            <a:r>
              <a:rPr lang="zh-TW" altLang="en-US" dirty="0"/>
              <a:t>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36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8478</TotalTime>
  <Words>349</Words>
  <Application>Microsoft Macintosh PowerPoint</Application>
  <PresentationFormat>Widescreen</PresentationFormat>
  <Paragraphs>146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Microsoft Jhenghei UI</vt:lpstr>
      <vt:lpstr>PingFang SC</vt:lpstr>
      <vt:lpstr>Arial</vt:lpstr>
      <vt:lpstr>Calibri</vt:lpstr>
      <vt:lpstr>Calibri Light</vt:lpstr>
      <vt:lpstr>Office Theme</vt:lpstr>
      <vt:lpstr>PowerPoint Presentation</vt:lpstr>
      <vt:lpstr>19 Initials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 Chau</dc:creator>
  <cp:lastModifiedBy>Rona Chau</cp:lastModifiedBy>
  <cp:revision>45</cp:revision>
  <dcterms:created xsi:type="dcterms:W3CDTF">2020-10-18T15:51:22Z</dcterms:created>
  <dcterms:modified xsi:type="dcterms:W3CDTF">2021-09-22T13:14:39Z</dcterms:modified>
</cp:coreProperties>
</file>