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90" r:id="rId2"/>
    <p:sldId id="294" r:id="rId3"/>
    <p:sldId id="267" r:id="rId4"/>
    <p:sldId id="265" r:id="rId5"/>
    <p:sldId id="266" r:id="rId6"/>
    <p:sldId id="268" r:id="rId7"/>
    <p:sldId id="295" r:id="rId8"/>
    <p:sldId id="271" r:id="rId9"/>
    <p:sldId id="273" r:id="rId10"/>
    <p:sldId id="274" r:id="rId11"/>
    <p:sldId id="275" r:id="rId12"/>
    <p:sldId id="276" r:id="rId13"/>
    <p:sldId id="288" r:id="rId14"/>
    <p:sldId id="289" r:id="rId15"/>
    <p:sldId id="279" r:id="rId16"/>
    <p:sldId id="277" r:id="rId17"/>
    <p:sldId id="278" r:id="rId18"/>
    <p:sldId id="292" r:id="rId19"/>
    <p:sldId id="293" r:id="rId20"/>
    <p:sldId id="280" r:id="rId21"/>
    <p:sldId id="281" r:id="rId22"/>
    <p:sldId id="283" r:id="rId23"/>
    <p:sldId id="284" r:id="rId24"/>
    <p:sldId id="285" r:id="rId25"/>
    <p:sldId id="286" r:id="rId26"/>
    <p:sldId id="297" r:id="rId27"/>
    <p:sldId id="296" r:id="rId28"/>
    <p:sldId id="287" r:id="rId29"/>
    <p:sldId id="257" r:id="rId30"/>
    <p:sldId id="263" r:id="rId31"/>
    <p:sldId id="259" r:id="rId32"/>
    <p:sldId id="269" r:id="rId33"/>
    <p:sldId id="258" r:id="rId34"/>
    <p:sldId id="260" r:id="rId35"/>
    <p:sldId id="261" r:id="rId36"/>
    <p:sldId id="291" r:id="rId37"/>
    <p:sldId id="27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4"/>
    <p:restoredTop sz="94540"/>
  </p:normalViewPr>
  <p:slideViewPr>
    <p:cSldViewPr snapToGrid="0" snapToObjects="1">
      <p:cViewPr varScale="1">
        <p:scale>
          <a:sx n="104" d="100"/>
          <a:sy n="104" d="100"/>
        </p:scale>
        <p:origin x="109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0876-0653-0448-8650-FEFCF25122AB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5435C-DC95-3A49-8BB2-FE1A7A18C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0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435C-DC95-3A49-8BB2-FE1A7A18C3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1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B29B-5981-9342-A866-D073C26A2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1FE4C-1CAD-024D-9940-59403D6F3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4FF58-9680-4847-A394-268257C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F5CEE-F868-B040-976F-50EB426A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F35EA-B498-134D-9BFC-6FE53216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4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7AEA-7A5A-B340-B443-CD25DC87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82906-9239-AB4C-AD35-FE3C47C21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ED478-EB5D-914E-BD52-0F1BEBC5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937F4-A928-4D40-9456-E130BD3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4304C-E596-0644-B3C0-42E10C6D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2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1B5B1-18CB-5F40-8118-AC737EFF6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05032-1B49-E74B-A9E7-429763CD0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F827E-A848-194C-9BD8-74C90B5F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CC37C-A5A9-D74B-8892-7742CAA0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F19C5-1944-A542-B508-B11FB017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AC38-A389-434B-8F75-6E56CFE2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E547C-5FA9-2644-9EA9-D4402AEB2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6FF0B-7D20-744E-8BBD-B02B0F14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8749-B83A-D444-8943-7115AD1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B5D0-359D-A34B-8B79-328BF3B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6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07E9-3763-5848-805C-9C0718DA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C7DD3-C13F-474A-8C00-595557C67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D8744-30BC-2341-99C8-0F71C1EF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8E6C0-48CA-3E44-88A8-8773AE21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21702-8964-7E4E-A84D-E805BE86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C7BC-C8D4-9147-8DF3-22C3D5B6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C87E-0203-B248-9A5B-67CDB106C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EBFB1-0E63-D449-98D1-0C4D9652C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CBCE9-0245-3E42-BFA2-54D0992C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0441C-2504-DF48-AE6F-257B489E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8310E-FEF6-C849-91A8-774E35F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DEC7-4D76-F64D-955A-02792A44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62F0F-2798-7742-8302-E4F0216F4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3C5F3-B9AE-9A44-A47F-57A8AC879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8D5E1-D880-1D49-ABFB-A3AB96069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D10A0-E64C-A146-BBBD-ECD207828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A517F-FD8E-5045-8C71-71195E41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CEC40-8288-F446-A1B8-03EE5E9D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8F876-33C2-4E49-8B33-B9B4BF03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2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BF93-4AAE-7C45-BC39-730AD11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6F1F0-BB66-1A4D-AA0A-CB7752F8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D9FDB-1724-654D-B2F7-4F0C5F21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E7C74-D04D-9F40-9B32-BA52B47E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71A95-3E57-A146-99D1-BAC5C6EC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A8F85-4291-7346-B00B-842F335D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B5BF5-FCC0-5840-9BC4-1050D825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5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30AA-25D9-D349-9394-E3F1B6E2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72F1-FBF4-4142-AF66-A1D47F671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F3721-4A12-7D4A-9610-6E90992E9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94AFF-76E0-D749-947D-D4C71955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2705C-DAB0-FA4D-8C1F-3BDD8F21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C3955-212C-BA4F-AEC1-233E9395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0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9E26-BDF6-B24C-B302-BEF0F5D9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FF47A-61CB-5E47-BDFD-C00F73C7F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CAD35-C245-794B-B646-A3AB24489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7B127-2DB0-1B44-B820-6D93B6D3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64BB7-C8EE-174C-88B1-DDC3179B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8FD86-7C78-474D-B5DB-CD45088F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4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0EE2D-D37C-B840-A90F-DF883F97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14E7F-7FE7-3E42-B629-A1AC1676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04192-25AA-2B4C-8EC0-1A170B37C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06F7-FEB3-3143-B1DD-139774F223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B533D-EF7E-C34C-BDD6-39121BA19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89AA8-A067-8C41-8499-923336011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zai2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tionary.org/wiki/neoi5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www.youtube.com/watch?v=A53JKmz307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619A2B3B-FD5F-7E4C-AE31-FD0C949BE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Cantonese I</a:t>
            </a:r>
          </a:p>
          <a:p>
            <a:r>
              <a:rPr lang="en-US" dirty="0">
                <a:solidFill>
                  <a:srgbClr val="FFFFFF"/>
                </a:solidFill>
              </a:rPr>
              <a:t>Week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4273C-6183-A946-A173-66C7070DB135}"/>
              </a:ext>
            </a:extLst>
          </p:cNvPr>
          <p:cNvSpPr/>
          <p:nvPr/>
        </p:nvSpPr>
        <p:spPr>
          <a:xfrm>
            <a:off x="477142" y="6210817"/>
            <a:ext cx="5950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Movie: </a:t>
            </a:r>
            <a:r>
              <a:rPr lang="en-US" dirty="0">
                <a:solidFill>
                  <a:srgbClr val="7030A0"/>
                </a:solidFill>
              </a:rPr>
              <a:t>In the mood for love</a:t>
            </a:r>
            <a:r>
              <a:rPr lang="zh-TW" altLang="en-US" dirty="0">
                <a:solidFill>
                  <a:srgbClr val="7030A0"/>
                </a:solidFill>
              </a:rPr>
              <a:t> </a:t>
            </a:r>
            <a:r>
              <a:rPr lang="ja-JP" altLang="en-US"/>
              <a:t>花樣年華</a:t>
            </a:r>
            <a:r>
              <a:rPr lang="zh-TW" altLang="en-US" dirty="0"/>
              <a:t> </a:t>
            </a:r>
            <a:r>
              <a:rPr lang="en-GB" altLang="zh-TW" dirty="0"/>
              <a:t>faa1</a:t>
            </a:r>
            <a:r>
              <a:rPr lang="en-US" altLang="zh-TW" dirty="0"/>
              <a:t> </a:t>
            </a:r>
            <a:r>
              <a:rPr lang="en-HK" dirty="0"/>
              <a:t>joeng6</a:t>
            </a:r>
            <a:r>
              <a:rPr lang="zh-TW" altLang="en-US" dirty="0"/>
              <a:t> </a:t>
            </a:r>
            <a:r>
              <a:rPr lang="en-US" altLang="zh-TW" dirty="0"/>
              <a:t>nin4</a:t>
            </a:r>
            <a:r>
              <a:rPr lang="zh-TW" altLang="en-US" dirty="0"/>
              <a:t> </a:t>
            </a:r>
            <a:r>
              <a:rPr lang="en-US" altLang="zh-TW" dirty="0"/>
              <a:t>waa4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72C6D03-A3FE-D644-BAD7-700D48A1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69850"/>
            <a:ext cx="85598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3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71CEF6-4C8D-854A-83FC-5FD703DB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24" y="0"/>
            <a:ext cx="6961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1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1305720-60EE-7743-9884-FEA5C611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98700"/>
            <a:ext cx="8534400" cy="226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011E2-FE67-874B-BDDB-83B24BD087C6}"/>
              </a:ext>
            </a:extLst>
          </p:cNvPr>
          <p:cNvSpPr txBox="1"/>
          <p:nvPr/>
        </p:nvSpPr>
        <p:spPr>
          <a:xfrm>
            <a:off x="3300761" y="4559300"/>
            <a:ext cx="2185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/>
              <a:t>go</a:t>
            </a:r>
            <a:r>
              <a:rPr lang="en-GB" altLang="ja-JP" baseline="30000" dirty="0"/>
              <a:t>2</a:t>
            </a:r>
            <a:r>
              <a:rPr lang="en-GB" altLang="ja-JP" dirty="0"/>
              <a:t> go</a:t>
            </a:r>
            <a:r>
              <a:rPr lang="en-GB" altLang="ja-JP" baseline="30000" dirty="0"/>
              <a:t>3</a:t>
            </a:r>
          </a:p>
          <a:p>
            <a:r>
              <a:rPr lang="ja-JP" altLang="en-US"/>
              <a:t>嗰個</a:t>
            </a:r>
            <a:endParaRPr lang="en-US" altLang="ja-JP" dirty="0"/>
          </a:p>
          <a:p>
            <a:r>
              <a:rPr lang="en-US" altLang="ja-JP" dirty="0"/>
              <a:t>(that person/ that)</a:t>
            </a:r>
            <a:endParaRPr lang="en-HK" altLang="ja-JP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B871D-312E-5945-B713-E8E52D5ED211}"/>
              </a:ext>
            </a:extLst>
          </p:cNvPr>
          <p:cNvSpPr/>
          <p:nvPr/>
        </p:nvSpPr>
        <p:spPr>
          <a:xfrm>
            <a:off x="3394870" y="2953226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dirty="0"/>
              <a:t>nei</a:t>
            </a:r>
            <a:r>
              <a:rPr lang="en-GB" altLang="ja-JP" baseline="30000" dirty="0"/>
              <a:t>1</a:t>
            </a:r>
            <a:r>
              <a:rPr lang="en-GB" altLang="ja-JP" dirty="0"/>
              <a:t> go</a:t>
            </a:r>
            <a:r>
              <a:rPr lang="en-GB" altLang="ja-JP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7624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A63C9-7855-9948-BBFF-583013D6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6" y="71244"/>
            <a:ext cx="10180134" cy="67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3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02D93EC-0800-9F44-A7D6-BD023F961394}"/>
              </a:ext>
            </a:extLst>
          </p:cNvPr>
          <p:cNvGrpSpPr/>
          <p:nvPr/>
        </p:nvGrpSpPr>
        <p:grpSpPr>
          <a:xfrm>
            <a:off x="1092818" y="0"/>
            <a:ext cx="10180136" cy="6786756"/>
            <a:chOff x="1092818" y="0"/>
            <a:chExt cx="10180136" cy="67867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1FC424-E699-3546-9963-1C701F0BD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820" y="0"/>
              <a:ext cx="10180134" cy="678675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1EDA6-EB64-884A-B247-BC14F5CF0E10}"/>
                </a:ext>
              </a:extLst>
            </p:cNvPr>
            <p:cNvSpPr/>
            <p:nvPr/>
          </p:nvSpPr>
          <p:spPr>
            <a:xfrm>
              <a:off x="1092820" y="1360449"/>
              <a:ext cx="2754351" cy="2810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A92986-B573-004B-AFCF-82238D40E190}"/>
                </a:ext>
              </a:extLst>
            </p:cNvPr>
            <p:cNvSpPr/>
            <p:nvPr/>
          </p:nvSpPr>
          <p:spPr>
            <a:xfrm>
              <a:off x="8344831" y="1360449"/>
              <a:ext cx="2754351" cy="2810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D2CE6-0303-6E40-900F-CFD6FAF82E84}"/>
                </a:ext>
              </a:extLst>
            </p:cNvPr>
            <p:cNvSpPr/>
            <p:nvPr/>
          </p:nvSpPr>
          <p:spPr>
            <a:xfrm>
              <a:off x="1092818" y="4170556"/>
              <a:ext cx="1977482" cy="22376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5D4275-A58F-784D-94A5-491A3073F11B}"/>
                </a:ext>
              </a:extLst>
            </p:cNvPr>
            <p:cNvSpPr/>
            <p:nvPr/>
          </p:nvSpPr>
          <p:spPr>
            <a:xfrm>
              <a:off x="3538651" y="4170557"/>
              <a:ext cx="1367885" cy="1204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B1DDEB-98CF-8C4C-82F7-8492BE88A967}"/>
                </a:ext>
              </a:extLst>
            </p:cNvPr>
            <p:cNvSpPr/>
            <p:nvPr/>
          </p:nvSpPr>
          <p:spPr>
            <a:xfrm>
              <a:off x="6976946" y="4274323"/>
              <a:ext cx="2936488" cy="12566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E18D2EE-53C1-5A4A-8849-DEFE863613A9}"/>
              </a:ext>
            </a:extLst>
          </p:cNvPr>
          <p:cNvSpPr/>
          <p:nvPr/>
        </p:nvSpPr>
        <p:spPr>
          <a:xfrm>
            <a:off x="1030556" y="864325"/>
            <a:ext cx="744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je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je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3D4BD-6298-FB4B-AB44-980F4AFAB0BE}"/>
              </a:ext>
            </a:extLst>
          </p:cNvPr>
          <p:cNvSpPr/>
          <p:nvPr/>
        </p:nvSpPr>
        <p:spPr>
          <a:xfrm>
            <a:off x="2920634" y="864325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B2A02C-C60F-424D-9961-FAB158B52DA6}"/>
              </a:ext>
            </a:extLst>
          </p:cNvPr>
          <p:cNvSpPr/>
          <p:nvPr/>
        </p:nvSpPr>
        <p:spPr>
          <a:xfrm>
            <a:off x="7268736" y="88735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gung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gung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622223-E112-9D42-A604-6BFF09AEBC05}"/>
              </a:ext>
            </a:extLst>
          </p:cNvPr>
          <p:cNvSpPr/>
          <p:nvPr/>
        </p:nvSpPr>
        <p:spPr>
          <a:xfrm>
            <a:off x="9913434" y="864325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po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po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80D62F-88A6-3643-9AAB-8F9675143B87}"/>
              </a:ext>
            </a:extLst>
          </p:cNvPr>
          <p:cNvSpPr/>
          <p:nvPr/>
        </p:nvSpPr>
        <p:spPr>
          <a:xfrm>
            <a:off x="4145649" y="2058953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baa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baa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D60195-AB17-6045-B237-6E7845A3E387}"/>
              </a:ext>
            </a:extLst>
          </p:cNvPr>
          <p:cNvSpPr/>
          <p:nvPr/>
        </p:nvSpPr>
        <p:spPr>
          <a:xfrm>
            <a:off x="6397891" y="2014349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</a:t>
            </a:r>
            <a:r>
              <a:rPr lang="en-HK" b="1" dirty="0" err="1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US" altLang="zh-TW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4174B6-9135-8A41-8A25-B3CFD5AC0F79}"/>
              </a:ext>
            </a:extLst>
          </p:cNvPr>
          <p:cNvSpPr/>
          <p:nvPr/>
        </p:nvSpPr>
        <p:spPr>
          <a:xfrm>
            <a:off x="4167951" y="2352293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lou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dau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FD670-0AEA-E448-B6EB-08EA143D2519}"/>
              </a:ext>
            </a:extLst>
          </p:cNvPr>
          <p:cNvSpPr/>
          <p:nvPr/>
        </p:nvSpPr>
        <p:spPr>
          <a:xfrm>
            <a:off x="6450199" y="2332214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mi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4B6A68-74EC-854E-9B87-F01AD6B95877}"/>
              </a:ext>
            </a:extLst>
          </p:cNvPr>
          <p:cNvSpPr txBox="1"/>
          <p:nvPr/>
        </p:nvSpPr>
        <p:spPr>
          <a:xfrm>
            <a:off x="4721087" y="1517715"/>
            <a:ext cx="80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Father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803198-1B7B-9D4F-8AB4-ED65726EA4B4}"/>
              </a:ext>
            </a:extLst>
          </p:cNvPr>
          <p:cNvSpPr txBox="1"/>
          <p:nvPr/>
        </p:nvSpPr>
        <p:spPr>
          <a:xfrm>
            <a:off x="6266582" y="1486085"/>
            <a:ext cx="122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Mother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975153-91CC-CA4D-968A-BF0F40173990}"/>
              </a:ext>
            </a:extLst>
          </p:cNvPr>
          <p:cNvSpPr/>
          <p:nvPr/>
        </p:nvSpPr>
        <p:spPr>
          <a:xfrm>
            <a:off x="4425003" y="3241194"/>
            <a:ext cx="85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go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go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556B37-9C18-D94A-872B-4E676F599B22}"/>
              </a:ext>
            </a:extLst>
          </p:cNvPr>
          <p:cNvSpPr/>
          <p:nvPr/>
        </p:nvSpPr>
        <p:spPr>
          <a:xfrm>
            <a:off x="4430695" y="3985891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dai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dai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408C86-7740-1F41-A39D-A13093AACA82}"/>
              </a:ext>
            </a:extLst>
          </p:cNvPr>
          <p:cNvSpPr/>
          <p:nvPr/>
        </p:nvSpPr>
        <p:spPr>
          <a:xfrm>
            <a:off x="3103521" y="3291068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3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sou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38AFB-604D-B040-A89D-13853B96687C}"/>
              </a:ext>
            </a:extLst>
          </p:cNvPr>
          <p:cNvSpPr txBox="1"/>
          <p:nvPr/>
        </p:nvSpPr>
        <p:spPr>
          <a:xfrm>
            <a:off x="2641696" y="2848417"/>
            <a:ext cx="152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Sister-in-law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864B4-32E5-DF4C-B490-60F564EB7874}"/>
              </a:ext>
            </a:extLst>
          </p:cNvPr>
          <p:cNvSpPr txBox="1"/>
          <p:nvPr/>
        </p:nvSpPr>
        <p:spPr>
          <a:xfrm>
            <a:off x="8273685" y="2833905"/>
            <a:ext cx="194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Brother-in-law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B8A133-DBC9-1F4A-A075-8502EB476426}"/>
              </a:ext>
            </a:extLst>
          </p:cNvPr>
          <p:cNvSpPr/>
          <p:nvPr/>
        </p:nvSpPr>
        <p:spPr>
          <a:xfrm>
            <a:off x="3372698" y="4022550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dai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fu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6476A5-0A4E-8F42-8F49-BB130F27607C}"/>
              </a:ext>
            </a:extLst>
          </p:cNvPr>
          <p:cNvSpPr/>
          <p:nvPr/>
        </p:nvSpPr>
        <p:spPr>
          <a:xfrm>
            <a:off x="4925220" y="2685305"/>
            <a:ext cx="115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zoeng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fu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E6D978-5BFC-DA44-995F-1C82AC548221}"/>
              </a:ext>
            </a:extLst>
          </p:cNvPr>
          <p:cNvSpPr/>
          <p:nvPr/>
        </p:nvSpPr>
        <p:spPr>
          <a:xfrm>
            <a:off x="5676734" y="3403300"/>
            <a:ext cx="1117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taai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3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taai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94B4A4-556E-6747-8462-6AB043467087}"/>
              </a:ext>
            </a:extLst>
          </p:cNvPr>
          <p:cNvSpPr/>
          <p:nvPr/>
        </p:nvSpPr>
        <p:spPr>
          <a:xfrm>
            <a:off x="6605602" y="2735616"/>
            <a:ext cx="79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ze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ze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5B237B-0A3B-D148-BFBC-C07197699370}"/>
              </a:ext>
            </a:extLst>
          </p:cNvPr>
          <p:cNvSpPr/>
          <p:nvPr/>
        </p:nvSpPr>
        <p:spPr>
          <a:xfrm>
            <a:off x="6487438" y="3904991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mui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mui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3276AA-62F6-914A-9EE4-6E2FD92A2C7A}"/>
              </a:ext>
            </a:extLst>
          </p:cNvPr>
          <p:cNvSpPr/>
          <p:nvPr/>
        </p:nvSpPr>
        <p:spPr>
          <a:xfrm>
            <a:off x="8100901" y="3425860"/>
            <a:ext cx="7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ze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fu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1A0AA9-E35E-9E4F-8D30-3214524D0C54}"/>
              </a:ext>
            </a:extLst>
          </p:cNvPr>
          <p:cNvSpPr/>
          <p:nvPr/>
        </p:nvSpPr>
        <p:spPr>
          <a:xfrm>
            <a:off x="8104194" y="3727870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mui6 fu1</a:t>
            </a:r>
            <a:endParaRPr lang="en-US" b="1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51A808-6A6C-144A-853F-12D4F04D6D3B}"/>
              </a:ext>
            </a:extLst>
          </p:cNvPr>
          <p:cNvSpPr/>
          <p:nvPr/>
        </p:nvSpPr>
        <p:spPr>
          <a:xfrm>
            <a:off x="3680329" y="4994763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san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pou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4D4C5A-CD28-4445-80F1-E8C9C7BDF14E}"/>
              </a:ext>
            </a:extLst>
          </p:cNvPr>
          <p:cNvSpPr/>
          <p:nvPr/>
        </p:nvSpPr>
        <p:spPr>
          <a:xfrm>
            <a:off x="5376107" y="5190223"/>
            <a:ext cx="521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  <a:hlinkClick r:id="rId3" tooltip="zai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  <a:hlinkClick r:id="rId3" tooltip="zai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81F52A-029B-F64E-86ED-4A4DECFE6B08}"/>
              </a:ext>
            </a:extLst>
          </p:cNvPr>
          <p:cNvSpPr/>
          <p:nvPr/>
        </p:nvSpPr>
        <p:spPr>
          <a:xfrm>
            <a:off x="5929228" y="5179429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  <a:hlinkClick r:id="rId4" tooltip="neoi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neoi</a:t>
            </a:r>
            <a:r>
              <a:rPr lang="en-US" altLang="zh-TW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3B225A-30E2-D442-A070-E2A9E7B3EEBA}"/>
              </a:ext>
            </a:extLst>
          </p:cNvPr>
          <p:cNvSpPr/>
          <p:nvPr/>
        </p:nvSpPr>
        <p:spPr>
          <a:xfrm>
            <a:off x="6934960" y="494717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neoi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3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FCC3C5-4584-C346-BE3D-D2039B1EAD4C}"/>
              </a:ext>
            </a:extLst>
          </p:cNvPr>
          <p:cNvSpPr/>
          <p:nvPr/>
        </p:nvSpPr>
        <p:spPr>
          <a:xfrm>
            <a:off x="3461808" y="6188301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zai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CE5AABF-A606-A24C-9146-CD0689A50912}"/>
              </a:ext>
            </a:extLst>
          </p:cNvPr>
          <p:cNvSpPr/>
          <p:nvPr/>
        </p:nvSpPr>
        <p:spPr>
          <a:xfrm>
            <a:off x="4551036" y="6440804"/>
            <a:ext cx="1256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neoi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04D2DE-0DA5-9549-83F7-1611675A6938}"/>
              </a:ext>
            </a:extLst>
          </p:cNvPr>
          <p:cNvSpPr/>
          <p:nvPr/>
        </p:nvSpPr>
        <p:spPr>
          <a:xfrm>
            <a:off x="6115575" y="6448512"/>
            <a:ext cx="1248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ngoi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23176D-7741-CA4D-A1D5-7C28869B3575}"/>
              </a:ext>
            </a:extLst>
          </p:cNvPr>
          <p:cNvSpPr/>
          <p:nvPr/>
        </p:nvSpPr>
        <p:spPr>
          <a:xfrm>
            <a:off x="6934960" y="5810572"/>
            <a:ext cx="1836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ngoi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neoi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A78058-3B5C-EE4C-BC42-BCCC6D941434}"/>
              </a:ext>
            </a:extLst>
          </p:cNvPr>
          <p:cNvSpPr txBox="1"/>
          <p:nvPr/>
        </p:nvSpPr>
        <p:spPr>
          <a:xfrm>
            <a:off x="7565957" y="2045576"/>
            <a:ext cx="130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highlight>
                  <a:srgbClr val="FFFF00"/>
                </a:highlight>
              </a:rPr>
              <a:t>老母</a:t>
            </a:r>
            <a:r>
              <a:rPr lang="zh-TW" altLang="en-US" dirty="0">
                <a:highlight>
                  <a:srgbClr val="FFFF00"/>
                </a:highlight>
              </a:rPr>
              <a:t> </a:t>
            </a:r>
            <a:r>
              <a:rPr lang="en-HK" dirty="0">
                <a:highlight>
                  <a:srgbClr val="FFFF00"/>
                </a:highlight>
              </a:rPr>
              <a:t>lou</a:t>
            </a:r>
            <a:r>
              <a:rPr lang="en-HK" baseline="30000" dirty="0">
                <a:highlight>
                  <a:srgbClr val="FFFF00"/>
                </a:highlight>
              </a:rPr>
              <a:t>5</a:t>
            </a:r>
            <a:r>
              <a:rPr lang="en-HK" dirty="0">
                <a:highlight>
                  <a:srgbClr val="FFFF00"/>
                </a:highlight>
              </a:rPr>
              <a:t> mou</a:t>
            </a:r>
            <a:r>
              <a:rPr lang="en-HK" baseline="30000" dirty="0">
                <a:highlight>
                  <a:srgbClr val="FFFF00"/>
                </a:highlight>
              </a:rPr>
              <a:t>2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886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1FCB-B503-3344-BEEE-EBD2A657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696"/>
            <a:ext cx="10515600" cy="1325563"/>
          </a:xfrm>
        </p:spPr>
        <p:txBody>
          <a:bodyPr/>
          <a:lstStyle/>
          <a:p>
            <a:r>
              <a:rPr lang="en-US" altLang="ja-JP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 your </a:t>
            </a:r>
            <a:r>
              <a:rPr lang="ja-JP" altLang="en-US"/>
              <a:t>我係你嘅</a:t>
            </a:r>
            <a:r>
              <a:rPr lang="zh-TW" alt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Ngo</a:t>
            </a:r>
            <a:r>
              <a:rPr lang="en-US" baseline="30000" dirty="0">
                <a:highlight>
                  <a:srgbClr val="FFFF00"/>
                </a:highlight>
              </a:rPr>
              <a:t>5</a:t>
            </a:r>
            <a:r>
              <a:rPr lang="en-US" dirty="0"/>
              <a:t> hai</a:t>
            </a:r>
            <a:r>
              <a:rPr lang="en-US" altLang="zh-TW" baseline="30000" dirty="0"/>
              <a:t>6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nei</a:t>
            </a:r>
            <a:r>
              <a:rPr lang="en-US" altLang="zh-TW" baseline="30000" dirty="0">
                <a:highlight>
                  <a:srgbClr val="FFFF00"/>
                </a:highlight>
              </a:rPr>
              <a:t>5</a:t>
            </a:r>
            <a:r>
              <a:rPr lang="en-US" dirty="0"/>
              <a:t> ge</a:t>
            </a:r>
            <a:r>
              <a:rPr lang="en-US" altLang="zh-TW" baseline="30000" dirty="0"/>
              <a:t>3</a:t>
            </a:r>
            <a:r>
              <a:rPr lang="zh-TW" altLang="en-US" baseline="30000" dirty="0"/>
              <a:t>  </a:t>
            </a:r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B1AE3A-8D8B-0741-8DF3-C64ECD3D85E9}"/>
              </a:ext>
            </a:extLst>
          </p:cNvPr>
          <p:cNvSpPr txBox="1">
            <a:spLocks/>
          </p:cNvSpPr>
          <p:nvPr/>
        </p:nvSpPr>
        <p:spPr>
          <a:xfrm>
            <a:off x="838200" y="15099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dirty="0"/>
              <a:t>She/he is my </a:t>
            </a:r>
            <a:r>
              <a:rPr lang="ja-JP" altLang="en-GB">
                <a:latin typeface="+mj-ea"/>
              </a:rPr>
              <a:t>佢</a:t>
            </a:r>
            <a:r>
              <a:rPr lang="ja-JP" altLang="en-US"/>
              <a:t>係我嘅</a:t>
            </a:r>
            <a:r>
              <a:rPr lang="zh-TW" alt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Koei</a:t>
            </a:r>
            <a:r>
              <a:rPr lang="en-US" altLang="zh-TW" baseline="30000" dirty="0">
                <a:highlight>
                  <a:srgbClr val="FFFF00"/>
                </a:highlight>
              </a:rPr>
              <a:t>5</a:t>
            </a:r>
            <a:r>
              <a:rPr lang="en-US" dirty="0"/>
              <a:t> hai</a:t>
            </a:r>
            <a:r>
              <a:rPr lang="en-US" altLang="zh-TW" baseline="30000" dirty="0"/>
              <a:t>6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ngo</a:t>
            </a:r>
            <a:r>
              <a:rPr lang="en-US" altLang="zh-TW" baseline="30000" dirty="0">
                <a:highlight>
                  <a:srgbClr val="FFFF00"/>
                </a:highlight>
              </a:rPr>
              <a:t>5</a:t>
            </a:r>
            <a:r>
              <a:rPr lang="en-US" dirty="0"/>
              <a:t> ge</a:t>
            </a:r>
            <a:r>
              <a:rPr lang="en-US" altLang="zh-TW" baseline="30000" dirty="0"/>
              <a:t>3</a:t>
            </a:r>
            <a:r>
              <a:rPr lang="zh-TW" altLang="en-US" baseline="30000" dirty="0"/>
              <a:t>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265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1A9E0E2-69E1-9742-804A-07B2E01F3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14" y="0"/>
            <a:ext cx="626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42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9BED043-1A0C-8647-808E-F9AFF677B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265" y="0"/>
            <a:ext cx="7422077" cy="6842614"/>
          </a:xfrm>
        </p:spPr>
      </p:pic>
    </p:spTree>
    <p:extLst>
      <p:ext uri="{BB962C8B-B14F-4D97-AF65-F5344CB8AC3E}">
        <p14:creationId xmlns:p14="http://schemas.microsoft.com/office/powerpoint/2010/main" val="3707335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BBB5C-B4F1-EC4A-84F9-741148E4B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469900"/>
            <a:ext cx="72136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8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48F2A3-A668-3C4A-9A56-559E35D1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19" y="1371599"/>
            <a:ext cx="8801287" cy="38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9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D28C50A-BDCF-6F47-9C80-CF6383C3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531" y="340273"/>
            <a:ext cx="5594770" cy="63190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174C8C-2F55-CC4F-A578-374C5B0E3631}"/>
              </a:ext>
            </a:extLst>
          </p:cNvPr>
          <p:cNvSpPr txBox="1"/>
          <p:nvPr/>
        </p:nvSpPr>
        <p:spPr>
          <a:xfrm>
            <a:off x="326351" y="6144564"/>
            <a:ext cx="303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zit6 hak1</a:t>
            </a:r>
            <a:r>
              <a:rPr lang="en-US" sz="1600" dirty="0"/>
              <a:t> </a:t>
            </a:r>
            <a:r>
              <a:rPr lang="ja-JP" altLang="en-US" sz="1600"/>
              <a:t>捷克</a:t>
            </a:r>
            <a:r>
              <a:rPr lang="zh-TW" altLang="en-US" sz="1600" dirty="0"/>
              <a:t> </a:t>
            </a:r>
            <a:r>
              <a:rPr lang="en-GB" altLang="zh-TW" sz="1600" dirty="0"/>
              <a:t>Czech Republic</a:t>
            </a:r>
            <a:r>
              <a:rPr lang="zh-TW" altLang="en-US" sz="1600" dirty="0"/>
              <a:t> 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716C20-369A-3745-8D84-3F105A3937D4}"/>
              </a:ext>
            </a:extLst>
          </p:cNvPr>
          <p:cNvSpPr/>
          <p:nvPr/>
        </p:nvSpPr>
        <p:spPr>
          <a:xfrm>
            <a:off x="326351" y="6483118"/>
            <a:ext cx="3225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si1 lok3 fat6 hak1</a:t>
            </a:r>
            <a:r>
              <a:rPr lang="zh-TW" altLang="en-US" sz="1600" dirty="0"/>
              <a:t> 斯洛伐克 </a:t>
            </a:r>
            <a:r>
              <a:rPr lang="en-US" altLang="zh-TW" sz="1600" dirty="0"/>
              <a:t>Slovakia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126D0-F95F-2640-82AA-7D7A9EAD17D4}"/>
              </a:ext>
            </a:extLst>
          </p:cNvPr>
          <p:cNvSpPr/>
          <p:nvPr/>
        </p:nvSpPr>
        <p:spPr>
          <a:xfrm>
            <a:off x="8741739" y="2983583"/>
            <a:ext cx="3082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靚女</a:t>
            </a:r>
            <a:r>
              <a:rPr lang="zh-TW" altLang="en-US" dirty="0"/>
              <a:t> </a:t>
            </a:r>
            <a:r>
              <a:rPr lang="en-GB" altLang="zh-TW" dirty="0"/>
              <a:t>(pretty</a:t>
            </a:r>
            <a:r>
              <a:rPr lang="en-US" altLang="zh-TW" dirty="0"/>
              <a:t> </a:t>
            </a:r>
            <a:r>
              <a:rPr lang="en-GB" altLang="zh-TW" dirty="0"/>
              <a:t>girl)</a:t>
            </a:r>
            <a:endParaRPr lang="en-HK" altLang="zh-TW" dirty="0"/>
          </a:p>
          <a:p>
            <a:r>
              <a:rPr lang="en-GB" altLang="ja-JP" dirty="0"/>
              <a:t>leng</a:t>
            </a:r>
            <a:r>
              <a:rPr lang="en-GB" altLang="ja-JP" baseline="30000" dirty="0"/>
              <a:t>3</a:t>
            </a:r>
            <a:r>
              <a:rPr lang="zh-TW" altLang="en-US" baseline="30000" dirty="0"/>
              <a:t> </a:t>
            </a:r>
            <a:r>
              <a:rPr lang="en-US" altLang="zh-TW" dirty="0"/>
              <a:t>neoi</a:t>
            </a:r>
            <a:r>
              <a:rPr lang="en-US" altLang="zh-TW" baseline="30000" dirty="0"/>
              <a:t>2</a:t>
            </a:r>
            <a:endParaRPr lang="en-HK" altLang="ja-JP" baseline="30000" dirty="0"/>
          </a:p>
          <a:p>
            <a:r>
              <a:rPr lang="ja-JP" altLang="en-US"/>
              <a:t>靚仔</a:t>
            </a:r>
            <a:r>
              <a:rPr lang="en-US" altLang="ja-JP" dirty="0"/>
              <a:t> (handsome guy)</a:t>
            </a:r>
            <a:endParaRPr lang="en-GB" altLang="ja-JP" dirty="0"/>
          </a:p>
          <a:p>
            <a:r>
              <a:rPr lang="en-GB" altLang="ja-JP" dirty="0"/>
              <a:t>leng</a:t>
            </a:r>
            <a:r>
              <a:rPr lang="en-GB" altLang="ja-JP" baseline="30000" dirty="0"/>
              <a:t>3</a:t>
            </a:r>
            <a:r>
              <a:rPr lang="zh-TW" altLang="en-US" baseline="30000" dirty="0"/>
              <a:t> </a:t>
            </a:r>
            <a:r>
              <a:rPr lang="en-US" altLang="zh-TW" dirty="0"/>
              <a:t>zai</a:t>
            </a:r>
            <a:r>
              <a:rPr lang="en-US" altLang="zh-TW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6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11776-556D-6C4B-A634-AEF0FB906A12}"/>
              </a:ext>
            </a:extLst>
          </p:cNvPr>
          <p:cNvSpPr txBox="1"/>
          <p:nvPr/>
        </p:nvSpPr>
        <p:spPr>
          <a:xfrm>
            <a:off x="2553630" y="3013501"/>
            <a:ext cx="645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Cantonese Slangs</a:t>
            </a:r>
          </a:p>
        </p:txBody>
      </p:sp>
    </p:spTree>
    <p:extLst>
      <p:ext uri="{BB962C8B-B14F-4D97-AF65-F5344CB8AC3E}">
        <p14:creationId xmlns:p14="http://schemas.microsoft.com/office/powerpoint/2010/main" val="3967156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14AEA9F-4E89-0A49-A7B9-8AA34D55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637" y="79347"/>
            <a:ext cx="8672241" cy="66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2B106D-08A4-2F46-988C-D975DCA2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79" y="0"/>
            <a:ext cx="9095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3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FB8F7FA-0F48-FB46-BBC9-EF7EA2C05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87" y="0"/>
            <a:ext cx="8887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7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AB8D15F-EBB0-BC4C-9E4E-FD36A0978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41" y="0"/>
            <a:ext cx="8737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1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31EBE3-29D2-E94D-9D69-D3BEB2AD6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01" y="278780"/>
            <a:ext cx="8808211" cy="64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5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34C21F-AE9C-424F-8FB8-A2FF110ED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6013" y="183552"/>
            <a:ext cx="6599973" cy="62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8E2C5D-4769-B64D-8E9C-52BE1B4E9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018" y="161367"/>
            <a:ext cx="7623762" cy="63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96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A073E11-33B1-4547-8C6E-0EB14AD9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863600"/>
            <a:ext cx="8216900" cy="5130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3765EE-EA2B-8346-83A5-3C91EC08BD9E}"/>
              </a:ext>
            </a:extLst>
          </p:cNvPr>
          <p:cNvSpPr/>
          <p:nvPr/>
        </p:nvSpPr>
        <p:spPr>
          <a:xfrm>
            <a:off x="4215323" y="1018493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 err="1">
                <a:solidFill>
                  <a:srgbClr val="202122"/>
                </a:solidFill>
                <a:latin typeface="Consolas" panose="020B0609020204030204" pitchFamily="49" charset="0"/>
              </a:rPr>
              <a:t>Jyutping</a:t>
            </a:r>
            <a:r>
              <a:rPr lang="en-HK" dirty="0">
                <a:solidFill>
                  <a:srgbClr val="202122"/>
                </a:solidFill>
                <a:latin typeface="Consolas" panose="020B0609020204030204" pitchFamily="49" charset="0"/>
              </a:rPr>
              <a:t>: ci</a:t>
            </a:r>
            <a:r>
              <a:rPr lang="en-HK" baseline="30000" dirty="0">
                <a:solidFill>
                  <a:srgbClr val="202122"/>
                </a:solidFill>
                <a:latin typeface="Consolas" panose="020B0609020204030204" pitchFamily="49" charset="0"/>
              </a:rPr>
              <a:t>1</a:t>
            </a:r>
            <a:r>
              <a:rPr lang="en-HK" dirty="0">
                <a:solidFill>
                  <a:srgbClr val="202122"/>
                </a:solidFill>
                <a:latin typeface="Consolas" panose="020B0609020204030204" pitchFamily="49" charset="0"/>
              </a:rPr>
              <a:t> sin</a:t>
            </a:r>
            <a:r>
              <a:rPr lang="en-HK" baseline="30000" dirty="0">
                <a:solidFill>
                  <a:srgbClr val="202122"/>
                </a:solidFill>
                <a:latin typeface="Consolas" panose="020B0609020204030204" pitchFamily="49" charset="0"/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9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6A17082-B467-8C4A-87FA-0A0B947B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535" y="0"/>
            <a:ext cx="80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5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B264CA-7ADE-7E48-91CE-38C0DE62A08B}"/>
              </a:ext>
            </a:extLst>
          </p:cNvPr>
          <p:cNvSpPr/>
          <p:nvPr/>
        </p:nvSpPr>
        <p:spPr>
          <a:xfrm>
            <a:off x="1247887" y="1843950"/>
            <a:ext cx="2260601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ja-JP" sz="2000" dirty="0"/>
          </a:p>
          <a:p>
            <a:r>
              <a:rPr lang="ja-JP" altLang="en-HK" sz="2000"/>
              <a:t>可愛</a:t>
            </a:r>
            <a:r>
              <a:rPr lang="en-HK" altLang="ja-JP" sz="2000" dirty="0"/>
              <a:t> (cute)</a:t>
            </a:r>
          </a:p>
          <a:p>
            <a:r>
              <a:rPr lang="en-HK" sz="2000" dirty="0"/>
              <a:t>ho</a:t>
            </a:r>
            <a:r>
              <a:rPr lang="en-HK" sz="2000" baseline="30000" dirty="0"/>
              <a:t>2</a:t>
            </a:r>
            <a:r>
              <a:rPr lang="en-HK" sz="2000" dirty="0"/>
              <a:t> oi</a:t>
            </a:r>
            <a:r>
              <a:rPr lang="en-HK" sz="2000" baseline="30000" dirty="0"/>
              <a:t>3</a:t>
            </a:r>
          </a:p>
          <a:p>
            <a:endParaRPr lang="en-US" altLang="ja-JP" sz="2000" dirty="0"/>
          </a:p>
          <a:p>
            <a:r>
              <a:rPr lang="ja-JP" altLang="en-US" sz="2000"/>
              <a:t>得意</a:t>
            </a:r>
            <a:r>
              <a:rPr lang="en-US" altLang="ja-JP" sz="2000" dirty="0"/>
              <a:t> (cute)</a:t>
            </a:r>
          </a:p>
          <a:p>
            <a:r>
              <a:rPr lang="en-HK" sz="2000" dirty="0"/>
              <a:t>dak</a:t>
            </a:r>
            <a:r>
              <a:rPr lang="en-HK" sz="2000" baseline="30000" dirty="0"/>
              <a:t>1</a:t>
            </a:r>
            <a:r>
              <a:rPr lang="en-HK" sz="2000" dirty="0"/>
              <a:t> ji</a:t>
            </a:r>
            <a:r>
              <a:rPr lang="en-HK" sz="2000" baseline="30000" dirty="0"/>
              <a:t>3</a:t>
            </a:r>
            <a:endParaRPr lang="en-HK" altLang="ja-JP" sz="2000" dirty="0"/>
          </a:p>
          <a:p>
            <a:endParaRPr lang="en-GB" altLang="ja-JP" sz="2000" dirty="0"/>
          </a:p>
          <a:p>
            <a:r>
              <a:rPr lang="ja-JP" altLang="en-US" sz="2000"/>
              <a:t>靚</a:t>
            </a:r>
            <a:r>
              <a:rPr lang="en-US" altLang="ja-JP" sz="2000" dirty="0"/>
              <a:t> (beautiful)</a:t>
            </a:r>
            <a:endParaRPr lang="en-HK" altLang="ja-JP" sz="2000" dirty="0"/>
          </a:p>
          <a:p>
            <a:r>
              <a:rPr lang="en-GB" altLang="ja-JP" sz="2000" dirty="0"/>
              <a:t>leng</a:t>
            </a:r>
            <a:r>
              <a:rPr lang="en-GB" altLang="ja-JP" sz="2000" baseline="30000" dirty="0"/>
              <a:t>3</a:t>
            </a:r>
          </a:p>
          <a:p>
            <a:endParaRPr lang="en-GB" altLang="ja-JP" sz="2000" baseline="30000" dirty="0"/>
          </a:p>
          <a:p>
            <a:r>
              <a:rPr lang="ja-JP" altLang="en-US" sz="2000"/>
              <a:t>醜</a:t>
            </a:r>
            <a:r>
              <a:rPr lang="en-US" altLang="ja-JP" sz="2000" dirty="0"/>
              <a:t> (ugly)</a:t>
            </a:r>
            <a:endParaRPr lang="en-HK" altLang="ja-JP" sz="2000" dirty="0"/>
          </a:p>
          <a:p>
            <a:r>
              <a:rPr lang="en-HK" altLang="ja-JP" sz="2000" dirty="0"/>
              <a:t>cau</a:t>
            </a:r>
            <a:r>
              <a:rPr lang="en-HK" altLang="ja-JP" sz="2000" baseline="30000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71E2B-E1CC-3845-BD2A-85B56AD1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604" y="1200294"/>
            <a:ext cx="2260600" cy="359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7646F-D0A5-9240-813E-85A5049B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04" y="811574"/>
            <a:ext cx="34925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2D350-72F7-5148-BA6C-C4E8441B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341" y="3508971"/>
            <a:ext cx="4420049" cy="2570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F86ABD-E660-334A-B05C-D50CA0604566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</p:spTree>
    <p:extLst>
      <p:ext uri="{BB962C8B-B14F-4D97-AF65-F5344CB8AC3E}">
        <p14:creationId xmlns:p14="http://schemas.microsoft.com/office/powerpoint/2010/main" val="1201028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210C-DEBD-D442-A13D-75B57AF9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Asking and answering yes/no questions</a:t>
            </a:r>
          </a:p>
        </p:txBody>
      </p:sp>
    </p:spTree>
    <p:extLst>
      <p:ext uri="{BB962C8B-B14F-4D97-AF65-F5344CB8AC3E}">
        <p14:creationId xmlns:p14="http://schemas.microsoft.com/office/powerpoint/2010/main" val="403342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EF7655-0102-1F41-A4D9-20A6FBF0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82550"/>
            <a:ext cx="8521700" cy="669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5631EE-C03C-3245-96C9-C76A78C7442D}"/>
              </a:ext>
            </a:extLst>
          </p:cNvPr>
          <p:cNvSpPr txBox="1"/>
          <p:nvPr/>
        </p:nvSpPr>
        <p:spPr>
          <a:xfrm>
            <a:off x="498764" y="1365662"/>
            <a:ext cx="287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highlight>
                  <a:srgbClr val="FFFF00"/>
                </a:highlight>
              </a:rPr>
              <a:t>捷克</a:t>
            </a:r>
            <a:r>
              <a:rPr lang="zh-TW" altLang="en-US" dirty="0">
                <a:highlight>
                  <a:srgbClr val="FFFF00"/>
                </a:highlight>
              </a:rPr>
              <a:t> </a:t>
            </a:r>
            <a:r>
              <a:rPr lang="en-GB" altLang="zh-TW" dirty="0">
                <a:highlight>
                  <a:srgbClr val="FFFF00"/>
                </a:highlight>
              </a:rPr>
              <a:t>zit</a:t>
            </a:r>
            <a:r>
              <a:rPr lang="en-US" altLang="zh-TW" dirty="0">
                <a:highlight>
                  <a:srgbClr val="FFFF00"/>
                </a:highlight>
              </a:rPr>
              <a:t>6</a:t>
            </a:r>
            <a:r>
              <a:rPr lang="en-GB" altLang="zh-TW" dirty="0">
                <a:highlight>
                  <a:srgbClr val="FFFF00"/>
                </a:highlight>
              </a:rPr>
              <a:t> </a:t>
            </a:r>
            <a:r>
              <a:rPr lang="en-GB" altLang="zh-TW" dirty="0" err="1">
                <a:highlight>
                  <a:srgbClr val="FFFF00"/>
                </a:highlight>
              </a:rPr>
              <a:t>hak</a:t>
            </a:r>
            <a:r>
              <a:rPr lang="en-US" altLang="zh-TW" dirty="0">
                <a:highlight>
                  <a:srgbClr val="FFFF00"/>
                </a:highlight>
              </a:rPr>
              <a:t>1</a:t>
            </a:r>
            <a:endParaRPr lang="en-HK" altLang="ja-JP" dirty="0">
              <a:highlight>
                <a:srgbClr val="FFFF00"/>
              </a:highlight>
            </a:endParaRPr>
          </a:p>
          <a:p>
            <a:r>
              <a:rPr lang="ja-JP" altLang="en-US">
                <a:highlight>
                  <a:srgbClr val="FFFF00"/>
                </a:highlight>
              </a:rPr>
              <a:t>斯洛伐克</a:t>
            </a:r>
            <a:r>
              <a:rPr lang="en-US" altLang="ja-JP" dirty="0">
                <a:highlight>
                  <a:srgbClr val="FFFF00"/>
                </a:highlight>
              </a:rPr>
              <a:t> si1 lok6 fat6 hak1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65672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44C8D4CA-CC18-4C46-8C48-D8A0585E3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238" y="361245"/>
            <a:ext cx="5479524" cy="52174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115C8-1D06-274D-901B-40A76E159D3A}"/>
              </a:ext>
            </a:extLst>
          </p:cNvPr>
          <p:cNvSpPr txBox="1"/>
          <p:nvPr/>
        </p:nvSpPr>
        <p:spPr>
          <a:xfrm>
            <a:off x="3953163" y="5578652"/>
            <a:ext cx="287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dirty="0">
                <a:highlight>
                  <a:srgbClr val="FFFF00"/>
                </a:highlight>
              </a:rPr>
              <a:t>zit</a:t>
            </a:r>
            <a:r>
              <a:rPr lang="en-US" altLang="zh-TW" dirty="0">
                <a:highlight>
                  <a:srgbClr val="FFFF00"/>
                </a:highlight>
              </a:rPr>
              <a:t>6</a:t>
            </a:r>
            <a:r>
              <a:rPr lang="en-GB" altLang="zh-TW" dirty="0">
                <a:highlight>
                  <a:srgbClr val="FFFF00"/>
                </a:highlight>
              </a:rPr>
              <a:t> </a:t>
            </a:r>
            <a:r>
              <a:rPr lang="en-GB" altLang="zh-TW" dirty="0" err="1">
                <a:highlight>
                  <a:srgbClr val="FFFF00"/>
                </a:highlight>
              </a:rPr>
              <a:t>hak</a:t>
            </a:r>
            <a:r>
              <a:rPr lang="en-US" altLang="zh-TW" dirty="0">
                <a:highlight>
                  <a:srgbClr val="FFFF00"/>
                </a:highlight>
              </a:rPr>
              <a:t>1  </a:t>
            </a:r>
            <a:r>
              <a:rPr lang="ja-JP" altLang="en-US">
                <a:highlight>
                  <a:srgbClr val="FFFF00"/>
                </a:highlight>
              </a:rPr>
              <a:t>捷克</a:t>
            </a:r>
            <a:endParaRPr lang="en-HK" altLang="ja-JP" dirty="0">
              <a:highlight>
                <a:srgbClr val="FFFF00"/>
              </a:highlight>
            </a:endParaRPr>
          </a:p>
          <a:p>
            <a:r>
              <a:rPr lang="en-US" altLang="ja-JP" dirty="0">
                <a:highlight>
                  <a:srgbClr val="FFFF00"/>
                </a:highlight>
              </a:rPr>
              <a:t>si1 lok6 fat6 hak1  </a:t>
            </a:r>
            <a:r>
              <a:rPr lang="ja-JP" altLang="en-US">
                <a:highlight>
                  <a:srgbClr val="FFFF00"/>
                </a:highlight>
              </a:rPr>
              <a:t>斯洛伐克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4361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280676E-C379-5C41-A74D-93326A688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29775"/>
            <a:ext cx="10905066" cy="419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73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table&#10;&#10;Description automatically generated">
            <a:extLst>
              <a:ext uri="{FF2B5EF4-FFF2-40B4-BE49-F238E27FC236}">
                <a16:creationId xmlns:a16="http://schemas.microsoft.com/office/drawing/2014/main" id="{0675D12D-2B8A-6C41-9C1C-F60C930C1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300" y="1752600"/>
            <a:ext cx="8407400" cy="3352800"/>
          </a:xfrm>
        </p:spPr>
      </p:pic>
    </p:spTree>
    <p:extLst>
      <p:ext uri="{BB962C8B-B14F-4D97-AF65-F5344CB8AC3E}">
        <p14:creationId xmlns:p14="http://schemas.microsoft.com/office/powerpoint/2010/main" val="2707061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miling Tall Man Touching Ceiling With Head by Milles Studio - Passage,  Train Station">
            <a:extLst>
              <a:ext uri="{FF2B5EF4-FFF2-40B4-BE49-F238E27FC236}">
                <a16:creationId xmlns:a16="http://schemas.microsoft.com/office/drawing/2014/main" id="{982A2BAE-781D-B64A-BD98-1460FA13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25" y="3020761"/>
            <a:ext cx="23241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rora Sleeping Beauty Face PNG Image | Transparent PNG Free Download on  SeekPNG">
            <a:extLst>
              <a:ext uri="{FF2B5EF4-FFF2-40B4-BE49-F238E27FC236}">
                <a16:creationId xmlns:a16="http://schemas.microsoft.com/office/drawing/2014/main" id="{E9DFE7D5-1799-1948-A81F-7F7F2E3D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1" y="606542"/>
            <a:ext cx="2852615" cy="23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artoon happy dwarf isolated on white background Vector Image">
            <a:extLst>
              <a:ext uri="{FF2B5EF4-FFF2-40B4-BE49-F238E27FC236}">
                <a16:creationId xmlns:a16="http://schemas.microsoft.com/office/drawing/2014/main" id="{CA128C0A-3210-D14B-B411-404B8A57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50" y="872430"/>
            <a:ext cx="1422402" cy="21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er Griffin - Wikipedia">
            <a:extLst>
              <a:ext uri="{FF2B5EF4-FFF2-40B4-BE49-F238E27FC236}">
                <a16:creationId xmlns:a16="http://schemas.microsoft.com/office/drawing/2014/main" id="{387C8E17-D8D6-F245-ACD0-4ADE7A083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26" y="280912"/>
            <a:ext cx="2123210" cy="30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.K. 羅琳：「佛地魔」的名字大家統統都唸錯！ | ETtoday國際新聞| ETtoday新聞雲">
            <a:extLst>
              <a:ext uri="{FF2B5EF4-FFF2-40B4-BE49-F238E27FC236}">
                <a16:creationId xmlns:a16="http://schemas.microsoft.com/office/drawing/2014/main" id="{BAAAABD3-8DF8-7D48-ADA7-3B7EA5B3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44" y="684391"/>
            <a:ext cx="2611289" cy="18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BAEB65-A94F-2E43-8411-971153539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87" y="3423726"/>
            <a:ext cx="5334000" cy="3238500"/>
          </a:xfrm>
          <a:prstGeom prst="rect">
            <a:avLst/>
          </a:prstGeom>
        </p:spPr>
      </p:pic>
      <p:pic>
        <p:nvPicPr>
          <p:cNvPr id="20" name="Picture 19" descr="A picture containing toy, fence, person, doll&#10;&#10;Description automatically generated">
            <a:extLst>
              <a:ext uri="{FF2B5EF4-FFF2-40B4-BE49-F238E27FC236}">
                <a16:creationId xmlns:a16="http://schemas.microsoft.com/office/drawing/2014/main" id="{5FCB3740-A2DE-654F-AC62-7E0C6EF78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504" y="308432"/>
            <a:ext cx="1577415" cy="27072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29820E-4112-1145-B5E2-CC6EF0C3B7DB}"/>
              </a:ext>
            </a:extLst>
          </p:cNvPr>
          <p:cNvSpPr txBox="1"/>
          <p:nvPr/>
        </p:nvSpPr>
        <p:spPr>
          <a:xfrm>
            <a:off x="152194" y="810458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D24B4D-4943-6043-BD85-068208DD1EA0}"/>
              </a:ext>
            </a:extLst>
          </p:cNvPr>
          <p:cNvSpPr txBox="1"/>
          <p:nvPr/>
        </p:nvSpPr>
        <p:spPr>
          <a:xfrm>
            <a:off x="4983044" y="1040993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D859C-536B-DC47-9471-907FF4F30264}"/>
              </a:ext>
            </a:extLst>
          </p:cNvPr>
          <p:cNvSpPr txBox="1"/>
          <p:nvPr/>
        </p:nvSpPr>
        <p:spPr>
          <a:xfrm>
            <a:off x="7021948" y="576370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3929DD-544E-0040-AF04-405C00FB03FB}"/>
              </a:ext>
            </a:extLst>
          </p:cNvPr>
          <p:cNvSpPr txBox="1"/>
          <p:nvPr/>
        </p:nvSpPr>
        <p:spPr>
          <a:xfrm>
            <a:off x="9667695" y="576369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77311D-EBE9-9844-82E5-0E6ED0572519}"/>
              </a:ext>
            </a:extLst>
          </p:cNvPr>
          <p:cNvSpPr txBox="1"/>
          <p:nvPr/>
        </p:nvSpPr>
        <p:spPr>
          <a:xfrm>
            <a:off x="295280" y="4165813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C8487A-FFD7-8E44-BCDA-AF2C45539C1B}"/>
              </a:ext>
            </a:extLst>
          </p:cNvPr>
          <p:cNvSpPr txBox="1"/>
          <p:nvPr/>
        </p:nvSpPr>
        <p:spPr>
          <a:xfrm>
            <a:off x="3747388" y="4087186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FEC708-D460-CF47-ACDB-4081AE312C9E}"/>
              </a:ext>
            </a:extLst>
          </p:cNvPr>
          <p:cNvSpPr txBox="1"/>
          <p:nvPr/>
        </p:nvSpPr>
        <p:spPr>
          <a:xfrm>
            <a:off x="6367193" y="3257550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50BA86-D666-4846-964E-A6646BCDFE94}"/>
              </a:ext>
            </a:extLst>
          </p:cNvPr>
          <p:cNvSpPr txBox="1"/>
          <p:nvPr/>
        </p:nvSpPr>
        <p:spPr>
          <a:xfrm>
            <a:off x="9081388" y="3518316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ACC601-FC46-FE4B-A556-85249A78379B}"/>
              </a:ext>
            </a:extLst>
          </p:cNvPr>
          <p:cNvSpPr txBox="1"/>
          <p:nvPr/>
        </p:nvSpPr>
        <p:spPr>
          <a:xfrm>
            <a:off x="2867396" y="681614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</a:t>
            </a:r>
          </a:p>
        </p:txBody>
      </p:sp>
      <p:pic>
        <p:nvPicPr>
          <p:cNvPr id="1032" name="Picture 8" descr="Cartoon happy dwarf isolated on white background Vector Image">
            <a:extLst>
              <a:ext uri="{FF2B5EF4-FFF2-40B4-BE49-F238E27FC236}">
                <a16:creationId xmlns:a16="http://schemas.microsoft.com/office/drawing/2014/main" id="{94402F55-7EBE-D847-88CA-E83EE24C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1" y="837583"/>
            <a:ext cx="1422402" cy="21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erbert (Family Guy) - Wikipedia">
            <a:extLst>
              <a:ext uri="{FF2B5EF4-FFF2-40B4-BE49-F238E27FC236}">
                <a16:creationId xmlns:a16="http://schemas.microsoft.com/office/drawing/2014/main" id="{98A25B1C-3AAA-6F4F-A4B5-269094FF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39" y="3885639"/>
            <a:ext cx="2166781" cy="23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1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8590C-113A-CD4C-A96A-7AEA5D471256}"/>
              </a:ext>
            </a:extLst>
          </p:cNvPr>
          <p:cNvSpPr/>
          <p:nvPr/>
        </p:nvSpPr>
        <p:spPr>
          <a:xfrm>
            <a:off x="3144360" y="6187949"/>
            <a:ext cx="5042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hlinkClick r:id="rId2"/>
              </a:rPr>
              <a:t>https://www.youtube.com/watch?v=A53JKmz307M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93D9D-B679-7045-ACA8-02F325D9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93" y="212942"/>
            <a:ext cx="5476658" cy="54766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9F4E49-C097-E149-9CE6-B75D45C7D5E0}"/>
              </a:ext>
            </a:extLst>
          </p:cNvPr>
          <p:cNvSpPr/>
          <p:nvPr/>
        </p:nvSpPr>
        <p:spPr>
          <a:xfrm>
            <a:off x="4605435" y="3829123"/>
            <a:ext cx="1965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gwai</a:t>
            </a:r>
            <a:r>
              <a:rPr lang="en-HK" sz="2800" b="1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HK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lou</a:t>
            </a:r>
            <a:r>
              <a:rPr lang="en-HK" sz="2800" b="1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12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42D8036-DF28-0F43-BD25-EE0E54D75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5515" y="135467"/>
            <a:ext cx="5447596" cy="6579843"/>
          </a:xfrm>
        </p:spPr>
      </p:pic>
    </p:spTree>
    <p:extLst>
      <p:ext uri="{BB962C8B-B14F-4D97-AF65-F5344CB8AC3E}">
        <p14:creationId xmlns:p14="http://schemas.microsoft.com/office/powerpoint/2010/main" val="311716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405C18-3D26-7540-BDBE-C964A8932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19"/>
          <a:stretch/>
        </p:blipFill>
        <p:spPr>
          <a:xfrm>
            <a:off x="3768279" y="529424"/>
            <a:ext cx="8161798" cy="5433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60812-2442-E64E-99DA-90E05AB29FB5}"/>
              </a:ext>
            </a:extLst>
          </p:cNvPr>
          <p:cNvSpPr txBox="1"/>
          <p:nvPr/>
        </p:nvSpPr>
        <p:spPr>
          <a:xfrm>
            <a:off x="239119" y="267851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34495-2F80-F04F-B7E5-688AFCE44A77}"/>
              </a:ext>
            </a:extLst>
          </p:cNvPr>
          <p:cNvSpPr/>
          <p:nvPr/>
        </p:nvSpPr>
        <p:spPr>
          <a:xfrm>
            <a:off x="1371890" y="1311818"/>
            <a:ext cx="304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Young</a:t>
            </a:r>
          </a:p>
          <a:p>
            <a:r>
              <a:rPr lang="ja-JP" altLang="en-US" sz="2000"/>
              <a:t>細個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r>
              <a:rPr lang="en-US" altLang="zh-TW" sz="2000" dirty="0"/>
              <a:t>sai</a:t>
            </a:r>
            <a:r>
              <a:rPr lang="en-US" altLang="zh-TW" sz="2000" baseline="30000" dirty="0"/>
              <a:t>3</a:t>
            </a:r>
            <a:r>
              <a:rPr lang="en-US" altLang="zh-TW" sz="2000" dirty="0"/>
              <a:t> go</a:t>
            </a:r>
            <a:r>
              <a:rPr lang="en-US" altLang="zh-TW" sz="2000" baseline="30000" dirty="0"/>
              <a:t>3</a:t>
            </a:r>
            <a:r>
              <a:rPr lang="en-US" altLang="zh-TW" sz="2000" dirty="0"/>
              <a:t> </a:t>
            </a:r>
          </a:p>
          <a:p>
            <a:endParaRPr lang="en-US" altLang="ja-JP" sz="2000" dirty="0"/>
          </a:p>
          <a:p>
            <a:r>
              <a:rPr lang="ja-JP" altLang="en-US" sz="2000"/>
              <a:t>後生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r>
              <a:rPr lang="en-HK" altLang="zh-TW" sz="2000" dirty="0"/>
              <a:t>hau</a:t>
            </a:r>
            <a:r>
              <a:rPr lang="en-HK" altLang="zh-TW" sz="2000" baseline="30000" dirty="0"/>
              <a:t>6</a:t>
            </a:r>
            <a:r>
              <a:rPr lang="en-HK" altLang="zh-TW" sz="2000" dirty="0"/>
              <a:t> saang</a:t>
            </a:r>
            <a:r>
              <a:rPr lang="en-HK" altLang="zh-TW" sz="2000" baseline="30000" dirty="0"/>
              <a:t>1</a:t>
            </a:r>
            <a:r>
              <a:rPr lang="en-HK" altLang="zh-TW" sz="2000" dirty="0"/>
              <a:t> </a:t>
            </a:r>
          </a:p>
          <a:p>
            <a:endParaRPr lang="en-HK" altLang="zh-TW" sz="2000" dirty="0"/>
          </a:p>
          <a:p>
            <a:r>
              <a:rPr lang="ja-JP" altLang="en-US" sz="2000"/>
              <a:t>年青</a:t>
            </a:r>
            <a:endParaRPr lang="en-US" altLang="ja-JP" sz="2000" dirty="0"/>
          </a:p>
          <a:p>
            <a:r>
              <a:rPr lang="en-GB" altLang="zh-TW" sz="2000" dirty="0"/>
              <a:t>nin</a:t>
            </a:r>
            <a:r>
              <a:rPr lang="en-GB" altLang="zh-TW" sz="2000" baseline="30000" dirty="0"/>
              <a:t>4</a:t>
            </a:r>
            <a:r>
              <a:rPr lang="en-GB" altLang="zh-TW" sz="2000" dirty="0"/>
              <a:t> cing</a:t>
            </a:r>
            <a:r>
              <a:rPr lang="en-GB" altLang="zh-TW" sz="2000" baseline="30000" dirty="0"/>
              <a:t>1</a:t>
            </a:r>
          </a:p>
          <a:p>
            <a:endParaRPr lang="en-HK" altLang="ja-JP" sz="2000" dirty="0"/>
          </a:p>
          <a:p>
            <a:r>
              <a:rPr lang="en-HK" altLang="ja-JP" sz="2000" dirty="0">
                <a:solidFill>
                  <a:srgbClr val="00B050"/>
                </a:solidFill>
              </a:rPr>
              <a:t>Old</a:t>
            </a:r>
          </a:p>
          <a:p>
            <a:r>
              <a:rPr lang="ja-JP" altLang="en-HK" sz="2000"/>
              <a:t>成熟</a:t>
            </a:r>
            <a:r>
              <a:rPr lang="zh-TW" altLang="en-US" sz="2000" dirty="0"/>
              <a:t> </a:t>
            </a:r>
            <a:r>
              <a:rPr lang="en-US" altLang="zh-TW" sz="2000" dirty="0"/>
              <a:t>(mature)</a:t>
            </a:r>
          </a:p>
          <a:p>
            <a:r>
              <a:rPr lang="en-HK" sz="2000" dirty="0"/>
              <a:t>sing</a:t>
            </a:r>
            <a:r>
              <a:rPr lang="en-HK" sz="2000" baseline="30000" dirty="0"/>
              <a:t>4</a:t>
            </a:r>
            <a:r>
              <a:rPr lang="en-HK" sz="2000" dirty="0"/>
              <a:t> suk</a:t>
            </a:r>
            <a:r>
              <a:rPr lang="en-HK" sz="2000" baseline="30000" dirty="0"/>
              <a:t>6</a:t>
            </a:r>
          </a:p>
          <a:p>
            <a:endParaRPr lang="en-US" altLang="ja-JP" sz="2000" dirty="0"/>
          </a:p>
          <a:p>
            <a:r>
              <a:rPr lang="ja-JP" altLang="en-US" sz="2000"/>
              <a:t>老</a:t>
            </a:r>
            <a:r>
              <a:rPr lang="en-US" altLang="ja-JP" sz="2000" dirty="0"/>
              <a:t> (old)</a:t>
            </a:r>
          </a:p>
          <a:p>
            <a:r>
              <a:rPr lang="en-HK" altLang="ja-JP" sz="2000" dirty="0"/>
              <a:t>lou</a:t>
            </a:r>
            <a:r>
              <a:rPr lang="en-HK" altLang="ja-JP" sz="2000" baseline="30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2110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8E04F-63DB-5F4C-820D-CA093DA77DCD}"/>
              </a:ext>
            </a:extLst>
          </p:cNvPr>
          <p:cNvSpPr txBox="1"/>
          <p:nvPr/>
        </p:nvSpPr>
        <p:spPr>
          <a:xfrm>
            <a:off x="1670383" y="2119267"/>
            <a:ext cx="2342219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高</a:t>
            </a:r>
            <a:r>
              <a:rPr lang="en-US" altLang="ja-JP" sz="2000" dirty="0"/>
              <a:t> (Tall)</a:t>
            </a:r>
          </a:p>
          <a:p>
            <a:r>
              <a:rPr lang="en-US" altLang="ja-JP" sz="2000" dirty="0"/>
              <a:t>gou</a:t>
            </a:r>
            <a:r>
              <a:rPr lang="en-US" altLang="ja-JP" sz="2000" baseline="30000" dirty="0"/>
              <a:t>1</a:t>
            </a:r>
          </a:p>
          <a:p>
            <a:endParaRPr lang="en-HK" altLang="ja-JP" sz="2000" dirty="0"/>
          </a:p>
          <a:p>
            <a:r>
              <a:rPr lang="ja-JP" altLang="en-US" sz="2000"/>
              <a:t>矮</a:t>
            </a:r>
            <a:r>
              <a:rPr lang="en-US" altLang="ja-JP" sz="2000" dirty="0"/>
              <a:t> (Short)</a:t>
            </a:r>
          </a:p>
          <a:p>
            <a:r>
              <a:rPr lang="en-HK" altLang="ja-JP" sz="2000" dirty="0"/>
              <a:t>ai</a:t>
            </a:r>
            <a:r>
              <a:rPr lang="en-HK" altLang="ja-JP" sz="2000" baseline="30000" dirty="0"/>
              <a:t>2</a:t>
            </a:r>
          </a:p>
          <a:p>
            <a:endParaRPr lang="en-US" altLang="ja-JP" sz="2000" dirty="0"/>
          </a:p>
          <a:p>
            <a:r>
              <a:rPr lang="ja-JP" altLang="en-US" sz="2000"/>
              <a:t>肥</a:t>
            </a:r>
            <a:r>
              <a:rPr lang="en-US" altLang="ja-JP" sz="2000" dirty="0"/>
              <a:t> (Fat)</a:t>
            </a:r>
          </a:p>
          <a:p>
            <a:r>
              <a:rPr lang="en-HK" altLang="ja-JP" sz="2000" dirty="0"/>
              <a:t>fei</a:t>
            </a:r>
            <a:r>
              <a:rPr lang="en-HK" altLang="ja-JP" sz="2000" baseline="30000" dirty="0"/>
              <a:t>4</a:t>
            </a:r>
          </a:p>
          <a:p>
            <a:endParaRPr lang="en-HK" altLang="ja-JP" sz="2000" baseline="30000" dirty="0"/>
          </a:p>
          <a:p>
            <a:r>
              <a:rPr lang="ja-JP" altLang="en-US" sz="2000"/>
              <a:t>瘦</a:t>
            </a:r>
            <a:r>
              <a:rPr lang="en-US" altLang="ja-JP" sz="2000" dirty="0"/>
              <a:t> (Thin)</a:t>
            </a:r>
            <a:endParaRPr lang="en-HK" altLang="ja-JP" sz="2000" dirty="0"/>
          </a:p>
          <a:p>
            <a:r>
              <a:rPr lang="en-HK" altLang="ja-JP" sz="2000" dirty="0"/>
              <a:t>sau</a:t>
            </a:r>
            <a:r>
              <a:rPr lang="en-HK" altLang="ja-JP" sz="2000" baseline="30000" dirty="0"/>
              <a:t>3</a:t>
            </a:r>
          </a:p>
          <a:p>
            <a:endParaRPr lang="en-HK" altLang="ja-JP" sz="2000" dirty="0"/>
          </a:p>
          <a:p>
            <a:endParaRPr lang="en-HK" altLang="ja-JP" sz="2000" dirty="0"/>
          </a:p>
          <a:p>
            <a:endParaRPr lang="en-HK" altLang="ja-JP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16B17-D03C-284B-946C-32205A6200F1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98F89-EEFE-5C45-A7E5-9C4C6967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30" y="1323190"/>
            <a:ext cx="5273578" cy="39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6A5520-070B-3849-A142-BB78C073F7B0}"/>
              </a:ext>
            </a:extLst>
          </p:cNvPr>
          <p:cNvSpPr/>
          <p:nvPr/>
        </p:nvSpPr>
        <p:spPr>
          <a:xfrm>
            <a:off x="853440" y="162532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/>
              <a:t>開心</a:t>
            </a:r>
            <a:r>
              <a:rPr lang="en-US" altLang="ja-JP" dirty="0"/>
              <a:t> (happy)</a:t>
            </a:r>
            <a:endParaRPr lang="en-GB" altLang="ja-JP" dirty="0"/>
          </a:p>
          <a:p>
            <a:r>
              <a:rPr lang="en-HK" dirty="0"/>
              <a:t>hoi</a:t>
            </a:r>
            <a:r>
              <a:rPr lang="en-HK" baseline="30000" dirty="0"/>
              <a:t>1</a:t>
            </a:r>
            <a:r>
              <a:rPr lang="en-HK" dirty="0"/>
              <a:t> sam</a:t>
            </a:r>
            <a:r>
              <a:rPr lang="en-HK" baseline="30000" dirty="0"/>
              <a:t>1</a:t>
            </a:r>
          </a:p>
          <a:p>
            <a:endParaRPr lang="en-HK" altLang="ja-JP" dirty="0"/>
          </a:p>
          <a:p>
            <a:r>
              <a:rPr lang="ja-JP" altLang="en-US"/>
              <a:t>唔開心</a:t>
            </a:r>
            <a:r>
              <a:rPr lang="en-US" altLang="ja-JP" dirty="0"/>
              <a:t> (sad)</a:t>
            </a:r>
            <a:endParaRPr lang="en-HK" altLang="ja-JP" dirty="0"/>
          </a:p>
          <a:p>
            <a:r>
              <a:rPr lang="en-HK" altLang="ja-JP" dirty="0"/>
              <a:t>m</a:t>
            </a:r>
            <a:r>
              <a:rPr lang="en-HK" altLang="ja-JP" baseline="30000" dirty="0"/>
              <a:t>4 </a:t>
            </a:r>
            <a:r>
              <a:rPr lang="en-HK" dirty="0"/>
              <a:t>hoi</a:t>
            </a:r>
            <a:r>
              <a:rPr lang="en-HK" baseline="30000" dirty="0"/>
              <a:t>1</a:t>
            </a:r>
            <a:r>
              <a:rPr lang="en-HK" dirty="0"/>
              <a:t> sam</a:t>
            </a:r>
            <a:r>
              <a:rPr lang="en-HK" baseline="30000" dirty="0"/>
              <a:t>1</a:t>
            </a:r>
          </a:p>
          <a:p>
            <a:endParaRPr lang="en-HK" altLang="ja-JP" dirty="0"/>
          </a:p>
          <a:p>
            <a:r>
              <a:rPr lang="ja-JP" altLang="en-US"/>
              <a:t>傷心</a:t>
            </a:r>
            <a:r>
              <a:rPr lang="en-US" altLang="ja-JP" dirty="0"/>
              <a:t> (heart broken)</a:t>
            </a:r>
          </a:p>
          <a:p>
            <a:r>
              <a:rPr lang="en-HK" dirty="0"/>
              <a:t>soeng</a:t>
            </a:r>
            <a:r>
              <a:rPr lang="en-HK" baseline="30000" dirty="0"/>
              <a:t>1</a:t>
            </a:r>
            <a:r>
              <a:rPr lang="en-HK" dirty="0"/>
              <a:t> sam</a:t>
            </a:r>
            <a:r>
              <a:rPr lang="en-HK" baseline="30000" dirty="0"/>
              <a:t>1</a:t>
            </a:r>
            <a:endParaRPr lang="en-GB" altLang="ja-JP" dirty="0"/>
          </a:p>
          <a:p>
            <a:endParaRPr lang="en-GB" altLang="ja-JP" dirty="0"/>
          </a:p>
          <a:p>
            <a:r>
              <a:rPr lang="ja-JP" altLang="en-US"/>
              <a:t>嬲</a:t>
            </a:r>
            <a:r>
              <a:rPr lang="en-US" altLang="ja-JP" dirty="0"/>
              <a:t> (angry)</a:t>
            </a:r>
          </a:p>
          <a:p>
            <a:r>
              <a:rPr lang="en-HK" altLang="ja-JP" dirty="0"/>
              <a:t>nau</a:t>
            </a:r>
            <a:r>
              <a:rPr lang="en-HK" altLang="ja-JP" baseline="30000" dirty="0"/>
              <a:t>1</a:t>
            </a:r>
          </a:p>
          <a:p>
            <a:endParaRPr lang="en-HK" altLang="ja-JP" dirty="0"/>
          </a:p>
          <a:p>
            <a:endParaRPr lang="en-HK" altLang="ja-JP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02B8-B113-F543-AEB8-8ECD68A7A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" r="73702" b="51625"/>
          <a:stretch/>
        </p:blipFill>
        <p:spPr>
          <a:xfrm>
            <a:off x="3808207" y="1458558"/>
            <a:ext cx="2065468" cy="280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0973E-A005-C841-9CC2-AE357E031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4" t="49488" r="50013" b="2984"/>
          <a:stretch/>
        </p:blipFill>
        <p:spPr>
          <a:xfrm>
            <a:off x="6131859" y="1506071"/>
            <a:ext cx="2065468" cy="2753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92335-DE02-754D-AFD4-34528E87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47" t="50020" r="2437" b="2405"/>
          <a:stretch/>
        </p:blipFill>
        <p:spPr>
          <a:xfrm>
            <a:off x="8455511" y="1506071"/>
            <a:ext cx="2065469" cy="2753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6A785-7006-1541-8AFF-D635E50EC8FA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</p:spTree>
    <p:extLst>
      <p:ext uri="{BB962C8B-B14F-4D97-AF65-F5344CB8AC3E}">
        <p14:creationId xmlns:p14="http://schemas.microsoft.com/office/powerpoint/2010/main" val="350659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FEC1A-A61E-8846-A473-96ADA2BB6047}"/>
              </a:ext>
            </a:extLst>
          </p:cNvPr>
          <p:cNvSpPr/>
          <p:nvPr/>
        </p:nvSpPr>
        <p:spPr>
          <a:xfrm>
            <a:off x="2606937" y="2151727"/>
            <a:ext cx="2255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HK" sz="2000"/>
              <a:t>聰明</a:t>
            </a:r>
            <a:r>
              <a:rPr lang="en-US" altLang="ja-JP" sz="2000" dirty="0"/>
              <a:t> (clever)</a:t>
            </a:r>
          </a:p>
          <a:p>
            <a:r>
              <a:rPr lang="en-HK" sz="2000" dirty="0"/>
              <a:t>cung</a:t>
            </a:r>
            <a:r>
              <a:rPr lang="en-HK" sz="2000" baseline="30000" dirty="0"/>
              <a:t>1</a:t>
            </a:r>
            <a:r>
              <a:rPr lang="en-HK" sz="2000" dirty="0"/>
              <a:t> ming</a:t>
            </a:r>
            <a:r>
              <a:rPr lang="en-HK" sz="2000" baseline="30000" dirty="0"/>
              <a:t>4</a:t>
            </a:r>
            <a:endParaRPr lang="en-US" altLang="zh-TW" sz="2000" dirty="0"/>
          </a:p>
          <a:p>
            <a:endParaRPr lang="en-US" altLang="ja-JP" sz="2000" dirty="0"/>
          </a:p>
          <a:p>
            <a:r>
              <a:rPr lang="ja-JP" altLang="en-US" sz="2000"/>
              <a:t>叻</a:t>
            </a:r>
            <a:r>
              <a:rPr lang="en-US" altLang="ja-JP" sz="2000" dirty="0"/>
              <a:t> (smart)</a:t>
            </a:r>
          </a:p>
          <a:p>
            <a:r>
              <a:rPr lang="en-US" altLang="zh-TW" sz="2000" dirty="0"/>
              <a:t>lek</a:t>
            </a:r>
            <a:r>
              <a:rPr lang="en-US" altLang="zh-TW" sz="2000" baseline="30000" dirty="0"/>
              <a:t>1</a:t>
            </a:r>
          </a:p>
          <a:p>
            <a:endParaRPr lang="en-GB" altLang="ja-JP" sz="2000" dirty="0"/>
          </a:p>
          <a:p>
            <a:r>
              <a:rPr lang="ja-JP" altLang="en-US" sz="2000"/>
              <a:t>蠢</a:t>
            </a:r>
            <a:r>
              <a:rPr lang="en-US" altLang="ja-JP" sz="2000" dirty="0"/>
              <a:t> (stupid / dumb)</a:t>
            </a:r>
          </a:p>
          <a:p>
            <a:r>
              <a:rPr lang="en-HK" sz="2000" dirty="0"/>
              <a:t>ceon</a:t>
            </a:r>
            <a:r>
              <a:rPr lang="en-HK" sz="2000" baseline="30000" dirty="0"/>
              <a:t>2</a:t>
            </a:r>
            <a:endParaRPr lang="en-HK" altLang="ja-JP" sz="20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C7A1A-52E7-A546-8BD1-855C71930E6A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6C255-5398-2E4D-9013-75564354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06" y="1510403"/>
            <a:ext cx="5669878" cy="32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4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15B7F9-A5AF-1240-B119-2A490ABB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0"/>
            <a:ext cx="675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5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F125183-B1F5-E844-9FDD-2FCB9F461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38" y="0"/>
            <a:ext cx="5429893" cy="66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4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11066</TotalTime>
  <Words>342</Words>
  <Application>Microsoft Macintosh PowerPoint</Application>
  <PresentationFormat>Widescreen</PresentationFormat>
  <Paragraphs>139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游ゴシック Light</vt:lpstr>
      <vt:lpstr>Arial</vt:lpstr>
      <vt:lpstr>Arial</vt:lpstr>
      <vt:lpstr>Calibri</vt:lpstr>
      <vt:lpstr>Calibri Light</vt:lpstr>
      <vt:lpstr>Consolas</vt:lpstr>
      <vt:lpstr>Office Theme</vt:lpstr>
      <vt:lpstr>Cantonese I Week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am your 我係你嘅 Ngo5 hai6 nei5 ge3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Asking and answering yes/no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 Chau</dc:creator>
  <cp:lastModifiedBy>Rona Chau</cp:lastModifiedBy>
  <cp:revision>25</cp:revision>
  <dcterms:created xsi:type="dcterms:W3CDTF">2020-10-26T15:13:13Z</dcterms:created>
  <dcterms:modified xsi:type="dcterms:W3CDTF">2021-09-29T13:04:57Z</dcterms:modified>
</cp:coreProperties>
</file>