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5" r:id="rId3"/>
    <p:sldId id="296" r:id="rId4"/>
    <p:sldId id="331" r:id="rId5"/>
    <p:sldId id="298" r:id="rId6"/>
    <p:sldId id="299" r:id="rId7"/>
    <p:sldId id="280" r:id="rId8"/>
    <p:sldId id="276" r:id="rId9"/>
    <p:sldId id="307" r:id="rId10"/>
    <p:sldId id="300" r:id="rId11"/>
    <p:sldId id="308" r:id="rId12"/>
    <p:sldId id="278" r:id="rId13"/>
    <p:sldId id="289" r:id="rId14"/>
    <p:sldId id="279" r:id="rId15"/>
    <p:sldId id="305" r:id="rId16"/>
    <p:sldId id="306" r:id="rId17"/>
    <p:sldId id="310" r:id="rId18"/>
    <p:sldId id="291" r:id="rId19"/>
    <p:sldId id="292" r:id="rId20"/>
    <p:sldId id="309" r:id="rId21"/>
    <p:sldId id="311" r:id="rId22"/>
    <p:sldId id="330" r:id="rId23"/>
    <p:sldId id="319" r:id="rId24"/>
    <p:sldId id="315" r:id="rId25"/>
    <p:sldId id="316" r:id="rId26"/>
    <p:sldId id="317" r:id="rId27"/>
    <p:sldId id="329" r:id="rId28"/>
    <p:sldId id="327" r:id="rId29"/>
    <p:sldId id="332" r:id="rId30"/>
    <p:sldId id="328" r:id="rId31"/>
    <p:sldId id="257" r:id="rId32"/>
    <p:sldId id="270" r:id="rId33"/>
    <p:sldId id="258" r:id="rId34"/>
    <p:sldId id="263" r:id="rId35"/>
    <p:sldId id="271" r:id="rId36"/>
    <p:sldId id="2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 snapToObjects="1">
      <p:cViewPr varScale="1">
        <p:scale>
          <a:sx n="104" d="100"/>
          <a:sy n="104" d="100"/>
        </p:scale>
        <p:origin x="8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85A36-995E-E948-A410-BE75661AF3BB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33283-3F91-E548-A9EF-B10CBE9EA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8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23B3C-7724-6E4C-AE89-1B7D98B3E1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2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ese_cash_(currency_unit)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hinese_yua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AAD9-252C-5C44-8DF3-69FCD60F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4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Week 5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95D50D6-BAC1-9547-B201-BCB4AAC7E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74" y="1131242"/>
            <a:ext cx="8305800" cy="431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4B8BD-D59E-F848-825A-ED1E94B6E491}"/>
              </a:ext>
            </a:extLst>
          </p:cNvPr>
          <p:cNvSpPr txBox="1"/>
          <p:nvPr/>
        </p:nvSpPr>
        <p:spPr>
          <a:xfrm>
            <a:off x="5692547" y="1552074"/>
            <a:ext cx="10106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32CAA-FD8A-2F4D-AB42-894780CDEBB3}"/>
              </a:ext>
            </a:extLst>
          </p:cNvPr>
          <p:cNvSpPr txBox="1"/>
          <p:nvPr/>
        </p:nvSpPr>
        <p:spPr>
          <a:xfrm>
            <a:off x="2851485" y="1928393"/>
            <a:ext cx="111893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Quantity +</a:t>
            </a:r>
          </a:p>
        </p:txBody>
      </p:sp>
    </p:spTree>
    <p:extLst>
      <p:ext uri="{BB962C8B-B14F-4D97-AF65-F5344CB8AC3E}">
        <p14:creationId xmlns:p14="http://schemas.microsoft.com/office/powerpoint/2010/main" val="210063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865167-C002-DA4D-9487-885F01267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95" b="17847"/>
          <a:stretch/>
        </p:blipFill>
        <p:spPr>
          <a:xfrm>
            <a:off x="3065390" y="3176337"/>
            <a:ext cx="5866763" cy="1287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B2552-57CD-ED42-8F67-493320314854}"/>
              </a:ext>
            </a:extLst>
          </p:cNvPr>
          <p:cNvSpPr txBox="1"/>
          <p:nvPr/>
        </p:nvSpPr>
        <p:spPr>
          <a:xfrm>
            <a:off x="1874264" y="1624262"/>
            <a:ext cx="379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for a quantity of things (3):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57AED-E0BB-964A-BFA0-206401CEFC51}"/>
              </a:ext>
            </a:extLst>
          </p:cNvPr>
          <p:cNvSpPr txBox="1"/>
          <p:nvPr/>
        </p:nvSpPr>
        <p:spPr>
          <a:xfrm>
            <a:off x="5695659" y="3176337"/>
            <a:ext cx="32364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Subject + quantity + Price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7515D-2B6B-8F41-84A4-B0A042AD7A96}"/>
              </a:ext>
            </a:extLst>
          </p:cNvPr>
          <p:cNvSpPr txBox="1"/>
          <p:nvPr/>
        </p:nvSpPr>
        <p:spPr>
          <a:xfrm>
            <a:off x="6333331" y="4094385"/>
            <a:ext cx="373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Banana     one    $2 </a:t>
            </a:r>
          </a:p>
        </p:txBody>
      </p:sp>
    </p:spTree>
    <p:extLst>
      <p:ext uri="{BB962C8B-B14F-4D97-AF65-F5344CB8AC3E}">
        <p14:creationId xmlns:p14="http://schemas.microsoft.com/office/powerpoint/2010/main" val="1944067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ADFCBEA-4EEA-6345-B2F9-C635B92E2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9" b="58882"/>
          <a:stretch/>
        </p:blipFill>
        <p:spPr>
          <a:xfrm>
            <a:off x="2206307" y="935652"/>
            <a:ext cx="7779385" cy="46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CB64A31-C893-F34D-BD24-E7C5A1A6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66" y="171324"/>
            <a:ext cx="7102467" cy="65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4940E1-F490-2C42-8525-A3BCC14FC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9" t="45970" r="17260" b="40421"/>
          <a:stretch/>
        </p:blipFill>
        <p:spPr>
          <a:xfrm>
            <a:off x="584946" y="794083"/>
            <a:ext cx="3550524" cy="8945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E25697-79B7-1A4F-A613-A8A7CE9D72B8}"/>
              </a:ext>
            </a:extLst>
          </p:cNvPr>
          <p:cNvGrpSpPr/>
          <p:nvPr/>
        </p:nvGrpSpPr>
        <p:grpSpPr>
          <a:xfrm>
            <a:off x="4267548" y="171324"/>
            <a:ext cx="7219425" cy="6515352"/>
            <a:chOff x="2544766" y="171324"/>
            <a:chExt cx="7219425" cy="6515352"/>
          </a:xfrm>
        </p:grpSpPr>
        <p:pic>
          <p:nvPicPr>
            <p:cNvPr id="4" name="Picture 3" descr="Timeline&#10;&#10;Description automatically generated">
              <a:extLst>
                <a:ext uri="{FF2B5EF4-FFF2-40B4-BE49-F238E27FC236}">
                  <a16:creationId xmlns:a16="http://schemas.microsoft.com/office/drawing/2014/main" id="{E74BFD35-D6FE-5740-9671-21DF1F45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4766" y="171324"/>
              <a:ext cx="7102467" cy="651535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A152-CE20-9249-9055-BFF96183A90B}"/>
                </a:ext>
              </a:extLst>
            </p:cNvPr>
            <p:cNvGrpSpPr/>
            <p:nvPr/>
          </p:nvGrpSpPr>
          <p:grpSpPr>
            <a:xfrm>
              <a:off x="3356343" y="1799709"/>
              <a:ext cx="6407848" cy="4211966"/>
              <a:chOff x="3356343" y="1799709"/>
              <a:chExt cx="6407848" cy="42119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0B9C8B-D124-4944-84E9-002BA2A8B3B9}"/>
                  </a:ext>
                </a:extLst>
              </p:cNvPr>
              <p:cNvSpPr txBox="1"/>
              <p:nvPr/>
            </p:nvSpPr>
            <p:spPr>
              <a:xfrm>
                <a:off x="3625702" y="2169041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gin6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E64BCA-9609-EC46-A340-802890E6CDBD}"/>
                  </a:ext>
                </a:extLst>
              </p:cNvPr>
              <p:cNvSpPr txBox="1"/>
              <p:nvPr/>
            </p:nvSpPr>
            <p:spPr>
              <a:xfrm>
                <a:off x="5149702" y="1799709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957E8D-354B-9247-860F-EE39D7C752CE}"/>
                  </a:ext>
                </a:extLst>
              </p:cNvPr>
              <p:cNvSpPr txBox="1"/>
              <p:nvPr/>
            </p:nvSpPr>
            <p:spPr>
              <a:xfrm>
                <a:off x="6308653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618D01-B0FE-A048-9E67-FF158C701E6C}"/>
                  </a:ext>
                </a:extLst>
              </p:cNvPr>
              <p:cNvSpPr txBox="1"/>
              <p:nvPr/>
            </p:nvSpPr>
            <p:spPr>
              <a:xfrm>
                <a:off x="7754638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65DB5A-C391-7549-BDF3-F83DB6464F3D}"/>
                  </a:ext>
                </a:extLst>
              </p:cNvPr>
              <p:cNvSpPr txBox="1"/>
              <p:nvPr/>
            </p:nvSpPr>
            <p:spPr>
              <a:xfrm>
                <a:off x="3533553" y="3788734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67A392-A6D4-7A40-B410-5956995E3BEF}"/>
                  </a:ext>
                </a:extLst>
              </p:cNvPr>
              <p:cNvSpPr txBox="1"/>
              <p:nvPr/>
            </p:nvSpPr>
            <p:spPr>
              <a:xfrm>
                <a:off x="4972493" y="3419402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zek3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EAA6B6-10CC-C24D-BC54-3BC228EC0146}"/>
                  </a:ext>
                </a:extLst>
              </p:cNvPr>
              <p:cNvSpPr txBox="1"/>
              <p:nvPr/>
            </p:nvSpPr>
            <p:spPr>
              <a:xfrm>
                <a:off x="6411433" y="3525728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2D04EB-EF4C-1541-A6E0-5BF3B66906AB}"/>
                  </a:ext>
                </a:extLst>
              </p:cNvPr>
              <p:cNvSpPr txBox="1"/>
              <p:nvPr/>
            </p:nvSpPr>
            <p:spPr>
              <a:xfrm>
                <a:off x="8121461" y="3525728"/>
                <a:ext cx="85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gaan1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634B1A-443C-4E4C-8362-469A5B1CF307}"/>
                  </a:ext>
                </a:extLst>
              </p:cNvPr>
              <p:cNvSpPr txBox="1"/>
              <p:nvPr/>
            </p:nvSpPr>
            <p:spPr>
              <a:xfrm>
                <a:off x="3356343" y="5642343"/>
                <a:ext cx="1088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zoeng1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481AD2-B4B2-7F4D-A0CD-8DC2A9BD1870}"/>
                  </a:ext>
                </a:extLst>
              </p:cNvPr>
              <p:cNvSpPr txBox="1"/>
              <p:nvPr/>
            </p:nvSpPr>
            <p:spPr>
              <a:xfrm>
                <a:off x="5048692" y="5290731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bui1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9EF7B4-10E7-3B4F-8B67-444C3C634E52}"/>
                  </a:ext>
                </a:extLst>
              </p:cNvPr>
              <p:cNvSpPr txBox="1"/>
              <p:nvPr/>
            </p:nvSpPr>
            <p:spPr>
              <a:xfrm>
                <a:off x="6588641" y="5592722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80384-BD2B-7B49-BC83-3B398E4B4A52}"/>
                  </a:ext>
                </a:extLst>
              </p:cNvPr>
              <p:cNvSpPr txBox="1"/>
              <p:nvPr/>
            </p:nvSpPr>
            <p:spPr>
              <a:xfrm>
                <a:off x="8828525" y="5457677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fan6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103A91-E820-9945-BDE2-111C2F8F3EE7}"/>
                </a:ext>
              </a:extLst>
            </p:cNvPr>
            <p:cNvSpPr txBox="1"/>
            <p:nvPr/>
          </p:nvSpPr>
          <p:spPr>
            <a:xfrm>
              <a:off x="3625701" y="1610697"/>
              <a:ext cx="733647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$160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3F9A80-965F-0648-A043-3BD869424184}"/>
                </a:ext>
              </a:extLst>
            </p:cNvPr>
            <p:cNvSpPr txBox="1"/>
            <p:nvPr/>
          </p:nvSpPr>
          <p:spPr>
            <a:xfrm>
              <a:off x="4885541" y="1213058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$1423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7917E3-45EB-064A-99E0-33138036E312}"/>
                </a:ext>
              </a:extLst>
            </p:cNvPr>
            <p:cNvSpPr txBox="1"/>
            <p:nvPr/>
          </p:nvSpPr>
          <p:spPr>
            <a:xfrm>
              <a:off x="6176572" y="1241365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$540.8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C797F-DCC7-1447-94C3-2A8CFF48F5FE}"/>
                </a:ext>
              </a:extLst>
            </p:cNvPr>
            <p:cNvSpPr txBox="1"/>
            <p:nvPr/>
          </p:nvSpPr>
          <p:spPr>
            <a:xfrm>
              <a:off x="7832654" y="142603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$63.2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2C6651-3AAB-4349-91B0-9791E942C921}"/>
                </a:ext>
              </a:extLst>
            </p:cNvPr>
            <p:cNvSpPr txBox="1"/>
            <p:nvPr/>
          </p:nvSpPr>
          <p:spPr>
            <a:xfrm>
              <a:off x="2902568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$345.4</a:t>
              </a:r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E971D1-C836-7B48-A3A8-B2B197B25E36}"/>
                </a:ext>
              </a:extLst>
            </p:cNvPr>
            <p:cNvSpPr txBox="1"/>
            <p:nvPr/>
          </p:nvSpPr>
          <p:spPr>
            <a:xfrm>
              <a:off x="4650798" y="286222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$6345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EE214E-C2A2-A546-BFF0-6A65CC58ECED}"/>
                </a:ext>
              </a:extLst>
            </p:cNvPr>
            <p:cNvSpPr txBox="1"/>
            <p:nvPr/>
          </p:nvSpPr>
          <p:spPr>
            <a:xfrm>
              <a:off x="6044492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$899.9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C7D697-899B-CA4A-B8AC-14E883771F79}"/>
                </a:ext>
              </a:extLst>
            </p:cNvPr>
            <p:cNvSpPr txBox="1"/>
            <p:nvPr/>
          </p:nvSpPr>
          <p:spPr>
            <a:xfrm>
              <a:off x="8102237" y="2862221"/>
              <a:ext cx="1661953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</a:t>
              </a:r>
              <a:r>
                <a:rPr lang="en-GB" altLang="zh-TW" dirty="0"/>
                <a:t>,</a:t>
              </a:r>
              <a:r>
                <a:rPr lang="en-US" altLang="zh-TW" dirty="0"/>
                <a:t>700</a:t>
              </a:r>
              <a:r>
                <a:rPr lang="en-GB" altLang="zh-TW" dirty="0"/>
                <a:t>,0</a:t>
              </a:r>
              <a:r>
                <a:rPr lang="en-US" altLang="zh-TW" dirty="0"/>
                <a:t>00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2CA447-07D5-FE44-9FBB-EEAFF380468D}"/>
                </a:ext>
              </a:extLst>
            </p:cNvPr>
            <p:cNvSpPr txBox="1"/>
            <p:nvPr/>
          </p:nvSpPr>
          <p:spPr>
            <a:xfrm>
              <a:off x="8504397" y="5062637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57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681121-2754-0F4C-9219-2EE1F7874B64}"/>
                </a:ext>
              </a:extLst>
            </p:cNvPr>
            <p:cNvSpPr txBox="1"/>
            <p:nvPr/>
          </p:nvSpPr>
          <p:spPr>
            <a:xfrm>
              <a:off x="4961399" y="4669763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45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A2B68B-E783-1A4A-9101-5760E0372370}"/>
                </a:ext>
              </a:extLst>
            </p:cNvPr>
            <p:cNvSpPr txBox="1"/>
            <p:nvPr/>
          </p:nvSpPr>
          <p:spPr>
            <a:xfrm>
              <a:off x="3576247" y="4549810"/>
              <a:ext cx="89057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26.9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33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C2E3A573-0AAC-AB40-A931-C0AE7DF0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48" y="317308"/>
            <a:ext cx="5271387" cy="6223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1E459-B7E6-2543-AB77-A6E8481123E9}"/>
              </a:ext>
            </a:extLst>
          </p:cNvPr>
          <p:cNvSpPr txBox="1"/>
          <p:nvPr/>
        </p:nvSpPr>
        <p:spPr>
          <a:xfrm>
            <a:off x="4581863" y="1429264"/>
            <a:ext cx="44484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ja-JP" sz="1000" dirty="0"/>
              <a:t>zek3</a:t>
            </a:r>
            <a:endParaRPr lang="en-HK" altLang="ja-JP" sz="1000" dirty="0"/>
          </a:p>
          <a:p>
            <a:r>
              <a:rPr lang="ja-JP" altLang="en-US" sz="1000"/>
              <a:t>隻</a:t>
            </a:r>
            <a:endParaRPr lang="en-US" sz="1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A22B6E-A9E3-B14B-9F3D-A2EF070412AF}"/>
              </a:ext>
            </a:extLst>
          </p:cNvPr>
          <p:cNvCxnSpPr>
            <a:cxnSpLocks/>
          </p:cNvCxnSpPr>
          <p:nvPr/>
        </p:nvCxnSpPr>
        <p:spPr>
          <a:xfrm flipV="1">
            <a:off x="4736106" y="834190"/>
            <a:ext cx="136358" cy="35292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9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86C3C28-1481-7B41-93CA-BA15A3B0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86362"/>
            <a:ext cx="7165079" cy="66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0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57B0111-1B21-4B43-8296-7E274553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83" y="208242"/>
            <a:ext cx="6153433" cy="64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32727-75E4-F843-8491-4953833EF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50"/>
          <a:stretch/>
        </p:blipFill>
        <p:spPr>
          <a:xfrm>
            <a:off x="2604312" y="471487"/>
            <a:ext cx="6497600" cy="5915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A1A96-C3E1-7F45-8E3F-9304020E7631}"/>
              </a:ext>
            </a:extLst>
          </p:cNvPr>
          <p:cNvSpPr/>
          <p:nvPr/>
        </p:nvSpPr>
        <p:spPr>
          <a:xfrm>
            <a:off x="2920419" y="1724144"/>
            <a:ext cx="123303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daan</a:t>
            </a:r>
            <a:r>
              <a:rPr lang="en-HK" sz="1600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6</a:t>
            </a:r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 gou</a:t>
            </a:r>
            <a:r>
              <a:rPr lang="en-HK" sz="1600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Cake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D35B0-1CA0-1646-B12A-E27486A3B6C2}"/>
              </a:ext>
            </a:extLst>
          </p:cNvPr>
          <p:cNvSpPr/>
          <p:nvPr/>
        </p:nvSpPr>
        <p:spPr>
          <a:xfrm>
            <a:off x="4253954" y="1243578"/>
            <a:ext cx="142058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三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文治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saam</a:t>
            </a:r>
            <a:r>
              <a:rPr lang="en-HK" sz="1600" baseline="30000" dirty="0"/>
              <a:t>1</a:t>
            </a:r>
            <a:r>
              <a:rPr lang="en-HK" sz="1600" dirty="0"/>
              <a:t> man</a:t>
            </a:r>
            <a:r>
              <a:rPr lang="en-HK" sz="1600" baseline="30000" dirty="0"/>
              <a:t>4</a:t>
            </a:r>
            <a:r>
              <a:rPr lang="en-HK" sz="1600" dirty="0"/>
              <a:t> zi</a:t>
            </a:r>
            <a:r>
              <a:rPr lang="en-HK" sz="1600" baseline="30000" dirty="0"/>
              <a:t>6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3AFA5-0AC5-564C-8153-7BA4B5F8D31D}"/>
              </a:ext>
            </a:extLst>
          </p:cNvPr>
          <p:cNvSpPr/>
          <p:nvPr/>
        </p:nvSpPr>
        <p:spPr>
          <a:xfrm>
            <a:off x="6004561" y="1243578"/>
            <a:ext cx="16764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漢堡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包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hon3 bou2</a:t>
            </a:r>
            <a:r>
              <a:rPr lang="zh-TW" altLang="en-US" sz="1600" dirty="0"/>
              <a:t> </a:t>
            </a:r>
            <a:r>
              <a:rPr lang="en-HK" sz="1600" dirty="0"/>
              <a:t>baau1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90B8D3-B2B7-D34B-AF1E-DE5AA49453C4}"/>
              </a:ext>
            </a:extLst>
          </p:cNvPr>
          <p:cNvSpPr/>
          <p:nvPr/>
        </p:nvSpPr>
        <p:spPr>
          <a:xfrm>
            <a:off x="8220049" y="1238279"/>
            <a:ext cx="98236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壽司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sau6 si1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545DD-8606-3745-8EF7-5CBF1185622E}"/>
              </a:ext>
            </a:extLst>
          </p:cNvPr>
          <p:cNvSpPr/>
          <p:nvPr/>
        </p:nvSpPr>
        <p:spPr>
          <a:xfrm>
            <a:off x="3264486" y="2989540"/>
            <a:ext cx="918265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熱狗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Jit6</a:t>
            </a:r>
            <a:r>
              <a:rPr lang="zh-TW" altLang="en-US" sz="1600" dirty="0"/>
              <a:t> </a:t>
            </a:r>
            <a:r>
              <a:rPr lang="en-HK" altLang="zh-TW" sz="1600" dirty="0"/>
              <a:t>gau2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DEE34-15A5-D14B-8241-446A257E57AD}"/>
              </a:ext>
            </a:extLst>
          </p:cNvPr>
          <p:cNvSpPr/>
          <p:nvPr/>
        </p:nvSpPr>
        <p:spPr>
          <a:xfrm>
            <a:off x="4546344" y="2989540"/>
            <a:ext cx="1306768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202122"/>
                </a:solidFill>
                <a:latin typeface="Consolas" panose="020B0609020204030204" pitchFamily="49" charset="0"/>
              </a:rPr>
              <a:t>牛扒</a:t>
            </a:r>
            <a:endParaRPr lang="en-US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02122"/>
                </a:solidFill>
                <a:latin typeface="Consolas" panose="020B0609020204030204" pitchFamily="49" charset="0"/>
              </a:rPr>
              <a:t>Ngau4 paa2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8A3-5413-A04E-AC98-1E71F8FC4D7B}"/>
              </a:ext>
            </a:extLst>
          </p:cNvPr>
          <p:cNvSpPr/>
          <p:nvPr/>
        </p:nvSpPr>
        <p:spPr>
          <a:xfrm>
            <a:off x="6316623" y="3679150"/>
            <a:ext cx="1052276" cy="61555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薯條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Syu4</a:t>
            </a:r>
            <a:r>
              <a:rPr lang="zh-TW" altLang="en-US" dirty="0"/>
              <a:t> </a:t>
            </a:r>
            <a:r>
              <a:rPr lang="en-US" altLang="zh-TW" dirty="0"/>
              <a:t>tiu2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739D9-A017-BC49-9702-DC94DA60B07F}"/>
              </a:ext>
            </a:extLst>
          </p:cNvPr>
          <p:cNvSpPr/>
          <p:nvPr/>
        </p:nvSpPr>
        <p:spPr>
          <a:xfrm>
            <a:off x="8009251" y="2958762"/>
            <a:ext cx="118442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US"/>
              <a:t>冬甩</a:t>
            </a:r>
            <a:endParaRPr lang="en-HK" altLang="ja-JP" dirty="0"/>
          </a:p>
          <a:p>
            <a:r>
              <a:rPr lang="en-GB" altLang="zh-TW" dirty="0"/>
              <a:t>dung1</a:t>
            </a:r>
            <a:r>
              <a:rPr lang="en-HK" altLang="zh-TW" dirty="0"/>
              <a:t> </a:t>
            </a:r>
            <a:r>
              <a:rPr lang="en-GB" altLang="zh-TW" dirty="0"/>
              <a:t>lat1</a:t>
            </a:r>
            <a:endParaRPr lang="en-US" altLang="zh-TW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E99A1-70F5-E44A-880F-CA8BC3598197}"/>
              </a:ext>
            </a:extLst>
          </p:cNvPr>
          <p:cNvSpPr/>
          <p:nvPr/>
        </p:nvSpPr>
        <p:spPr>
          <a:xfrm>
            <a:off x="3181224" y="4721871"/>
            <a:ext cx="97174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沙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律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saa</a:t>
            </a:r>
            <a:r>
              <a:rPr lang="en-HK" sz="1600" baseline="30000" dirty="0"/>
              <a:t>1</a:t>
            </a:r>
            <a:r>
              <a:rPr lang="en-HK" sz="1600" dirty="0"/>
              <a:t> </a:t>
            </a:r>
            <a:r>
              <a:rPr lang="en-HK" sz="1600" dirty="0" err="1"/>
              <a:t>leot</a:t>
            </a:r>
            <a:r>
              <a:rPr lang="en-US" altLang="zh-TW" sz="1600" baseline="30000" dirty="0"/>
              <a:t>2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96FDC-4FE9-DB46-A087-DCDD141776F1}"/>
              </a:ext>
            </a:extLst>
          </p:cNvPr>
          <p:cNvSpPr txBox="1"/>
          <p:nvPr/>
        </p:nvSpPr>
        <p:spPr>
          <a:xfrm>
            <a:off x="4204097" y="4735502"/>
            <a:ext cx="1556624" cy="1651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1845-1D99-BE4E-8DBE-8B1F06918F36}"/>
              </a:ext>
            </a:extLst>
          </p:cNvPr>
          <p:cNvSpPr/>
          <p:nvPr/>
        </p:nvSpPr>
        <p:spPr>
          <a:xfrm>
            <a:off x="6379040" y="4735502"/>
            <a:ext cx="900759" cy="61555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咖啡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gaa</a:t>
            </a:r>
            <a:r>
              <a:rPr lang="en-HK" baseline="30000" dirty="0"/>
              <a:t>3</a:t>
            </a:r>
            <a:r>
              <a:rPr lang="en-HK" dirty="0"/>
              <a:t> fe</a:t>
            </a:r>
            <a:r>
              <a:rPr lang="en-HK" baseline="30000" dirty="0"/>
              <a:t>1</a:t>
            </a:r>
            <a:endParaRPr lang="en-US" altLang="zh-TW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4CCB0A-A512-2B4D-8921-5122855C4DD4}"/>
              </a:ext>
            </a:extLst>
          </p:cNvPr>
          <p:cNvSpPr/>
          <p:nvPr/>
        </p:nvSpPr>
        <p:spPr>
          <a:xfrm>
            <a:off x="7810474" y="4688026"/>
            <a:ext cx="1184427" cy="61555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意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粉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Ji</a:t>
            </a: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en-HK" dirty="0"/>
              <a:t>fan2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38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93DA1-2E3C-0B4D-9712-515FD3D30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56"/>
          <a:stretch/>
        </p:blipFill>
        <p:spPr>
          <a:xfrm>
            <a:off x="0" y="523982"/>
            <a:ext cx="5570777" cy="47569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1371BB-A88D-FF46-879C-D23ACB3E35E5}"/>
              </a:ext>
            </a:extLst>
          </p:cNvPr>
          <p:cNvGrpSpPr/>
          <p:nvPr/>
        </p:nvGrpSpPr>
        <p:grpSpPr>
          <a:xfrm>
            <a:off x="88398" y="1499492"/>
            <a:ext cx="5393980" cy="3029847"/>
            <a:chOff x="3632841" y="694534"/>
            <a:chExt cx="5393980" cy="30298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55C67-057C-F344-95BA-282AD5602CC3}"/>
                </a:ext>
              </a:extLst>
            </p:cNvPr>
            <p:cNvSpPr/>
            <p:nvPr/>
          </p:nvSpPr>
          <p:spPr>
            <a:xfrm>
              <a:off x="3632841" y="3136612"/>
              <a:ext cx="119814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蛋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撻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HK" sz="1600" dirty="0"/>
                <a:t>Daan6</a:t>
              </a:r>
              <a:r>
                <a:rPr lang="zh-TW" altLang="en-US" sz="1600" dirty="0"/>
                <a:t> </a:t>
              </a:r>
              <a:r>
                <a:rPr lang="en-HK" sz="1600" dirty="0" err="1"/>
                <a:t>taat</a:t>
              </a:r>
              <a:r>
                <a:rPr lang="en-US" altLang="zh-TW" sz="1600" dirty="0"/>
                <a:t>1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0E8321-AF8B-0840-BF7D-D4529810D1B7}"/>
                </a:ext>
              </a:extLst>
            </p:cNvPr>
            <p:cNvSpPr/>
            <p:nvPr/>
          </p:nvSpPr>
          <p:spPr>
            <a:xfrm>
              <a:off x="4936735" y="3136612"/>
              <a:ext cx="117211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西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多士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HK" sz="1600" dirty="0"/>
                <a:t>Sai1</a:t>
              </a:r>
              <a:r>
                <a:rPr lang="zh-TW" altLang="en-US" sz="1600" dirty="0"/>
                <a:t> </a:t>
              </a:r>
              <a:r>
                <a:rPr lang="en-US" altLang="zh-TW" sz="1600" dirty="0"/>
                <a:t>do1</a:t>
              </a:r>
              <a:r>
                <a:rPr lang="zh-TW" altLang="en-US" sz="1600" dirty="0"/>
                <a:t> </a:t>
              </a:r>
              <a:r>
                <a:rPr lang="en-GB" altLang="zh-TW" sz="1600" dirty="0"/>
                <a:t>si2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F365C6-AD52-6F4D-A52D-EEBB23B00D0B}"/>
                </a:ext>
              </a:extLst>
            </p:cNvPr>
            <p:cNvSpPr/>
            <p:nvPr/>
          </p:nvSpPr>
          <p:spPr>
            <a:xfrm>
              <a:off x="6148858" y="3139606"/>
              <a:ext cx="130676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奶茶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Naai5</a:t>
              </a:r>
              <a:r>
                <a:rPr lang="en-US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caa4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87F7BA-8E06-6045-BF55-4BB8A4D1E8AA}"/>
                </a:ext>
              </a:extLst>
            </p:cNvPr>
            <p:cNvSpPr/>
            <p:nvPr/>
          </p:nvSpPr>
          <p:spPr>
            <a:xfrm>
              <a:off x="5291183" y="694534"/>
              <a:ext cx="220445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Caa4</a:t>
              </a:r>
              <a:r>
                <a:rPr lang="zh-TW" altLang="en-US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caan1</a:t>
              </a:r>
              <a:r>
                <a:rPr lang="zh-TW" altLang="en-US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teng1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7DB0E7-DBDD-C448-AB25-DCCCCA79A625}"/>
                </a:ext>
              </a:extLst>
            </p:cNvPr>
            <p:cNvSpPr/>
            <p:nvPr/>
          </p:nvSpPr>
          <p:spPr>
            <a:xfrm>
              <a:off x="7495633" y="3136612"/>
              <a:ext cx="153118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GB" sz="1600">
                  <a:solidFill>
                    <a:srgbClr val="202122"/>
                  </a:solidFill>
                  <a:latin typeface="Consolas" panose="020B0609020204030204" pitchFamily="49" charset="0"/>
                </a:rPr>
                <a:t>菠蘿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油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Bo1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US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lo4 yau4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F2CC9-E884-8442-8D2B-2DC95E14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35" y="748943"/>
            <a:ext cx="6648832" cy="47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2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0DD5839-4341-D842-9338-11CCA96D2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641" y="0"/>
            <a:ext cx="66029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61CB45-52C6-AF49-9513-30B40BE7D6A4}"/>
              </a:ext>
            </a:extLst>
          </p:cNvPr>
          <p:cNvSpPr/>
          <p:nvPr/>
        </p:nvSpPr>
        <p:spPr>
          <a:xfrm>
            <a:off x="304800" y="1568672"/>
            <a:ext cx="4559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dirty="0">
                <a:solidFill>
                  <a:srgbClr val="202122"/>
                </a:solidFill>
                <a:latin typeface="Arial" panose="020B0604020202020204" pitchFamily="34" charset="0"/>
              </a:rPr>
              <a:t>The use of the character </a:t>
            </a:r>
            <a:r>
              <a:rPr lang="ja-JP" altLang="en-US">
                <a:solidFill>
                  <a:srgbClr val="202122"/>
                </a:solidFill>
                <a:ea typeface="Arial" panose="020B0604020202020204" pitchFamily="34" charset="0"/>
              </a:rPr>
              <a:t>蚊</a:t>
            </a:r>
            <a:r>
              <a:rPr lang="ja-JP" altLang="en-US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altLang="ja-JP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n-HK" i="1" dirty="0" err="1">
                <a:solidFill>
                  <a:srgbClr val="202122"/>
                </a:solidFill>
                <a:latin typeface="Arial" panose="020B0604020202020204" pitchFamily="34" charset="0"/>
              </a:rPr>
              <a:t>mān</a:t>
            </a:r>
            <a:r>
              <a:rPr lang="en-HK" dirty="0">
                <a:solidFill>
                  <a:srgbClr val="202122"/>
                </a:solidFill>
                <a:latin typeface="Arial" panose="020B0604020202020204" pitchFamily="34" charset="0"/>
              </a:rPr>
              <a:t>) originate from the tone change of the currency denomination used in China in imperial times </a:t>
            </a:r>
            <a:r>
              <a:rPr lang="ja-JP" altLang="en-US">
                <a:solidFill>
                  <a:srgbClr val="0645AD"/>
                </a:solidFill>
                <a:ea typeface="Arial" panose="020B0604020202020204" pitchFamily="34" charset="0"/>
                <a:hlinkClick r:id="rId3" tooltip="Chinese cash (currency unit)"/>
              </a:rPr>
              <a:t>文</a:t>
            </a:r>
            <a:r>
              <a:rPr lang="ja-JP" altLang="en-US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altLang="ja-JP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n-HK" i="1" dirty="0" err="1">
                <a:solidFill>
                  <a:srgbClr val="202122"/>
                </a:solidFill>
                <a:latin typeface="Arial" panose="020B0604020202020204" pitchFamily="34" charset="0"/>
              </a:rPr>
              <a:t>màn</a:t>
            </a:r>
            <a:r>
              <a:rPr lang="en-HK" dirty="0">
                <a:solidFill>
                  <a:srgbClr val="202122"/>
                </a:solidFill>
                <a:latin typeface="Arial" panose="020B0604020202020204" pitchFamily="34" charset="0"/>
              </a:rPr>
              <a:t>), which was the chief denomination until the introduction of the </a:t>
            </a:r>
            <a:r>
              <a:rPr lang="en-HK" dirty="0">
                <a:solidFill>
                  <a:srgbClr val="0645AD"/>
                </a:solidFill>
                <a:latin typeface="Arial" panose="020B0604020202020204" pitchFamily="34" charset="0"/>
                <a:hlinkClick r:id="rId4" tooltip="Chinese yuan"/>
              </a:rPr>
              <a:t>yuan</a:t>
            </a:r>
            <a:r>
              <a:rPr lang="en-HK" dirty="0">
                <a:solidFill>
                  <a:srgbClr val="202122"/>
                </a:solidFill>
                <a:latin typeface="Arial" panose="020B0604020202020204" pitchFamily="34" charset="0"/>
              </a:rPr>
              <a:t> in the late 19th century.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64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wl of food on a plate&#10;&#10;Description automatically generated">
            <a:extLst>
              <a:ext uri="{FF2B5EF4-FFF2-40B4-BE49-F238E27FC236}">
                <a16:creationId xmlns:a16="http://schemas.microsoft.com/office/drawing/2014/main" id="{2C44D6DA-73B6-6344-A586-DB5F3674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r="12478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late of food&#10;&#10;Description automatically generated">
            <a:extLst>
              <a:ext uri="{FF2B5EF4-FFF2-40B4-BE49-F238E27FC236}">
                <a16:creationId xmlns:a16="http://schemas.microsoft.com/office/drawing/2014/main" id="{5D5D2D08-D450-1C47-BDA8-22CA073D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2" b="1942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 descr="A bowl of rice on a plate&#10;&#10;Description automatically generated">
            <a:extLst>
              <a:ext uri="{FF2B5EF4-FFF2-40B4-BE49-F238E27FC236}">
                <a16:creationId xmlns:a16="http://schemas.microsoft.com/office/drawing/2014/main" id="{935B7465-CEE3-1941-8A81-6FE952960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6" r="2" b="521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963B6-845E-F54C-BE30-599B52C2766F}"/>
              </a:ext>
            </a:extLst>
          </p:cNvPr>
          <p:cNvSpPr/>
          <p:nvPr/>
        </p:nvSpPr>
        <p:spPr>
          <a:xfrm>
            <a:off x="273593" y="388142"/>
            <a:ext cx="262007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炒飯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2000" b="1" dirty="0"/>
              <a:t>Caau2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faan6</a:t>
            </a:r>
            <a:endParaRPr lang="en-HK" sz="2000" b="1" dirty="0"/>
          </a:p>
          <a:p>
            <a:r>
              <a:rPr lang="en-US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Fried rice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9056E-67EE-1242-9E8A-40920A8CC60B}"/>
              </a:ext>
            </a:extLst>
          </p:cNvPr>
          <p:cNvSpPr/>
          <p:nvPr/>
        </p:nvSpPr>
        <p:spPr>
          <a:xfrm>
            <a:off x="6456403" y="2531388"/>
            <a:ext cx="262007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魚蛋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粉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Jyu4 daan2 fan2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US" altLang="ja-JP" sz="2000" b="1" dirty="0" err="1">
                <a:solidFill>
                  <a:srgbClr val="202122"/>
                </a:solidFill>
                <a:latin typeface="Consolas" panose="020B0609020204030204" pitchFamily="49" charset="0"/>
              </a:rPr>
              <a:t>Fishball</a:t>
            </a:r>
            <a:r>
              <a:rPr lang="zh-TW" altLang="en-US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noodles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C831A-EF94-4445-93D9-0A85584D7B70}"/>
              </a:ext>
            </a:extLst>
          </p:cNvPr>
          <p:cNvSpPr/>
          <p:nvPr/>
        </p:nvSpPr>
        <p:spPr>
          <a:xfrm>
            <a:off x="7986532" y="5774280"/>
            <a:ext cx="4205469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炒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河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/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炒麵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Caau2 ho2/ caau2 min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6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Fried flat noodles/ noodles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71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DA8A1B6-B86C-3548-A9E5-922FF3F1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60" y="0"/>
            <a:ext cx="698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1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7631AD-208B-D14C-8D6A-3DE476B45E80}"/>
              </a:ext>
            </a:extLst>
          </p:cNvPr>
          <p:cNvGrpSpPr/>
          <p:nvPr/>
        </p:nvGrpSpPr>
        <p:grpSpPr>
          <a:xfrm>
            <a:off x="2875721" y="340381"/>
            <a:ext cx="5969916" cy="6341410"/>
            <a:chOff x="2875721" y="340381"/>
            <a:chExt cx="5969916" cy="6341410"/>
          </a:xfrm>
        </p:grpSpPr>
        <p:pic>
          <p:nvPicPr>
            <p:cNvPr id="5" name="Picture 4" descr="Text, letter&#10;&#10;Description automatically generated">
              <a:extLst>
                <a:ext uri="{FF2B5EF4-FFF2-40B4-BE49-F238E27FC236}">
                  <a16:creationId xmlns:a16="http://schemas.microsoft.com/office/drawing/2014/main" id="{59B9A0BA-6D58-1A45-AD35-8CEC0A299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584" b="35295"/>
            <a:stretch/>
          </p:blipFill>
          <p:spPr>
            <a:xfrm>
              <a:off x="2875722" y="1497494"/>
              <a:ext cx="5969915" cy="21203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8BD461-6392-C84D-B59C-6C30BF0DDEF4}"/>
                </a:ext>
              </a:extLst>
            </p:cNvPr>
            <p:cNvSpPr txBox="1"/>
            <p:nvPr/>
          </p:nvSpPr>
          <p:spPr>
            <a:xfrm>
              <a:off x="4306958" y="340381"/>
              <a:ext cx="42804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5">
                      <a:lumMod val="75000"/>
                    </a:schemeClr>
                  </a:solidFill>
                </a:rPr>
                <a:t>M4 goi1, ngo5 jiu3 A, B tung4 C</a:t>
              </a:r>
            </a:p>
            <a:p>
              <a:r>
                <a:rPr lang="ja-JP" altLang="en-GB" sz="2000"/>
                <a:t>唔</a:t>
              </a:r>
              <a:r>
                <a:rPr lang="ja-JP" altLang="en-US" sz="2000"/>
                <a:t>該</a:t>
              </a:r>
              <a:r>
                <a:rPr lang="zh-TW" altLang="en-US" sz="2000" dirty="0"/>
                <a:t>，</a:t>
              </a:r>
              <a:r>
                <a:rPr lang="ja-JP" altLang="en-US" sz="2000"/>
                <a:t>我要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A</a:t>
              </a:r>
              <a:r>
                <a:rPr lang="zh-TW" altLang="en-US" sz="2000" dirty="0"/>
                <a:t>，</a:t>
              </a:r>
              <a:r>
                <a:rPr lang="en-US" altLang="zh-TW" sz="2000" dirty="0"/>
                <a:t>B</a:t>
              </a:r>
              <a:r>
                <a:rPr lang="zh-TW" altLang="en-US" sz="2000" dirty="0"/>
                <a:t> </a:t>
              </a:r>
              <a:r>
                <a:rPr lang="ja-JP" altLang="en-US" sz="2000"/>
                <a:t>同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C</a:t>
              </a:r>
            </a:p>
            <a:p>
              <a:r>
                <a:rPr lang="en-HK" altLang="ja-JP" sz="2000" dirty="0"/>
                <a:t>(Excuse me, I want A, B and C)</a:t>
              </a:r>
            </a:p>
            <a:p>
              <a:endParaRPr lang="en-HK" altLang="ja-JP" sz="2000" dirty="0"/>
            </a:p>
            <a:p>
              <a:endParaRPr lang="en-HK" altLang="ja-JP" sz="2000" dirty="0"/>
            </a:p>
          </p:txBody>
        </p:sp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3FA2B13C-2E50-1E45-AE9F-94CD8ACEF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688" b="1"/>
            <a:stretch/>
          </p:blipFill>
          <p:spPr>
            <a:xfrm>
              <a:off x="2875721" y="3699928"/>
              <a:ext cx="5969915" cy="878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725765-9C8E-F64C-92CD-840164EBB076}"/>
                </a:ext>
              </a:extLst>
            </p:cNvPr>
            <p:cNvSpPr txBox="1"/>
            <p:nvPr/>
          </p:nvSpPr>
          <p:spPr>
            <a:xfrm>
              <a:off x="4306959" y="4660713"/>
              <a:ext cx="25709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5">
                      <a:lumMod val="75000"/>
                    </a:schemeClr>
                  </a:solidFill>
                </a:rPr>
                <a:t>Nei5 ge3</a:t>
              </a:r>
            </a:p>
            <a:p>
              <a:r>
                <a:rPr lang="ja-JP" altLang="en-HK"/>
                <a:t>你</a:t>
              </a:r>
              <a:r>
                <a:rPr lang="ja-JP" altLang="en-US"/>
                <a:t>嘅 </a:t>
              </a:r>
              <a:endParaRPr lang="en-HK" altLang="ja-JP" dirty="0"/>
            </a:p>
            <a:p>
              <a:r>
                <a:rPr lang="en-HK" altLang="ja-JP" dirty="0"/>
                <a:t>(Here you go)</a:t>
              </a:r>
            </a:p>
            <a:p>
              <a:endParaRPr lang="en-HK" altLang="ja-JP" dirty="0"/>
            </a:p>
            <a:p>
              <a:endParaRPr lang="en-HK" altLang="ja-JP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68977D-9055-264F-9808-C790CDEF297A}"/>
                </a:ext>
              </a:extLst>
            </p:cNvPr>
            <p:cNvSpPr txBox="1"/>
            <p:nvPr/>
          </p:nvSpPr>
          <p:spPr>
            <a:xfrm>
              <a:off x="4306959" y="5481462"/>
              <a:ext cx="25709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5">
                      <a:lumMod val="75000"/>
                    </a:schemeClr>
                  </a:solidFill>
                </a:rPr>
                <a:t>m4 goi1, zoi3 gin3</a:t>
              </a:r>
            </a:p>
            <a:p>
              <a:r>
                <a:rPr lang="ja-JP" altLang="en-US"/>
                <a:t>唔該</a:t>
              </a:r>
              <a:r>
                <a:rPr lang="zh-TW" altLang="en-US" dirty="0"/>
                <a:t>，</a:t>
              </a:r>
              <a:r>
                <a:rPr lang="ja-JP" altLang="en-US"/>
                <a:t>再見 </a:t>
              </a:r>
              <a:endParaRPr lang="en-HK" altLang="ja-JP" dirty="0"/>
            </a:p>
            <a:p>
              <a:r>
                <a:rPr lang="en-HK" altLang="ja-JP" dirty="0"/>
                <a:t>(Thank you, goodbye)</a:t>
              </a:r>
            </a:p>
            <a:p>
              <a:endParaRPr lang="en-HK" altLang="ja-JP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6E4EE1-F392-D844-8F3C-A2E7662E7BEC}"/>
                </a:ext>
              </a:extLst>
            </p:cNvPr>
            <p:cNvSpPr txBox="1"/>
            <p:nvPr/>
          </p:nvSpPr>
          <p:spPr>
            <a:xfrm>
              <a:off x="2948608" y="340381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Zing-zing: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7D47A7-B857-C74D-A15A-E692EF3C3F96}"/>
                </a:ext>
              </a:extLst>
            </p:cNvPr>
            <p:cNvSpPr txBox="1"/>
            <p:nvPr/>
          </p:nvSpPr>
          <p:spPr>
            <a:xfrm>
              <a:off x="3034745" y="4660713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Cashier: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9D577E-F41D-524E-AB74-60F26F7F5076}"/>
                </a:ext>
              </a:extLst>
            </p:cNvPr>
            <p:cNvSpPr txBox="1"/>
            <p:nvPr/>
          </p:nvSpPr>
          <p:spPr>
            <a:xfrm>
              <a:off x="3048191" y="5481462"/>
              <a:ext cx="1338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Zing-zing: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45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05468E-B367-4D42-924A-3305D78F632E}"/>
              </a:ext>
            </a:extLst>
          </p:cNvPr>
          <p:cNvSpPr txBox="1"/>
          <p:nvPr/>
        </p:nvSpPr>
        <p:spPr>
          <a:xfrm>
            <a:off x="4094922" y="2637182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</a:rPr>
              <a:t>m4 goi1, maai4 daan1</a:t>
            </a:r>
            <a:endParaRPr lang="en-GB" altLang="ja-JP" sz="2000" dirty="0"/>
          </a:p>
          <a:p>
            <a:r>
              <a:rPr lang="ja-JP" altLang="en-US" sz="2000"/>
              <a:t>唔該</a:t>
            </a:r>
            <a:r>
              <a:rPr lang="zh-TW" altLang="en-US" sz="2000" dirty="0"/>
              <a:t>，</a:t>
            </a:r>
            <a:r>
              <a:rPr lang="ja-JP" altLang="en-US" sz="2000"/>
              <a:t>埋單</a:t>
            </a:r>
            <a:endParaRPr lang="en-HK" altLang="ja-JP" sz="2000" dirty="0"/>
          </a:p>
          <a:p>
            <a:r>
              <a:rPr lang="en-GB" sz="2000" dirty="0"/>
              <a:t>Excuse me, the bill please.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8601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548FCF5-9A07-3944-BAF3-E07B684E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62" y="0"/>
            <a:ext cx="54796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607C4-B7F8-7640-BEB9-9E4C0CF29D2F}"/>
              </a:ext>
            </a:extLst>
          </p:cNvPr>
          <p:cNvSpPr txBox="1"/>
          <p:nvPr/>
        </p:nvSpPr>
        <p:spPr>
          <a:xfrm>
            <a:off x="8303079" y="1028700"/>
            <a:ext cx="189411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ja-JP" altLang="en-US"/>
              <a:t>乜嘢</a:t>
            </a:r>
            <a:r>
              <a:rPr lang="zh-TW" altLang="en-US" dirty="0"/>
              <a:t>         </a:t>
            </a:r>
            <a:r>
              <a:rPr lang="en-US" altLang="zh-TW" dirty="0"/>
              <a:t>/</a:t>
            </a:r>
            <a:r>
              <a:rPr lang="zh-TW" altLang="en-US" dirty="0"/>
              <a:t>   </a:t>
            </a:r>
            <a:r>
              <a:rPr lang="ja-JP" altLang="en-US"/>
              <a:t>咩</a:t>
            </a:r>
            <a:endParaRPr lang="en-HK" altLang="ja-JP" dirty="0"/>
          </a:p>
          <a:p>
            <a:r>
              <a:rPr lang="en-US" altLang="ja-JP" dirty="0"/>
              <a:t>Mat</a:t>
            </a:r>
            <a:r>
              <a:rPr lang="en-US" altLang="zh-TW" dirty="0"/>
              <a:t>1</a:t>
            </a:r>
            <a:r>
              <a:rPr lang="zh-TW" altLang="en-US" dirty="0"/>
              <a:t> </a:t>
            </a:r>
            <a:r>
              <a:rPr lang="en-US" altLang="zh-TW" dirty="0"/>
              <a:t>je5</a:t>
            </a:r>
            <a:r>
              <a:rPr lang="zh-TW" altLang="en-US" dirty="0"/>
              <a:t> </a:t>
            </a:r>
            <a:r>
              <a:rPr lang="en-US" altLang="zh-TW" dirty="0"/>
              <a:t>/</a:t>
            </a:r>
            <a:r>
              <a:rPr lang="zh-TW" altLang="en-US" dirty="0"/>
              <a:t>    </a:t>
            </a:r>
            <a:r>
              <a:rPr lang="en-US" altLang="zh-TW" dirty="0"/>
              <a:t>me1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33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6FD947D-8141-0B48-8FDF-A45EB172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47" y="0"/>
            <a:ext cx="5392615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5731A2F0-8C44-F845-B415-981DFDBFE096}"/>
              </a:ext>
            </a:extLst>
          </p:cNvPr>
          <p:cNvSpPr/>
          <p:nvPr/>
        </p:nvSpPr>
        <p:spPr>
          <a:xfrm>
            <a:off x="7766216" y="4834834"/>
            <a:ext cx="683811" cy="437322"/>
          </a:xfrm>
          <a:prstGeom prst="frame">
            <a:avLst>
              <a:gd name="adj1" fmla="val 49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47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E9E4DB3-9222-0346-B2CC-E1AE38E8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745" y="317500"/>
            <a:ext cx="64135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3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DC72DF-7E51-E944-A226-36C3BE74E584}"/>
              </a:ext>
            </a:extLst>
          </p:cNvPr>
          <p:cNvSpPr txBox="1"/>
          <p:nvPr/>
        </p:nvSpPr>
        <p:spPr>
          <a:xfrm>
            <a:off x="1920671" y="1534745"/>
            <a:ext cx="88126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Ask questions</a:t>
            </a:r>
          </a:p>
          <a:p>
            <a:endParaRPr lang="en-US" sz="3200" b="1" dirty="0"/>
          </a:p>
          <a:p>
            <a:r>
              <a:rPr lang="en-US" sz="3200" b="1" dirty="0"/>
              <a:t>Introduce your friend</a:t>
            </a:r>
          </a:p>
          <a:p>
            <a:r>
              <a:rPr lang="en-US" sz="2400" dirty="0"/>
              <a:t>Name</a:t>
            </a:r>
          </a:p>
          <a:p>
            <a:r>
              <a:rPr lang="en-US" sz="2400" dirty="0"/>
              <a:t>Age</a:t>
            </a:r>
          </a:p>
          <a:p>
            <a:r>
              <a:rPr lang="en-US" sz="2400" dirty="0"/>
              <a:t>Nationality</a:t>
            </a:r>
          </a:p>
          <a:p>
            <a:r>
              <a:rPr lang="en-US" sz="2400" dirty="0"/>
              <a:t>How many people in their family (</a:t>
            </a:r>
            <a:r>
              <a:rPr lang="en-US" sz="2400" dirty="0" err="1"/>
              <a:t>eg</a:t>
            </a:r>
            <a:r>
              <a:rPr lang="en-US" sz="2400" dirty="0"/>
              <a:t>: how many brothers/sisters) </a:t>
            </a:r>
          </a:p>
          <a:p>
            <a:r>
              <a:rPr lang="en-US" sz="2400" dirty="0"/>
              <a:t>Their age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773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E2AE46D6-6279-AB48-9FAE-80EC7FA2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01" y="0"/>
            <a:ext cx="5739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0F26629-E4C2-7F4A-AACD-D6EC7C8BE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1" y="377687"/>
            <a:ext cx="10516191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247C1A6-BD0B-BE4C-A8E9-C167026A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28" y="0"/>
            <a:ext cx="66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1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35B416-1157-FE4A-8961-CB38DE3FC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51" y="-18586"/>
            <a:ext cx="6832787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8E50CE25-7446-8E43-BCA4-D77C9546AD79}"/>
              </a:ext>
            </a:extLst>
          </p:cNvPr>
          <p:cNvSpPr/>
          <p:nvPr/>
        </p:nvSpPr>
        <p:spPr>
          <a:xfrm>
            <a:off x="3318243" y="4250635"/>
            <a:ext cx="675933" cy="599662"/>
          </a:xfrm>
          <a:prstGeom prst="frame">
            <a:avLst>
              <a:gd name="adj1" fmla="val 49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0FC519B-A32D-0048-B3D0-AB95E046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88" y="473697"/>
            <a:ext cx="7363020" cy="42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4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FD1D80D8-25CF-7F47-A377-E5C623845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5" b="24375"/>
          <a:stretch/>
        </p:blipFill>
        <p:spPr>
          <a:xfrm>
            <a:off x="1689629" y="0"/>
            <a:ext cx="7054322" cy="6550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B4C14E-861D-4749-B41D-339C0351B490}"/>
              </a:ext>
            </a:extLst>
          </p:cNvPr>
          <p:cNvSpPr txBox="1"/>
          <p:nvPr/>
        </p:nvSpPr>
        <p:spPr>
          <a:xfrm>
            <a:off x="8835390" y="74235"/>
            <a:ext cx="3089107" cy="64633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HK" dirty="0"/>
              <a:t>pou2 tung1 waa2</a:t>
            </a:r>
            <a:endParaRPr lang="en-HK" altLang="ja-JP" dirty="0"/>
          </a:p>
          <a:p>
            <a:r>
              <a:rPr lang="ja-JP" altLang="en-US"/>
              <a:t>普通話</a:t>
            </a:r>
            <a:endParaRPr lang="en-HK" altLang="ja-JP" dirty="0"/>
          </a:p>
          <a:p>
            <a:r>
              <a:rPr lang="en-US" altLang="ja-JP" dirty="0"/>
              <a:t>Mandarin</a:t>
            </a:r>
          </a:p>
          <a:p>
            <a:endParaRPr lang="en-US" dirty="0"/>
          </a:p>
          <a:p>
            <a:r>
              <a:rPr lang="en-GB" altLang="zh-TW" dirty="0">
                <a:highlight>
                  <a:srgbClr val="FFFF00"/>
                </a:highlight>
              </a:rPr>
              <a:t>zit</a:t>
            </a:r>
            <a:r>
              <a:rPr lang="en-US" altLang="zh-TW" dirty="0">
                <a:highlight>
                  <a:srgbClr val="FFFF00"/>
                </a:highlight>
              </a:rPr>
              <a:t>6</a:t>
            </a:r>
            <a:r>
              <a:rPr lang="en-GB" altLang="zh-TW" dirty="0">
                <a:highlight>
                  <a:srgbClr val="FFFF00"/>
                </a:highlight>
              </a:rPr>
              <a:t> </a:t>
            </a:r>
            <a:r>
              <a:rPr lang="en-GB" altLang="zh-TW" dirty="0" err="1">
                <a:highlight>
                  <a:srgbClr val="FFFF00"/>
                </a:highlight>
              </a:rPr>
              <a:t>hak</a:t>
            </a:r>
            <a:r>
              <a:rPr lang="en-US" altLang="zh-TW" dirty="0">
                <a:highlight>
                  <a:srgbClr val="FFFF00"/>
                </a:highlight>
              </a:rPr>
              <a:t>1 </a:t>
            </a:r>
            <a:r>
              <a:rPr lang="en-HK" dirty="0">
                <a:highlight>
                  <a:srgbClr val="FFFF00"/>
                </a:highlight>
              </a:rPr>
              <a:t>waa2</a:t>
            </a:r>
            <a:endParaRPr lang="en-US" dirty="0"/>
          </a:p>
          <a:p>
            <a:r>
              <a:rPr lang="ja-JP" altLang="en-US"/>
              <a:t>捷克話</a:t>
            </a:r>
            <a:endParaRPr lang="en-HK" altLang="ja-JP" dirty="0"/>
          </a:p>
          <a:p>
            <a:r>
              <a:rPr lang="en-HK" altLang="ja-JP" dirty="0"/>
              <a:t>Czech</a:t>
            </a:r>
          </a:p>
          <a:p>
            <a:endParaRPr lang="en-HK" dirty="0"/>
          </a:p>
          <a:p>
            <a:r>
              <a:rPr lang="en-US" altLang="ja-JP" dirty="0">
                <a:highlight>
                  <a:srgbClr val="FFFF00"/>
                </a:highlight>
              </a:rPr>
              <a:t>si1 lok6 fat6 hak1 </a:t>
            </a:r>
            <a:r>
              <a:rPr lang="en-HK" dirty="0">
                <a:highlight>
                  <a:srgbClr val="FFFF00"/>
                </a:highlight>
              </a:rPr>
              <a:t>waa2</a:t>
            </a:r>
            <a:endParaRPr lang="en-HK" dirty="0"/>
          </a:p>
          <a:p>
            <a:r>
              <a:rPr lang="ja-JP" altLang="en-US"/>
              <a:t>斯洛伐克話</a:t>
            </a:r>
            <a:endParaRPr lang="en-GB" altLang="ja-JP" dirty="0"/>
          </a:p>
          <a:p>
            <a:r>
              <a:rPr lang="en-GB" altLang="ja-JP" dirty="0"/>
              <a:t>Slovak</a:t>
            </a:r>
            <a:endParaRPr lang="en-HK" altLang="ja-JP" dirty="0"/>
          </a:p>
          <a:p>
            <a:endParaRPr lang="en-HK" dirty="0"/>
          </a:p>
          <a:p>
            <a:r>
              <a:rPr lang="en-HK" dirty="0"/>
              <a:t>Jing1 man2</a:t>
            </a:r>
          </a:p>
          <a:p>
            <a:r>
              <a:rPr lang="ja-JP" altLang="en-US"/>
              <a:t>英文</a:t>
            </a:r>
            <a:endParaRPr lang="en-GB" altLang="ja-JP" dirty="0"/>
          </a:p>
          <a:p>
            <a:r>
              <a:rPr lang="en-GB" altLang="ja-JP" dirty="0"/>
              <a:t>English</a:t>
            </a:r>
            <a:endParaRPr lang="en-HK" altLang="ja-JP" dirty="0"/>
          </a:p>
          <a:p>
            <a:endParaRPr lang="en-HK" dirty="0"/>
          </a:p>
          <a:p>
            <a:r>
              <a:rPr lang="en-HK" dirty="0"/>
              <a:t>Dak1 man2 </a:t>
            </a:r>
          </a:p>
          <a:p>
            <a:r>
              <a:rPr lang="ja-JP" altLang="en-US"/>
              <a:t>徳文</a:t>
            </a:r>
            <a:endParaRPr lang="en-GB" altLang="ja-JP" dirty="0"/>
          </a:p>
          <a:p>
            <a:r>
              <a:rPr lang="en-GB" altLang="ja-JP" dirty="0"/>
              <a:t>German</a:t>
            </a:r>
          </a:p>
          <a:p>
            <a:endParaRPr lang="en-GB" altLang="ja-JP" dirty="0"/>
          </a:p>
          <a:p>
            <a:r>
              <a:rPr lang="en-GB" altLang="ja-JP" dirty="0"/>
              <a:t>Faat3 man2</a:t>
            </a:r>
          </a:p>
          <a:p>
            <a:r>
              <a:rPr lang="ja-JP" altLang="en-GB"/>
              <a:t>法</a:t>
            </a:r>
            <a:r>
              <a:rPr lang="ja-JP" altLang="en-US"/>
              <a:t>文</a:t>
            </a:r>
            <a:endParaRPr lang="en-GB" altLang="ja-JP" dirty="0"/>
          </a:p>
          <a:p>
            <a:r>
              <a:rPr lang="en-GB" altLang="ja-JP" dirty="0"/>
              <a:t>French</a:t>
            </a:r>
            <a:endParaRPr lang="en-HK" altLang="ja-JP" dirty="0"/>
          </a:p>
        </p:txBody>
      </p:sp>
    </p:spTree>
    <p:extLst>
      <p:ext uri="{BB962C8B-B14F-4D97-AF65-F5344CB8AC3E}">
        <p14:creationId xmlns:p14="http://schemas.microsoft.com/office/powerpoint/2010/main" val="3367128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6EC74BAE-315B-9D47-AF95-2C1EE2A8A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63"/>
          <a:stretch/>
        </p:blipFill>
        <p:spPr>
          <a:xfrm>
            <a:off x="1933582" y="950494"/>
            <a:ext cx="8324836" cy="24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9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5E1723-77CF-3745-9EEB-3057BFC4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94" y="338332"/>
            <a:ext cx="5110612" cy="6181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9CC9A-F404-3445-A506-2F1D92DCBE39}"/>
              </a:ext>
            </a:extLst>
          </p:cNvPr>
          <p:cNvSpPr txBox="1"/>
          <p:nvPr/>
        </p:nvSpPr>
        <p:spPr>
          <a:xfrm>
            <a:off x="9041130" y="0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0906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17B050DD-EB43-F440-944E-49F0438C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42" y="251301"/>
            <a:ext cx="5215486" cy="63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23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967F4D-C75E-D647-BE20-E33A2B4DD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8" t="64608" r="27709" b="16716"/>
          <a:stretch/>
        </p:blipFill>
        <p:spPr>
          <a:xfrm>
            <a:off x="5289880" y="1880592"/>
            <a:ext cx="3867757" cy="163449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E02522-177B-2947-81DA-0515008DD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16" t="83469" r="7580"/>
          <a:stretch/>
        </p:blipFill>
        <p:spPr>
          <a:xfrm>
            <a:off x="5311080" y="3515082"/>
            <a:ext cx="3825359" cy="155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1F39-469A-0944-B04B-F0724951E22A}"/>
              </a:ext>
            </a:extLst>
          </p:cNvPr>
          <p:cNvSpPr txBox="1"/>
          <p:nvPr/>
        </p:nvSpPr>
        <p:spPr>
          <a:xfrm>
            <a:off x="9190264" y="86916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20CFB-EA6A-274E-939E-8BE8E7D8309F}"/>
              </a:ext>
            </a:extLst>
          </p:cNvPr>
          <p:cNvSpPr txBox="1"/>
          <p:nvPr/>
        </p:nvSpPr>
        <p:spPr>
          <a:xfrm>
            <a:off x="422910" y="2354580"/>
            <a:ext cx="450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A: Nei5</a:t>
            </a:r>
            <a:r>
              <a:rPr lang="en-US" dirty="0"/>
              <a:t> </a:t>
            </a:r>
            <a:r>
              <a:rPr lang="en-GB" dirty="0"/>
              <a:t>zung1 m4 zung1 ji3 XXXX aa3?</a:t>
            </a:r>
          </a:p>
          <a:p>
            <a:endParaRPr lang="en-GB" dirty="0"/>
          </a:p>
          <a:p>
            <a:r>
              <a:rPr lang="en-GB" dirty="0"/>
              <a:t>B: Ngo5 (hou2) zung1 ji3 XXXXX</a:t>
            </a:r>
          </a:p>
          <a:p>
            <a:r>
              <a:rPr lang="en-GB" dirty="0"/>
              <a:t>	OR</a:t>
            </a:r>
          </a:p>
          <a:p>
            <a:r>
              <a:rPr lang="en-GB" dirty="0"/>
              <a:t>     Ngo5 (hou2) m4 zung1 ji3 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1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C857A5E-E10A-FB42-9EFD-CE8244813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13"/>
          <a:stretch/>
        </p:blipFill>
        <p:spPr>
          <a:xfrm>
            <a:off x="2762403" y="455347"/>
            <a:ext cx="7302500" cy="2602178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49B81C0-A185-1446-A831-E57FA2C0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20" b="15249"/>
          <a:stretch/>
        </p:blipFill>
        <p:spPr>
          <a:xfrm>
            <a:off x="2762403" y="3057525"/>
            <a:ext cx="7304385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428AA7-18DE-A94E-9C6D-664E81D44D57}"/>
              </a:ext>
            </a:extLst>
          </p:cNvPr>
          <p:cNvSpPr txBox="1"/>
          <p:nvPr/>
        </p:nvSpPr>
        <p:spPr>
          <a:xfrm>
            <a:off x="4585252" y="130465"/>
            <a:ext cx="7023652" cy="842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1) $364.3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2) $984.5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3) $1204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4) $260.2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5) $65.5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6) $83.9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7) $888.8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8) $29.9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9) $2.2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10) $510.7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484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CBD6C-E54D-924C-8BEE-141F3A863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179" y="0"/>
            <a:ext cx="5542373" cy="65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3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D993650-6BB8-0B46-91D5-ED0BCE0E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16" y="215900"/>
            <a:ext cx="85598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E567190-395B-F343-BBCC-6A3748F5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94" y="76118"/>
            <a:ext cx="6901801" cy="67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table&#10;&#10;Description automatically generated">
            <a:extLst>
              <a:ext uri="{FF2B5EF4-FFF2-40B4-BE49-F238E27FC236}">
                <a16:creationId xmlns:a16="http://schemas.microsoft.com/office/drawing/2014/main" id="{32D46E79-BB78-6B4E-8C08-A79DA09E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89" y="312906"/>
            <a:ext cx="8711325" cy="62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8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565A885-ADC7-8A46-9CC3-5458BB47D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671722" y="1672390"/>
            <a:ext cx="8559800" cy="321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B7CE3-CEE7-5643-8096-B3F96E864E22}"/>
              </a:ext>
            </a:extLst>
          </p:cNvPr>
          <p:cNvSpPr txBox="1"/>
          <p:nvPr/>
        </p:nvSpPr>
        <p:spPr>
          <a:xfrm>
            <a:off x="4018547" y="2093495"/>
            <a:ext cx="10106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969168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8089</TotalTime>
  <Words>517</Words>
  <Application>Microsoft Macintosh PowerPoint</Application>
  <PresentationFormat>Widescreen</PresentationFormat>
  <Paragraphs>193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Consolas</vt:lpstr>
      <vt:lpstr>Office Theme</vt:lpstr>
      <vt:lpstr>Cantonese I Week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5</dc:title>
  <dc:creator>Rona Chau</dc:creator>
  <cp:lastModifiedBy>Rona Chau</cp:lastModifiedBy>
  <cp:revision>17</cp:revision>
  <dcterms:created xsi:type="dcterms:W3CDTF">2020-11-16T16:35:47Z</dcterms:created>
  <dcterms:modified xsi:type="dcterms:W3CDTF">2021-10-13T14:26:45Z</dcterms:modified>
</cp:coreProperties>
</file>