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70" r:id="rId4"/>
    <p:sldId id="258" r:id="rId5"/>
    <p:sldId id="263" r:id="rId6"/>
    <p:sldId id="271" r:id="rId7"/>
    <p:sldId id="264" r:id="rId8"/>
    <p:sldId id="279" r:id="rId9"/>
    <p:sldId id="291" r:id="rId10"/>
    <p:sldId id="292" r:id="rId11"/>
    <p:sldId id="280" r:id="rId12"/>
    <p:sldId id="293" r:id="rId13"/>
    <p:sldId id="283" r:id="rId14"/>
    <p:sldId id="284" r:id="rId15"/>
    <p:sldId id="285" r:id="rId16"/>
    <p:sldId id="286" r:id="rId17"/>
    <p:sldId id="301" r:id="rId18"/>
    <p:sldId id="302" r:id="rId19"/>
    <p:sldId id="299" r:id="rId20"/>
    <p:sldId id="303" r:id="rId21"/>
    <p:sldId id="304" r:id="rId22"/>
    <p:sldId id="297" r:id="rId23"/>
    <p:sldId id="298" r:id="rId24"/>
    <p:sldId id="300" r:id="rId25"/>
    <p:sldId id="294" r:id="rId26"/>
    <p:sldId id="295" r:id="rId27"/>
    <p:sldId id="296" r:id="rId28"/>
    <p:sldId id="265" r:id="rId29"/>
    <p:sldId id="266" r:id="rId30"/>
    <p:sldId id="267" r:id="rId31"/>
    <p:sldId id="268" r:id="rId32"/>
    <p:sldId id="26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66"/>
    <p:restoredTop sz="94523"/>
  </p:normalViewPr>
  <p:slideViewPr>
    <p:cSldViewPr snapToGrid="0" snapToObjects="1">
      <p:cViewPr varScale="1">
        <p:scale>
          <a:sx n="104" d="100"/>
          <a:sy n="104" d="100"/>
        </p:scale>
        <p:origin x="1272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DB96D-219E-CA43-AEE6-9584D748C9DA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23B3C-7724-6E4C-AE89-1B7D98B3E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561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23B3C-7724-6E4C-AE89-1B7D98B3E1A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25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23B3C-7724-6E4C-AE89-1B7D98B3E1A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22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A6B48-EDB3-C34A-9D59-9812ED3235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83289A-70CD-C446-84C5-C839F71F8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13095-5136-A047-87D7-6016BF90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1B437-C4BB-FB4F-9197-64F743087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B5D0F-018E-134B-BB32-D5B0AEC2A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33388-7889-E949-8C97-AFDDAAFEB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7097BD-4B49-944D-9129-42ECF5433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4C372-DAD3-F846-A013-5C8C9FEDA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CE4AC-1FB2-9D43-B0FE-89D2FF179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84A08-5FA8-3344-9EB0-14F36B999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21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0F17A0-E9DA-9848-8A45-512E34858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AE4A61-FEBA-0948-8610-B45B333F1F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1B3AC-A40A-904C-B341-6A8743171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F1A20-BD49-9F46-AB40-EBA1EA879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46361-E199-F741-8F64-BD38A24D9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4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D0C4E-9C9A-F34C-887C-0F42AD5D6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86239-A28E-C54B-B799-9D6E61B2C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9587F-C0E9-6F4E-AA7E-097F99303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2CEA6-29AD-E04F-8408-4B65E49B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5F71D-DBF1-894C-A57A-AC3523FA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19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5430C-9D80-F54B-8E39-7109EADB4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760575-D133-7D45-AF0E-1CB8CFEFA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FA262-A5F8-9449-9814-B075A63F1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0CAE1-1DDB-4D4A-9350-96F1BAD1F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0AF72-29F2-784E-AF72-8E24B68DE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0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FD98D-4D0B-CF46-9913-96D85EAF6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4F6AC-E4F3-3D4B-9EFE-F37F30282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55CC66-F3A0-5B4E-BD49-6627FBB00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2417C-86C8-C448-AB23-62EBA4A9C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8B1AF-4F1C-9649-A5EE-8D8361556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A5377-6662-D44E-AB1A-E6FAC190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66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EF891-FB07-2242-A574-BB59F2F35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55BE9-A14F-DB48-89A8-44550D8B9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312BE-3127-F04E-9592-DBAB48054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0A3449-7783-B345-A2CB-6C65549E3F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D4E368-4C9C-984F-9478-ED06D402C3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BA540D-D41B-AC40-A7F1-47BF6C42C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469A0A-1238-3940-9F07-E51E0B043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B704FD-383D-5244-A0FE-BBB77B12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20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09477-1FBC-A44C-899A-951AA4EF4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A06B4-F7D8-114A-AC46-EAED0A2FF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78392C-F015-4E42-A880-5354A9AE4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A312C2-A79C-D243-8278-3DB2857F5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44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C99C61-0156-DC47-B962-7D4C90510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609CF4-2059-EB4B-808D-3A5BAC7CF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FECF7-B2F8-9946-9589-C03D9C6F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43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3C571-8D5F-7E4E-9A36-51B022207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F0E8-CF8C-5D48-A81C-979F92A7E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D6550A-5CC1-354E-B9EA-D057CFBDB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EA938C-7719-9F4C-B498-2F1734F6B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E5E5A-B92A-B340-AB45-E7803DD1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BC38B0-B343-BE40-AD3F-44D4B6786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33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892B-D68D-6949-A77C-1E3E51F18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2D1E25-E130-ED4C-9131-7D1493C060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6C5F1-7163-C445-B02F-2F2BFCE59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84005-1A81-1C46-BCE7-DAAAE2BD8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D1CBF-3097-F64A-8D95-4C274CB60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3AC81-68EB-9E47-9405-63A373DF1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03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BB5865-EDD4-6649-BB2A-3FB53ECF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2445D-F1D8-F246-AC70-AC29EAA74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831EB-B79C-2F4F-9297-734A999979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76EF9-4137-904E-9EBD-712C45F9F9D9}" type="datetimeFigureOut">
              <a:rPr lang="en-US" smtClean="0"/>
              <a:t>10/17/21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84497-2569-C84D-A4A0-00023B85C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F6AB4-6926-1049-A551-6B2CB8AAD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7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FAAD9-252C-5C44-8DF3-69FCD60FDD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52" b="40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75B68-D44F-3247-94D0-54692D5E8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Cantonese I</a:t>
            </a:r>
          </a:p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Week 6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372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4BFCFD76-91E1-5A4A-8E44-ED6B83165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39" y="118311"/>
            <a:ext cx="6816123" cy="6617368"/>
          </a:xfrm>
          <a:prstGeom prst="rect">
            <a:avLst/>
          </a:prstGeom>
        </p:spPr>
      </p:pic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8E87BA7A-19DE-4C44-A996-BB84144B8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645" y="4069681"/>
            <a:ext cx="5528355" cy="278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78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lendar&#10;&#10;Description automatically generated">
            <a:extLst>
              <a:ext uri="{FF2B5EF4-FFF2-40B4-BE49-F238E27FC236}">
                <a16:creationId xmlns:a16="http://schemas.microsoft.com/office/drawing/2014/main" id="{A09ABBA9-407E-454A-BB12-4FA7CD773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208" y="0"/>
            <a:ext cx="5999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73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B2AE4BE-3E26-0E49-B06F-3C6412AEB3EA}"/>
              </a:ext>
            </a:extLst>
          </p:cNvPr>
          <p:cNvGraphicFramePr>
            <a:graphicFrameLocks noGrp="1"/>
          </p:cNvGraphicFramePr>
          <p:nvPr/>
        </p:nvGraphicFramePr>
        <p:xfrm>
          <a:off x="1888958" y="1234440"/>
          <a:ext cx="8824496" cy="438912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206124">
                  <a:extLst>
                    <a:ext uri="{9D8B030D-6E8A-4147-A177-3AD203B41FA5}">
                      <a16:colId xmlns:a16="http://schemas.microsoft.com/office/drawing/2014/main" val="3073888024"/>
                    </a:ext>
                  </a:extLst>
                </a:gridCol>
                <a:gridCol w="2206124">
                  <a:extLst>
                    <a:ext uri="{9D8B030D-6E8A-4147-A177-3AD203B41FA5}">
                      <a16:colId xmlns:a16="http://schemas.microsoft.com/office/drawing/2014/main" val="2128195815"/>
                    </a:ext>
                  </a:extLst>
                </a:gridCol>
                <a:gridCol w="2206124">
                  <a:extLst>
                    <a:ext uri="{9D8B030D-6E8A-4147-A177-3AD203B41FA5}">
                      <a16:colId xmlns:a16="http://schemas.microsoft.com/office/drawing/2014/main" val="998620102"/>
                    </a:ext>
                  </a:extLst>
                </a:gridCol>
                <a:gridCol w="2206124">
                  <a:extLst>
                    <a:ext uri="{9D8B030D-6E8A-4147-A177-3AD203B41FA5}">
                      <a16:colId xmlns:a16="http://schemas.microsoft.com/office/drawing/2014/main" val="34695359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ja-JP" altLang="en-US" sz="2000" b="0"/>
                        <a:t>鍾意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/>
                        <a:t>To like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/>
                        <a:t>zung1 ji3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/>
                        <a:t>m4 zung1 ji3 </a:t>
                      </a:r>
                    </a:p>
                    <a:p>
                      <a:endParaRPr lang="en-US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8656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sz="2000"/>
                        <a:t>識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To know (a skill, a person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sik</a:t>
                      </a:r>
                      <a:r>
                        <a:rPr lang="en-US" altLang="zh-TW" sz="2000" dirty="0"/>
                        <a:t>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m4 sik</a:t>
                      </a:r>
                      <a:r>
                        <a:rPr lang="en-US" altLang="zh-TW" sz="2000" dirty="0"/>
                        <a:t>1</a:t>
                      </a:r>
                      <a:endParaRPr lang="en-US" sz="2000" dirty="0"/>
                    </a:p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6759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sz="2000"/>
                        <a:t>知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To know (information, news)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zi1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m4 zi1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4521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sz="2000"/>
                        <a:t>去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To 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heoi3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m4 heoi3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3170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sz="2000"/>
                        <a:t>有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To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jau5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Mou5 (</a:t>
                      </a:r>
                      <a:r>
                        <a:rPr lang="ja-JP" altLang="en-US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冇</a:t>
                      </a:r>
                      <a:r>
                        <a:rPr lang="en-GB" altLang="ja-JP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1222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sz="2000"/>
                        <a:t>要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To</a:t>
                      </a:r>
                      <a:r>
                        <a:rPr lang="zh-TW" altLang="en-US" sz="2000" dirty="0"/>
                        <a:t> </a:t>
                      </a:r>
                      <a:r>
                        <a:rPr lang="en-US" altLang="zh-TW" sz="2000" dirty="0"/>
                        <a:t>want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jiu</a:t>
                      </a:r>
                      <a:r>
                        <a:rPr lang="en-US" altLang="zh-TW" sz="2000" dirty="0"/>
                        <a:t>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M4 jiu</a:t>
                      </a:r>
                      <a:r>
                        <a:rPr lang="en-US" altLang="zh-TW" sz="2000" dirty="0"/>
                        <a:t>3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158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sz="2000"/>
                        <a:t>講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To speak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gong2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M4 gong2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4722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sz="2000"/>
                        <a:t>做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To</a:t>
                      </a:r>
                      <a:r>
                        <a:rPr lang="zh-TW" altLang="en-US" sz="2000" dirty="0"/>
                        <a:t> </a:t>
                      </a:r>
                      <a:r>
                        <a:rPr lang="en-US" altLang="zh-TW" sz="2000" dirty="0"/>
                        <a:t>do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zo</a:t>
                      </a:r>
                      <a:r>
                        <a:rPr lang="en-US" altLang="ja-JP" sz="2000" dirty="0"/>
                        <a:t>u</a:t>
                      </a:r>
                      <a:r>
                        <a:rPr lang="en-US" altLang="zh-TW" sz="2000" dirty="0"/>
                        <a:t>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M4 zo</a:t>
                      </a:r>
                      <a:r>
                        <a:rPr lang="en-US" altLang="ja-JP" sz="2000" dirty="0"/>
                        <a:t>u</a:t>
                      </a:r>
                      <a:r>
                        <a:rPr lang="en-US" altLang="zh-TW" sz="2000" dirty="0"/>
                        <a:t>6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4464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9739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hiteboard&#10;&#10;Description automatically generated">
            <a:extLst>
              <a:ext uri="{FF2B5EF4-FFF2-40B4-BE49-F238E27FC236}">
                <a16:creationId xmlns:a16="http://schemas.microsoft.com/office/drawing/2014/main" id="{167F305D-5349-F54A-91AC-FEA9DC556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176" y="0"/>
            <a:ext cx="62200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652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19B3805-78BC-4148-8DF5-ED4A20340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003" y="0"/>
            <a:ext cx="5273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48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6A01E89-2B85-A14E-89AE-651758E74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410" y="0"/>
            <a:ext cx="5940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61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94F9D739-DAC5-EE40-AAD9-6EE2905BA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305" y="0"/>
            <a:ext cx="73077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71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EF62393C-97E0-5B42-AE9D-D150E18C73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364" r="39565"/>
          <a:stretch/>
        </p:blipFill>
        <p:spPr>
          <a:xfrm>
            <a:off x="1895342" y="1632097"/>
            <a:ext cx="3689087" cy="1796903"/>
          </a:xfrm>
          <a:prstGeom prst="rect">
            <a:avLst/>
          </a:prstGeom>
        </p:spPr>
      </p:pic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18D8F69-601E-0640-8D89-8614D6EB44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980" b="66046"/>
          <a:stretch/>
        </p:blipFill>
        <p:spPr>
          <a:xfrm>
            <a:off x="6096000" y="1238436"/>
            <a:ext cx="3561907" cy="2406438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CC58816-1CD9-484C-808A-77BDE74F05D8}"/>
              </a:ext>
            </a:extLst>
          </p:cNvPr>
          <p:cNvGraphicFramePr>
            <a:graphicFrameLocks noGrp="1"/>
          </p:cNvGraphicFramePr>
          <p:nvPr/>
        </p:nvGraphicFramePr>
        <p:xfrm>
          <a:off x="4391245" y="4136204"/>
          <a:ext cx="5092996" cy="148336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945758">
                  <a:extLst>
                    <a:ext uri="{9D8B030D-6E8A-4147-A177-3AD203B41FA5}">
                      <a16:colId xmlns:a16="http://schemas.microsoft.com/office/drawing/2014/main" val="3476905114"/>
                    </a:ext>
                  </a:extLst>
                </a:gridCol>
                <a:gridCol w="1024223">
                  <a:extLst>
                    <a:ext uri="{9D8B030D-6E8A-4147-A177-3AD203B41FA5}">
                      <a16:colId xmlns:a16="http://schemas.microsoft.com/office/drawing/2014/main" val="3215169769"/>
                    </a:ext>
                  </a:extLst>
                </a:gridCol>
                <a:gridCol w="2123015">
                  <a:extLst>
                    <a:ext uri="{9D8B030D-6E8A-4147-A177-3AD203B41FA5}">
                      <a16:colId xmlns:a16="http://schemas.microsoft.com/office/drawing/2014/main" val="30562176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HK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Zou2 caan1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b="0">
                          <a:solidFill>
                            <a:schemeClr val="tx1"/>
                          </a:solidFill>
                        </a:rPr>
                        <a:t>早餐</a:t>
                      </a:r>
                      <a:endParaRPr lang="en-HK" altLang="ja-JP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Breakfast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7021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Zung1 ng5 faan6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b="0">
                          <a:solidFill>
                            <a:schemeClr val="tx1"/>
                          </a:solidFill>
                        </a:rPr>
                        <a:t>中午飯</a:t>
                      </a:r>
                      <a:endParaRPr lang="en-HK" altLang="ja-JP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Lunch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0526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Haa6 ng5 caa4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b="0">
                          <a:solidFill>
                            <a:schemeClr val="tx1"/>
                          </a:solidFill>
                        </a:rPr>
                        <a:t>下午茶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Afternoon tea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5797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Maan5 faan6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b="0">
                          <a:solidFill>
                            <a:schemeClr val="tx1"/>
                          </a:solidFill>
                        </a:rPr>
                        <a:t>晚飯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Dinner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551223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D646E9B-4DE7-8A47-A04F-4A414887C453}"/>
              </a:ext>
            </a:extLst>
          </p:cNvPr>
          <p:cNvSpPr txBox="1"/>
          <p:nvPr/>
        </p:nvSpPr>
        <p:spPr>
          <a:xfrm>
            <a:off x="2700670" y="4416219"/>
            <a:ext cx="1010093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altLang="ja-JP" dirty="0"/>
              <a:t>sik6</a:t>
            </a:r>
          </a:p>
          <a:p>
            <a:r>
              <a:rPr lang="ja-JP" altLang="en-US"/>
              <a:t>食</a:t>
            </a:r>
            <a:endParaRPr lang="en-HK" altLang="ja-JP" dirty="0"/>
          </a:p>
          <a:p>
            <a:r>
              <a:rPr lang="en-US" dirty="0"/>
              <a:t>To eat</a:t>
            </a:r>
          </a:p>
        </p:txBody>
      </p:sp>
      <p:sp>
        <p:nvSpPr>
          <p:cNvPr id="9" name="Plus 8">
            <a:extLst>
              <a:ext uri="{FF2B5EF4-FFF2-40B4-BE49-F238E27FC236}">
                <a16:creationId xmlns:a16="http://schemas.microsoft.com/office/drawing/2014/main" id="{70C2123C-E588-C647-87AA-E260E4F86E6F}"/>
              </a:ext>
            </a:extLst>
          </p:cNvPr>
          <p:cNvSpPr/>
          <p:nvPr/>
        </p:nvSpPr>
        <p:spPr>
          <a:xfrm>
            <a:off x="3758609" y="4598779"/>
            <a:ext cx="584790" cy="558210"/>
          </a:xfrm>
          <a:prstGeom prst="mathPlus">
            <a:avLst>
              <a:gd name="adj1" fmla="val 193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06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888B564-2BA4-0240-B444-D73DA0D363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8425" y="130630"/>
            <a:ext cx="5518541" cy="6475420"/>
          </a:xfrm>
        </p:spPr>
      </p:pic>
    </p:spTree>
    <p:extLst>
      <p:ext uri="{BB962C8B-B14F-4D97-AF65-F5344CB8AC3E}">
        <p14:creationId xmlns:p14="http://schemas.microsoft.com/office/powerpoint/2010/main" val="1027645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2E4FE43A-1B64-EC4C-B5A5-2F987EE53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015" y="0"/>
            <a:ext cx="5534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11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able&#10;&#10;Description automatically generated">
            <a:extLst>
              <a:ext uri="{FF2B5EF4-FFF2-40B4-BE49-F238E27FC236}">
                <a16:creationId xmlns:a16="http://schemas.microsoft.com/office/drawing/2014/main" id="{FD1D80D8-25CF-7F47-A377-E5C6238452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85" b="24375"/>
          <a:stretch/>
        </p:blipFill>
        <p:spPr>
          <a:xfrm>
            <a:off x="1689629" y="0"/>
            <a:ext cx="7054322" cy="655086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7B4C14E-861D-4749-B41D-339C0351B490}"/>
              </a:ext>
            </a:extLst>
          </p:cNvPr>
          <p:cNvSpPr txBox="1"/>
          <p:nvPr/>
        </p:nvSpPr>
        <p:spPr>
          <a:xfrm>
            <a:off x="8835390" y="74235"/>
            <a:ext cx="3089107" cy="646330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HK" dirty="0"/>
              <a:t>pou2 tung1 waa2</a:t>
            </a:r>
            <a:endParaRPr lang="en-HK" altLang="ja-JP" dirty="0"/>
          </a:p>
          <a:p>
            <a:r>
              <a:rPr lang="ja-JP" altLang="en-US"/>
              <a:t>普通話</a:t>
            </a:r>
            <a:endParaRPr lang="en-HK" altLang="ja-JP" dirty="0"/>
          </a:p>
          <a:p>
            <a:r>
              <a:rPr lang="en-US" altLang="ja-JP" dirty="0"/>
              <a:t>Mandarin</a:t>
            </a:r>
          </a:p>
          <a:p>
            <a:endParaRPr lang="en-US" dirty="0"/>
          </a:p>
          <a:p>
            <a:r>
              <a:rPr lang="en-GB" altLang="zh-TW" dirty="0">
                <a:highlight>
                  <a:srgbClr val="FFFF00"/>
                </a:highlight>
              </a:rPr>
              <a:t>zit</a:t>
            </a:r>
            <a:r>
              <a:rPr lang="en-US" altLang="zh-TW" dirty="0">
                <a:highlight>
                  <a:srgbClr val="FFFF00"/>
                </a:highlight>
              </a:rPr>
              <a:t>6</a:t>
            </a:r>
            <a:r>
              <a:rPr lang="en-GB" altLang="zh-TW" dirty="0">
                <a:highlight>
                  <a:srgbClr val="FFFF00"/>
                </a:highlight>
              </a:rPr>
              <a:t> </a:t>
            </a:r>
            <a:r>
              <a:rPr lang="en-GB" altLang="zh-TW" dirty="0" err="1">
                <a:highlight>
                  <a:srgbClr val="FFFF00"/>
                </a:highlight>
              </a:rPr>
              <a:t>hak</a:t>
            </a:r>
            <a:r>
              <a:rPr lang="en-US" altLang="zh-TW" dirty="0">
                <a:highlight>
                  <a:srgbClr val="FFFF00"/>
                </a:highlight>
              </a:rPr>
              <a:t>1 </a:t>
            </a:r>
            <a:r>
              <a:rPr lang="en-HK" dirty="0">
                <a:highlight>
                  <a:srgbClr val="FFFF00"/>
                </a:highlight>
              </a:rPr>
              <a:t>waa2</a:t>
            </a:r>
            <a:endParaRPr lang="en-US" dirty="0"/>
          </a:p>
          <a:p>
            <a:r>
              <a:rPr lang="ja-JP" altLang="en-US"/>
              <a:t>捷克話</a:t>
            </a:r>
            <a:endParaRPr lang="en-HK" altLang="ja-JP" dirty="0"/>
          </a:p>
          <a:p>
            <a:r>
              <a:rPr lang="en-HK" altLang="ja-JP" dirty="0"/>
              <a:t>Czech</a:t>
            </a:r>
          </a:p>
          <a:p>
            <a:endParaRPr lang="en-HK" dirty="0"/>
          </a:p>
          <a:p>
            <a:r>
              <a:rPr lang="en-US" altLang="ja-JP" dirty="0">
                <a:highlight>
                  <a:srgbClr val="FFFF00"/>
                </a:highlight>
              </a:rPr>
              <a:t>si1 lok6 fat6 hak1 </a:t>
            </a:r>
            <a:r>
              <a:rPr lang="en-HK" dirty="0">
                <a:highlight>
                  <a:srgbClr val="FFFF00"/>
                </a:highlight>
              </a:rPr>
              <a:t>waa2</a:t>
            </a:r>
            <a:endParaRPr lang="en-HK" dirty="0"/>
          </a:p>
          <a:p>
            <a:r>
              <a:rPr lang="ja-JP" altLang="en-US"/>
              <a:t>斯洛伐克話</a:t>
            </a:r>
            <a:endParaRPr lang="en-GB" altLang="ja-JP" dirty="0"/>
          </a:p>
          <a:p>
            <a:r>
              <a:rPr lang="en-GB" altLang="ja-JP" dirty="0"/>
              <a:t>Slovak</a:t>
            </a:r>
            <a:endParaRPr lang="en-HK" altLang="ja-JP" dirty="0"/>
          </a:p>
          <a:p>
            <a:endParaRPr lang="en-HK" dirty="0"/>
          </a:p>
          <a:p>
            <a:r>
              <a:rPr lang="en-HK" dirty="0"/>
              <a:t>Jing1 man2</a:t>
            </a:r>
          </a:p>
          <a:p>
            <a:r>
              <a:rPr lang="ja-JP" altLang="en-US"/>
              <a:t>英文</a:t>
            </a:r>
            <a:endParaRPr lang="en-GB" altLang="ja-JP" dirty="0"/>
          </a:p>
          <a:p>
            <a:r>
              <a:rPr lang="en-GB" altLang="ja-JP" dirty="0"/>
              <a:t>English</a:t>
            </a:r>
            <a:endParaRPr lang="en-HK" altLang="ja-JP" dirty="0"/>
          </a:p>
          <a:p>
            <a:endParaRPr lang="en-HK" dirty="0"/>
          </a:p>
          <a:p>
            <a:r>
              <a:rPr lang="en-HK" dirty="0"/>
              <a:t>Dak1 man2 </a:t>
            </a:r>
          </a:p>
          <a:p>
            <a:r>
              <a:rPr lang="ja-JP" altLang="en-US"/>
              <a:t>徳文</a:t>
            </a:r>
            <a:endParaRPr lang="en-GB" altLang="ja-JP" dirty="0"/>
          </a:p>
          <a:p>
            <a:r>
              <a:rPr lang="en-GB" altLang="ja-JP" dirty="0"/>
              <a:t>German</a:t>
            </a:r>
          </a:p>
          <a:p>
            <a:endParaRPr lang="en-GB" altLang="ja-JP" dirty="0"/>
          </a:p>
          <a:p>
            <a:r>
              <a:rPr lang="en-GB" altLang="ja-JP" dirty="0"/>
              <a:t>Faat3 man2</a:t>
            </a:r>
          </a:p>
          <a:p>
            <a:r>
              <a:rPr lang="ja-JP" altLang="en-GB"/>
              <a:t>法</a:t>
            </a:r>
            <a:r>
              <a:rPr lang="ja-JP" altLang="en-US"/>
              <a:t>文</a:t>
            </a:r>
            <a:endParaRPr lang="en-GB" altLang="ja-JP" dirty="0"/>
          </a:p>
          <a:p>
            <a:r>
              <a:rPr lang="en-GB" altLang="ja-JP" dirty="0"/>
              <a:t>French</a:t>
            </a:r>
            <a:endParaRPr lang="en-HK" altLang="ja-JP" dirty="0"/>
          </a:p>
        </p:txBody>
      </p:sp>
    </p:spTree>
    <p:extLst>
      <p:ext uri="{BB962C8B-B14F-4D97-AF65-F5344CB8AC3E}">
        <p14:creationId xmlns:p14="http://schemas.microsoft.com/office/powerpoint/2010/main" val="3367128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7BBB613-D299-CE40-B45B-4399C5509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656" y="0"/>
            <a:ext cx="5613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25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675087BC-7BDB-7444-88A5-CDAB5AF30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476" y="0"/>
            <a:ext cx="5570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54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whiteboard&#10;&#10;Description automatically generated">
            <a:extLst>
              <a:ext uri="{FF2B5EF4-FFF2-40B4-BE49-F238E27FC236}">
                <a16:creationId xmlns:a16="http://schemas.microsoft.com/office/drawing/2014/main" id="{F04B3C88-D95B-E343-99C0-AFBD3AF42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971" y="276370"/>
            <a:ext cx="5306997" cy="630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92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3B83226D-6E66-3442-858A-BCE45158D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101" y="195541"/>
            <a:ext cx="4734733" cy="66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444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869FF426-4BF0-9541-A478-755FD33A6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853" y="0"/>
            <a:ext cx="49222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07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CFBEFB-ABDC-664F-B739-D2F1077B8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754" y="1044575"/>
            <a:ext cx="8950996" cy="476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681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C50D72-F67F-184B-AD5E-0B87160A1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413103"/>
            <a:ext cx="8432800" cy="603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928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ECC45F-ED52-194F-A4D0-95F4FD92C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367" y="1219200"/>
            <a:ext cx="9679733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855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75B74DBC-8D0A-2E4C-9B8B-3F7F3D6E4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678" y="0"/>
            <a:ext cx="6130303" cy="634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1353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4B6DCBDE-CCA6-2C48-8271-77A1C455C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304" y="96252"/>
            <a:ext cx="5457391" cy="644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46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6EC74BAE-315B-9D47-AF95-2C1EE2A8AC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263"/>
          <a:stretch/>
        </p:blipFill>
        <p:spPr>
          <a:xfrm>
            <a:off x="1933582" y="950494"/>
            <a:ext cx="8324836" cy="247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696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B7365EAC-1FAA-0743-959A-3B840F395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14" y="126628"/>
            <a:ext cx="5353660" cy="660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3946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854C38F-A252-7642-A64B-1F302E464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5357" y="239005"/>
            <a:ext cx="5157618" cy="637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954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text&#10;&#10;Description automatically generated">
            <a:extLst>
              <a:ext uri="{FF2B5EF4-FFF2-40B4-BE49-F238E27FC236}">
                <a16:creationId xmlns:a16="http://schemas.microsoft.com/office/drawing/2014/main" id="{4F6495FA-B978-9D4D-B663-D5CFFC921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017" y="0"/>
            <a:ext cx="47857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69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05E1723-77CF-3745-9EEB-3057BFC4F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694" y="338332"/>
            <a:ext cx="5110612" cy="61813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49CC9A-F404-3445-A506-2F1D92DCBE39}"/>
              </a:ext>
            </a:extLst>
          </p:cNvPr>
          <p:cNvSpPr txBox="1"/>
          <p:nvPr/>
        </p:nvSpPr>
        <p:spPr>
          <a:xfrm>
            <a:off x="9041130" y="0"/>
            <a:ext cx="2148840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600" dirty="0"/>
              <a:t>Jau4 seoi2</a:t>
            </a:r>
            <a:endParaRPr lang="en-GB" altLang="ja-JP" sz="1600" dirty="0"/>
          </a:p>
          <a:p>
            <a:r>
              <a:rPr lang="ja-JP" altLang="en-US" sz="1600"/>
              <a:t>游水</a:t>
            </a:r>
            <a:endParaRPr lang="en-HK" altLang="ja-JP" sz="1600" dirty="0"/>
          </a:p>
          <a:p>
            <a:r>
              <a:rPr lang="en-GB" altLang="ja-JP" sz="1600" dirty="0"/>
              <a:t>swimming</a:t>
            </a:r>
            <a:endParaRPr lang="en-HK" altLang="ja-JP" sz="1600" dirty="0"/>
          </a:p>
          <a:p>
            <a:endParaRPr lang="en-HK" sz="1600" dirty="0"/>
          </a:p>
          <a:p>
            <a:r>
              <a:rPr lang="en-HK" sz="1600" dirty="0"/>
              <a:t>Zou6</a:t>
            </a:r>
            <a:r>
              <a:rPr lang="zh-TW" altLang="en-US" sz="1600" dirty="0"/>
              <a:t> </a:t>
            </a:r>
            <a:r>
              <a:rPr lang="en-US" altLang="zh-TW" sz="1600" dirty="0"/>
              <a:t>gym</a:t>
            </a:r>
            <a:endParaRPr lang="en-HK" sz="1600" dirty="0"/>
          </a:p>
          <a:p>
            <a:r>
              <a:rPr lang="ja-JP" altLang="en-US" sz="1600"/>
              <a:t>做</a:t>
            </a:r>
            <a:r>
              <a:rPr lang="en-US" altLang="ja-JP" sz="1600" dirty="0"/>
              <a:t>gym</a:t>
            </a:r>
          </a:p>
          <a:p>
            <a:r>
              <a:rPr lang="en-US" altLang="ja-JP" sz="1600" dirty="0"/>
              <a:t>Go to the gym</a:t>
            </a:r>
          </a:p>
          <a:p>
            <a:endParaRPr lang="en-US" sz="1600" dirty="0"/>
          </a:p>
          <a:p>
            <a:r>
              <a:rPr lang="en-HK" sz="1600" dirty="0"/>
              <a:t>Gin6</a:t>
            </a:r>
            <a:r>
              <a:rPr lang="zh-TW" altLang="en-US" sz="1600" dirty="0"/>
              <a:t> </a:t>
            </a:r>
            <a:r>
              <a:rPr lang="en-GB" altLang="zh-TW" sz="1600" dirty="0"/>
              <a:t>san1</a:t>
            </a:r>
            <a:endParaRPr lang="en-US" sz="1600" dirty="0"/>
          </a:p>
          <a:p>
            <a:r>
              <a:rPr lang="ja-JP" altLang="en-US" sz="1600"/>
              <a:t>健身</a:t>
            </a:r>
            <a:endParaRPr lang="en-GB" altLang="ja-JP" sz="1600" dirty="0"/>
          </a:p>
          <a:p>
            <a:r>
              <a:rPr lang="en-US" altLang="ja-JP" sz="1600" dirty="0"/>
              <a:t>Go to the gym</a:t>
            </a:r>
          </a:p>
          <a:p>
            <a:endParaRPr lang="en-HK" altLang="ja-JP" sz="1600" dirty="0"/>
          </a:p>
          <a:p>
            <a:r>
              <a:rPr lang="en-HK" sz="1600" dirty="0"/>
              <a:t>Zyu2 je5</a:t>
            </a:r>
            <a:r>
              <a:rPr lang="zh-TW" altLang="en-US" sz="1600" dirty="0"/>
              <a:t> </a:t>
            </a:r>
            <a:r>
              <a:rPr lang="en-HK" sz="1600" dirty="0"/>
              <a:t>sik6</a:t>
            </a:r>
          </a:p>
          <a:p>
            <a:r>
              <a:rPr lang="ja-JP" altLang="en-US" sz="1600"/>
              <a:t>煮嘢食</a:t>
            </a:r>
            <a:endParaRPr lang="en-GB" altLang="ja-JP" sz="1600" dirty="0"/>
          </a:p>
          <a:p>
            <a:r>
              <a:rPr lang="en-GB" altLang="ja-JP" sz="1600" dirty="0"/>
              <a:t>Cooking</a:t>
            </a:r>
            <a:endParaRPr lang="en-HK" altLang="ja-JP" sz="1600" dirty="0"/>
          </a:p>
          <a:p>
            <a:endParaRPr lang="en-HK" sz="1600" dirty="0"/>
          </a:p>
          <a:p>
            <a:r>
              <a:rPr lang="en-HK" sz="1600" dirty="0" err="1"/>
              <a:t>Haang</a:t>
            </a:r>
            <a:r>
              <a:rPr lang="en-US" altLang="zh-TW" sz="1600" dirty="0"/>
              <a:t>4</a:t>
            </a:r>
            <a:r>
              <a:rPr lang="zh-TW" altLang="en-US" sz="1600" dirty="0"/>
              <a:t> </a:t>
            </a:r>
            <a:r>
              <a:rPr lang="en-US" altLang="zh-TW" sz="1600" dirty="0"/>
              <a:t>saan1</a:t>
            </a:r>
            <a:endParaRPr lang="en-HK" sz="1600" dirty="0"/>
          </a:p>
          <a:p>
            <a:r>
              <a:rPr lang="ja-JP" altLang="en-HK" sz="1600"/>
              <a:t>行山</a:t>
            </a:r>
            <a:endParaRPr lang="en-GB" altLang="ja-JP" sz="1600" dirty="0"/>
          </a:p>
          <a:p>
            <a:r>
              <a:rPr lang="en-GB" altLang="ja-JP" sz="1600" dirty="0"/>
              <a:t>Hiking</a:t>
            </a:r>
            <a:endParaRPr lang="en-HK" altLang="ja-JP" sz="1600" dirty="0"/>
          </a:p>
          <a:p>
            <a:endParaRPr lang="en-HK" sz="1600" dirty="0"/>
          </a:p>
          <a:p>
            <a:r>
              <a:rPr lang="en-HK" sz="1600" dirty="0"/>
              <a:t>Caai2 daan1 ce1</a:t>
            </a:r>
          </a:p>
          <a:p>
            <a:r>
              <a:rPr lang="ja-JP" altLang="en-US" sz="1600"/>
              <a:t>踩單車</a:t>
            </a:r>
            <a:endParaRPr lang="en-GB" altLang="ja-JP" sz="1600" dirty="0"/>
          </a:p>
          <a:p>
            <a:r>
              <a:rPr lang="en-GB" sz="1600" dirty="0"/>
              <a:t>Cycling</a:t>
            </a:r>
          </a:p>
          <a:p>
            <a:endParaRPr lang="en-GB" sz="1600" dirty="0"/>
          </a:p>
          <a:p>
            <a:r>
              <a:rPr lang="en-HK" dirty="0"/>
              <a:t>Teng1</a:t>
            </a:r>
            <a:r>
              <a:rPr lang="zh-TW" altLang="en-US" dirty="0"/>
              <a:t> </a:t>
            </a:r>
            <a:r>
              <a:rPr lang="en-HK" altLang="zh-TW" dirty="0"/>
              <a:t>jam1 ngok6</a:t>
            </a:r>
            <a:endParaRPr lang="en-GB" sz="1600" dirty="0"/>
          </a:p>
          <a:p>
            <a:r>
              <a:rPr lang="ja-JP" altLang="en-GB" sz="1600"/>
              <a:t>聽</a:t>
            </a:r>
            <a:r>
              <a:rPr lang="ja-JP" altLang="en-US" sz="1600"/>
              <a:t>音樂</a:t>
            </a:r>
            <a:endParaRPr lang="en-HK" altLang="ja-JP" sz="1600" dirty="0"/>
          </a:p>
          <a:p>
            <a:r>
              <a:rPr lang="en-US" altLang="ja-JP" sz="1600" dirty="0"/>
              <a:t>Listen</a:t>
            </a:r>
            <a:r>
              <a:rPr lang="zh-TW" altLang="en-US" sz="1600" dirty="0"/>
              <a:t> </a:t>
            </a:r>
            <a:r>
              <a:rPr lang="en-US" altLang="zh-TW" sz="1600" dirty="0"/>
              <a:t>to</a:t>
            </a:r>
            <a:r>
              <a:rPr lang="zh-TW" altLang="en-US" sz="1600" dirty="0"/>
              <a:t> </a:t>
            </a:r>
            <a:r>
              <a:rPr lang="en-US" altLang="zh-TW" sz="1600" dirty="0"/>
              <a:t>music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10906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17B050DD-EB43-F440-944E-49F0438CE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442" y="251301"/>
            <a:ext cx="5215486" cy="635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323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22967F4D-C75E-D647-BE20-E33A2B4DDE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38" t="64608" r="27709" b="16716"/>
          <a:stretch/>
        </p:blipFill>
        <p:spPr>
          <a:xfrm>
            <a:off x="5289880" y="1880592"/>
            <a:ext cx="3867757" cy="1634490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68E02522-177B-2947-81DA-0515008DDD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16" t="83469" r="7580"/>
          <a:stretch/>
        </p:blipFill>
        <p:spPr>
          <a:xfrm>
            <a:off x="5311080" y="3515082"/>
            <a:ext cx="3825359" cy="15544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DE1F39-469A-0944-B04B-F0724951E22A}"/>
              </a:ext>
            </a:extLst>
          </p:cNvPr>
          <p:cNvSpPr txBox="1"/>
          <p:nvPr/>
        </p:nvSpPr>
        <p:spPr>
          <a:xfrm>
            <a:off x="9190264" y="86916"/>
            <a:ext cx="2148840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600" dirty="0"/>
              <a:t>Jau4 seoi2</a:t>
            </a:r>
            <a:endParaRPr lang="en-GB" altLang="ja-JP" sz="1600" dirty="0"/>
          </a:p>
          <a:p>
            <a:r>
              <a:rPr lang="ja-JP" altLang="en-US" sz="1600"/>
              <a:t>游水</a:t>
            </a:r>
            <a:endParaRPr lang="en-HK" altLang="ja-JP" sz="1600" dirty="0"/>
          </a:p>
          <a:p>
            <a:r>
              <a:rPr lang="en-GB" altLang="ja-JP" sz="1600" dirty="0"/>
              <a:t>swimming</a:t>
            </a:r>
            <a:endParaRPr lang="en-HK" altLang="ja-JP" sz="1600" dirty="0"/>
          </a:p>
          <a:p>
            <a:endParaRPr lang="en-HK" sz="1600" dirty="0"/>
          </a:p>
          <a:p>
            <a:r>
              <a:rPr lang="en-HK" sz="1600" dirty="0"/>
              <a:t>Zou6</a:t>
            </a:r>
            <a:r>
              <a:rPr lang="zh-TW" altLang="en-US" sz="1600" dirty="0"/>
              <a:t> </a:t>
            </a:r>
            <a:r>
              <a:rPr lang="en-US" altLang="zh-TW" sz="1600" dirty="0"/>
              <a:t>gym</a:t>
            </a:r>
            <a:endParaRPr lang="en-HK" sz="1600" dirty="0"/>
          </a:p>
          <a:p>
            <a:r>
              <a:rPr lang="ja-JP" altLang="en-US" sz="1600"/>
              <a:t>做</a:t>
            </a:r>
            <a:r>
              <a:rPr lang="en-US" altLang="ja-JP" sz="1600" dirty="0"/>
              <a:t>gym</a:t>
            </a:r>
          </a:p>
          <a:p>
            <a:r>
              <a:rPr lang="en-US" altLang="ja-JP" sz="1600" dirty="0"/>
              <a:t>Go to the gym</a:t>
            </a:r>
          </a:p>
          <a:p>
            <a:endParaRPr lang="en-US" sz="1600" dirty="0"/>
          </a:p>
          <a:p>
            <a:r>
              <a:rPr lang="en-HK" sz="1600" dirty="0"/>
              <a:t>Gin6</a:t>
            </a:r>
            <a:r>
              <a:rPr lang="zh-TW" altLang="en-US" sz="1600" dirty="0"/>
              <a:t> </a:t>
            </a:r>
            <a:r>
              <a:rPr lang="en-GB" altLang="zh-TW" sz="1600" dirty="0"/>
              <a:t>san1</a:t>
            </a:r>
            <a:endParaRPr lang="en-US" sz="1600" dirty="0"/>
          </a:p>
          <a:p>
            <a:r>
              <a:rPr lang="ja-JP" altLang="en-US" sz="1600"/>
              <a:t>健身</a:t>
            </a:r>
            <a:endParaRPr lang="en-GB" altLang="ja-JP" sz="1600" dirty="0"/>
          </a:p>
          <a:p>
            <a:r>
              <a:rPr lang="en-US" altLang="ja-JP" sz="1600" dirty="0"/>
              <a:t>Go to the gym</a:t>
            </a:r>
          </a:p>
          <a:p>
            <a:endParaRPr lang="en-HK" altLang="ja-JP" sz="1600" dirty="0"/>
          </a:p>
          <a:p>
            <a:r>
              <a:rPr lang="en-HK" sz="1600" dirty="0"/>
              <a:t>Zyu2 je5</a:t>
            </a:r>
            <a:r>
              <a:rPr lang="zh-TW" altLang="en-US" sz="1600" dirty="0"/>
              <a:t> </a:t>
            </a:r>
            <a:r>
              <a:rPr lang="en-HK" sz="1600" dirty="0"/>
              <a:t>sik6</a:t>
            </a:r>
          </a:p>
          <a:p>
            <a:r>
              <a:rPr lang="ja-JP" altLang="en-US" sz="1600"/>
              <a:t>煮嘢食</a:t>
            </a:r>
            <a:endParaRPr lang="en-GB" altLang="ja-JP" sz="1600" dirty="0"/>
          </a:p>
          <a:p>
            <a:r>
              <a:rPr lang="en-GB" altLang="ja-JP" sz="1600" dirty="0"/>
              <a:t>Cooking</a:t>
            </a:r>
            <a:endParaRPr lang="en-HK" altLang="ja-JP" sz="1600" dirty="0"/>
          </a:p>
          <a:p>
            <a:endParaRPr lang="en-HK" sz="1600" dirty="0"/>
          </a:p>
          <a:p>
            <a:r>
              <a:rPr lang="en-HK" sz="1600" dirty="0" err="1"/>
              <a:t>Haang</a:t>
            </a:r>
            <a:r>
              <a:rPr lang="en-US" altLang="zh-TW" sz="1600" dirty="0"/>
              <a:t>4</a:t>
            </a:r>
            <a:r>
              <a:rPr lang="zh-TW" altLang="en-US" sz="1600" dirty="0"/>
              <a:t> </a:t>
            </a:r>
            <a:r>
              <a:rPr lang="en-US" altLang="zh-TW" sz="1600" dirty="0"/>
              <a:t>saan1</a:t>
            </a:r>
            <a:endParaRPr lang="en-HK" sz="1600" dirty="0"/>
          </a:p>
          <a:p>
            <a:r>
              <a:rPr lang="ja-JP" altLang="en-HK" sz="1600"/>
              <a:t>行山</a:t>
            </a:r>
            <a:endParaRPr lang="en-GB" altLang="ja-JP" sz="1600" dirty="0"/>
          </a:p>
          <a:p>
            <a:r>
              <a:rPr lang="en-GB" altLang="ja-JP" sz="1600" dirty="0"/>
              <a:t>Hiking</a:t>
            </a:r>
            <a:endParaRPr lang="en-HK" altLang="ja-JP" sz="1600" dirty="0"/>
          </a:p>
          <a:p>
            <a:endParaRPr lang="en-HK" sz="1600" dirty="0"/>
          </a:p>
          <a:p>
            <a:r>
              <a:rPr lang="en-HK" sz="1600" dirty="0"/>
              <a:t>Caai2 daan1 ce1</a:t>
            </a:r>
          </a:p>
          <a:p>
            <a:r>
              <a:rPr lang="ja-JP" altLang="en-US" sz="1600"/>
              <a:t>踩單車</a:t>
            </a:r>
            <a:endParaRPr lang="en-GB" altLang="ja-JP" sz="1600" dirty="0"/>
          </a:p>
          <a:p>
            <a:r>
              <a:rPr lang="en-GB" sz="1600" dirty="0"/>
              <a:t>Cycling</a:t>
            </a:r>
          </a:p>
          <a:p>
            <a:endParaRPr lang="en-GB" sz="1600" dirty="0"/>
          </a:p>
          <a:p>
            <a:r>
              <a:rPr lang="en-HK" dirty="0"/>
              <a:t>Teng1</a:t>
            </a:r>
            <a:r>
              <a:rPr lang="zh-TW" altLang="en-US" dirty="0"/>
              <a:t> </a:t>
            </a:r>
            <a:r>
              <a:rPr lang="en-HK" altLang="zh-TW" dirty="0"/>
              <a:t>jam1 ngok6</a:t>
            </a:r>
            <a:endParaRPr lang="en-GB" sz="1600" dirty="0"/>
          </a:p>
          <a:p>
            <a:r>
              <a:rPr lang="ja-JP" altLang="en-GB" sz="1600"/>
              <a:t>聽</a:t>
            </a:r>
            <a:r>
              <a:rPr lang="ja-JP" altLang="en-US" sz="1600"/>
              <a:t>音樂</a:t>
            </a:r>
            <a:endParaRPr lang="en-HK" altLang="ja-JP" sz="1600" dirty="0"/>
          </a:p>
          <a:p>
            <a:r>
              <a:rPr lang="en-US" altLang="ja-JP" sz="1600" dirty="0"/>
              <a:t>Listen</a:t>
            </a:r>
            <a:r>
              <a:rPr lang="zh-TW" altLang="en-US" sz="1600" dirty="0"/>
              <a:t> </a:t>
            </a:r>
            <a:r>
              <a:rPr lang="en-US" altLang="zh-TW" sz="1600" dirty="0"/>
              <a:t>to</a:t>
            </a:r>
            <a:r>
              <a:rPr lang="zh-TW" altLang="en-US" sz="1600" dirty="0"/>
              <a:t> </a:t>
            </a:r>
            <a:r>
              <a:rPr lang="en-US" altLang="zh-TW" sz="1600" dirty="0"/>
              <a:t>music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120CFB-EA6A-274E-939E-8BE8E7D8309F}"/>
              </a:ext>
            </a:extLst>
          </p:cNvPr>
          <p:cNvSpPr txBox="1"/>
          <p:nvPr/>
        </p:nvSpPr>
        <p:spPr>
          <a:xfrm>
            <a:off x="422910" y="2354580"/>
            <a:ext cx="45034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A: Nei5</a:t>
            </a:r>
            <a:r>
              <a:rPr lang="en-US" dirty="0"/>
              <a:t> </a:t>
            </a:r>
            <a:r>
              <a:rPr lang="en-GB" dirty="0"/>
              <a:t>zung1 m4 zung1 ji3 XXXX aa3?</a:t>
            </a:r>
          </a:p>
          <a:p>
            <a:endParaRPr lang="en-GB" dirty="0"/>
          </a:p>
          <a:p>
            <a:r>
              <a:rPr lang="en-GB" dirty="0"/>
              <a:t>B: Ngo5 (hou2) zung1 ji3 XXXXX</a:t>
            </a:r>
          </a:p>
          <a:p>
            <a:r>
              <a:rPr lang="en-GB" dirty="0"/>
              <a:t>	OR</a:t>
            </a:r>
          </a:p>
          <a:p>
            <a:r>
              <a:rPr lang="en-GB" dirty="0"/>
              <a:t>     Ngo5 (hou2) m4 zung1 ji3 XXXX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061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3C857A5E-E10A-FB42-9EFD-CE82448136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013"/>
          <a:stretch/>
        </p:blipFill>
        <p:spPr>
          <a:xfrm>
            <a:off x="2762403" y="455347"/>
            <a:ext cx="7302500" cy="2602178"/>
          </a:xfrm>
          <a:prstGeom prst="rect">
            <a:avLst/>
          </a:prstGeom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B49B81C0-A185-1446-A831-E57FA2C05D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020" b="15249"/>
          <a:stretch/>
        </p:blipFill>
        <p:spPr>
          <a:xfrm>
            <a:off x="2762403" y="3057525"/>
            <a:ext cx="7304385" cy="184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39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AE898422-E622-2A41-92ED-7F1377EEF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68" y="379324"/>
            <a:ext cx="7696209" cy="3049676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3E83E844-D706-6143-A703-37BC943F0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278" y="494851"/>
            <a:ext cx="6076108" cy="616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15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75CEFF0-6A43-BF47-A9D9-FBAE67A38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301" y="0"/>
            <a:ext cx="5431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694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14128</TotalTime>
  <Words>252</Words>
  <Application>Microsoft Macintosh PowerPoint</Application>
  <PresentationFormat>Widescreen</PresentationFormat>
  <Paragraphs>133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Cantonese I Week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Cantonese I Week 5</dc:title>
  <dc:creator>Rona Chau</dc:creator>
  <cp:lastModifiedBy>Rona Chau</cp:lastModifiedBy>
  <cp:revision>44</cp:revision>
  <dcterms:created xsi:type="dcterms:W3CDTF">2020-11-16T16:35:47Z</dcterms:created>
  <dcterms:modified xsi:type="dcterms:W3CDTF">2021-10-20T14:49:09Z</dcterms:modified>
</cp:coreProperties>
</file>