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2" r:id="rId4"/>
    <p:sldId id="266" r:id="rId5"/>
    <p:sldId id="271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69" r:id="rId18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‹#›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rbfeT9pU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gesspiegel.de/wissen/tipps-fuer-erstsemester-so-klappts-an-der-uni/25111952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</a:t>
            </a:r>
            <a:r>
              <a:rPr lang="de-DE" sz="2800" b="0" strike="noStrike" spc="-1" dirty="0" smtClean="0">
                <a:latin typeface="Arial"/>
              </a:rPr>
              <a:t>2020/21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</a:t>
            </a:r>
            <a:r>
              <a:rPr lang="de-DE" sz="2800" b="0" strike="noStrike" spc="-1" dirty="0" smtClean="0">
                <a:latin typeface="Arial"/>
              </a:rPr>
              <a:t>Köck </a:t>
            </a:r>
            <a:r>
              <a:rPr lang="de-DE" sz="2800" b="0" strike="noStrike" spc="-1" dirty="0" err="1" smtClean="0">
                <a:latin typeface="Arial"/>
                <a:hlinkClick r:id="rId3"/>
              </a:rPr>
              <a:t>koeck</a:t>
            </a:r>
            <a:r>
              <a:rPr lang="cs-CZ" sz="2800" b="0" strike="noStrike" spc="-1" dirty="0" smtClean="0">
                <a:latin typeface="Arial"/>
                <a:hlinkClick r:id="rId3"/>
              </a:rPr>
              <a:t>@mail.</a:t>
            </a:r>
            <a:r>
              <a:rPr lang="cs-CZ" sz="2800" b="0" strike="noStrike" spc="-1" dirty="0" err="1" smtClean="0">
                <a:latin typeface="Arial"/>
                <a:hlinkClick r:id="rId3"/>
              </a:rPr>
              <a:t>muni.cz</a:t>
            </a:r>
            <a:endParaRPr lang="cs-CZ" sz="2800" b="0" strike="noStrike" spc="-1" dirty="0" smtClean="0">
              <a:latin typeface="Arial"/>
            </a:endParaRPr>
          </a:p>
          <a:p>
            <a:endParaRPr lang="cs-CZ" sz="2800" spc="-1" dirty="0" smtClean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4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 smtClean="0">
                <a:latin typeface="Arial"/>
              </a:rPr>
              <a:t>Lernen </a:t>
            </a:r>
            <a:r>
              <a:rPr lang="de-DE" sz="3600" b="0" strike="noStrike" spc="-1" dirty="0" err="1" smtClean="0">
                <a:latin typeface="Arial"/>
              </a:rPr>
              <a:t>lernen</a:t>
            </a:r>
            <a:r>
              <a:rPr lang="de-DE" sz="3600" b="0" strike="noStrike" spc="-1" dirty="0" smtClean="0">
                <a:latin typeface="Arial"/>
              </a:rPr>
              <a:t>  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 smtClean="0">
                <a:latin typeface="Arial"/>
              </a:rPr>
              <a:t>Hausaufgabe (EINZELN)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 smtClean="0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</a:t>
            </a:r>
            <a:r>
              <a:rPr lang="de-DE" sz="2600" b="0" strike="noStrike" spc="-1" dirty="0" smtClean="0">
                <a:latin typeface="Arial"/>
              </a:rPr>
              <a:t>? Hass-Lieblingsfächer?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Fassen </a:t>
            </a:r>
            <a:r>
              <a:rPr lang="de-DE" sz="2600" b="0" strike="noStrike" spc="-1" dirty="0">
                <a:latin typeface="Arial"/>
              </a:rPr>
              <a:t>Sie für das Plenum kurz das Ergebnis ihrer Diskussion zusammen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 smtClean="0">
                <a:latin typeface="Arial"/>
              </a:rPr>
              <a:t>Hausaufgabe (GRUPPE) 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Hausaufgabe (GRUPPE)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</a:t>
            </a:r>
            <a:r>
              <a:rPr lang="de-DE" sz="3600" dirty="0" smtClean="0">
                <a:latin typeface="+mj-lt"/>
              </a:rPr>
              <a:t>Lernen – Hausaufgabe (GRUPPE) 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 Einzelarbeit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 smtClean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325404" y="1799999"/>
            <a:ext cx="4605516" cy="5265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cs-CZ" sz="2600" spc="-1" dirty="0" smtClean="0">
                <a:latin typeface="Arial"/>
              </a:rPr>
              <a:t>Akrostichon:</a:t>
            </a:r>
          </a:p>
          <a:p>
            <a:r>
              <a:rPr lang="cs-CZ" sz="2600" b="0" strike="noStrike" spc="-1" dirty="0" err="1" smtClean="0">
                <a:latin typeface="Arial"/>
              </a:rPr>
              <a:t>Schreiben</a:t>
            </a:r>
            <a:r>
              <a:rPr lang="cs-CZ" sz="2600" b="0" strike="noStrike" spc="-1" dirty="0" smtClean="0">
                <a:latin typeface="Arial"/>
              </a:rPr>
              <a:t> </a:t>
            </a:r>
            <a:r>
              <a:rPr lang="cs-CZ" sz="2600" b="0" strike="noStrike" spc="-1" dirty="0" err="1" smtClean="0">
                <a:latin typeface="Arial"/>
              </a:rPr>
              <a:t>Sie</a:t>
            </a:r>
            <a:r>
              <a:rPr lang="cs-CZ" sz="2600" b="0" strike="noStrike" spc="-1" dirty="0" smtClean="0">
                <a:latin typeface="Arial"/>
              </a:rPr>
              <a:t> </a:t>
            </a:r>
            <a:r>
              <a:rPr lang="cs-CZ" sz="2600" b="0" strike="noStrike" spc="-1" dirty="0" err="1" smtClean="0">
                <a:latin typeface="Arial"/>
              </a:rPr>
              <a:t>zu</a:t>
            </a:r>
            <a:r>
              <a:rPr lang="cs-CZ" sz="2600" b="0" strike="noStrike" spc="-1" dirty="0" smtClean="0">
                <a:latin typeface="Arial"/>
              </a:rPr>
              <a:t> jedem </a:t>
            </a:r>
            <a:r>
              <a:rPr lang="cs-CZ" sz="2600" b="0" strike="noStrike" spc="-1" dirty="0" err="1" smtClean="0">
                <a:latin typeface="Arial"/>
              </a:rPr>
              <a:t>Buchstaben</a:t>
            </a:r>
            <a:r>
              <a:rPr lang="cs-CZ" sz="2600" b="0" strike="noStrike" spc="-1" dirty="0" smtClean="0">
                <a:latin typeface="Arial"/>
              </a:rPr>
              <a:t> </a:t>
            </a:r>
            <a:r>
              <a:rPr lang="cs-CZ" sz="2600" b="0" strike="noStrike" spc="-1" dirty="0" err="1" smtClean="0">
                <a:latin typeface="Arial"/>
              </a:rPr>
              <a:t>ein</a:t>
            </a:r>
            <a:r>
              <a:rPr lang="cs-CZ" sz="2600" b="0" strike="noStrike" spc="-1" dirty="0" smtClean="0">
                <a:latin typeface="Arial"/>
              </a:rPr>
              <a:t> </a:t>
            </a:r>
            <a:r>
              <a:rPr lang="cs-CZ" sz="2600" b="0" strike="noStrike" spc="-1" dirty="0" err="1" smtClean="0">
                <a:latin typeface="Arial"/>
              </a:rPr>
              <a:t>Wort</a:t>
            </a:r>
            <a:r>
              <a:rPr lang="cs-CZ" sz="2600" b="0" strike="noStrike" spc="-1" dirty="0" smtClean="0">
                <a:latin typeface="Arial"/>
              </a:rPr>
              <a:t>, </a:t>
            </a:r>
            <a:r>
              <a:rPr lang="cs-CZ" sz="2600" b="0" strike="noStrike" spc="-1" dirty="0" err="1" smtClean="0">
                <a:latin typeface="Arial"/>
              </a:rPr>
              <a:t>das</a:t>
            </a:r>
            <a:r>
              <a:rPr lang="cs-CZ" sz="2600" b="0" strike="noStrike" spc="-1" dirty="0" smtClean="0">
                <a:latin typeface="Arial"/>
              </a:rPr>
              <a:t> </a:t>
            </a:r>
            <a:r>
              <a:rPr lang="cs-CZ" sz="2600" spc="-1" dirty="0" err="1" smtClean="0">
                <a:latin typeface="Arial"/>
              </a:rPr>
              <a:t>z</a:t>
            </a:r>
            <a:r>
              <a:rPr lang="cs-CZ" sz="2600" b="0" strike="noStrike" spc="-1" dirty="0" err="1" smtClean="0">
                <a:latin typeface="Arial"/>
              </a:rPr>
              <a:t>u</a:t>
            </a:r>
            <a:r>
              <a:rPr lang="cs-CZ" sz="2600" b="0" strike="noStrike" spc="-1" dirty="0" smtClean="0">
                <a:latin typeface="Arial"/>
              </a:rPr>
              <a:t> </a:t>
            </a:r>
            <a:r>
              <a:rPr lang="cs-CZ" sz="2600" b="0" strike="noStrike" spc="-1" dirty="0" err="1" smtClean="0">
                <a:latin typeface="Arial"/>
              </a:rPr>
              <a:t>Ihnen</a:t>
            </a:r>
            <a:r>
              <a:rPr lang="cs-CZ" sz="2600" b="0" strike="noStrike" spc="-1" dirty="0" smtClean="0">
                <a:latin typeface="Arial"/>
              </a:rPr>
              <a:t>     </a:t>
            </a:r>
          </a:p>
          <a:p>
            <a:pPr algn="ctr"/>
            <a:r>
              <a:rPr lang="cs-CZ" sz="2600" spc="-1" dirty="0" smtClean="0">
                <a:latin typeface="Arial"/>
              </a:rPr>
              <a:t>      J</a:t>
            </a:r>
            <a:r>
              <a:rPr lang="cs-CZ" sz="2600" spc="-1" dirty="0" smtClean="0">
                <a:solidFill>
                  <a:srgbClr val="C00000"/>
                </a:solidFill>
                <a:latin typeface="Arial"/>
              </a:rPr>
              <a:t>AZZ</a:t>
            </a:r>
            <a:r>
              <a:rPr lang="cs-CZ" sz="2600" spc="-1" dirty="0" smtClean="0">
                <a:latin typeface="Arial"/>
              </a:rPr>
              <a:t/>
            </a:r>
            <a:br>
              <a:rPr lang="cs-CZ" sz="2600" spc="-1" dirty="0" smtClean="0">
                <a:latin typeface="Arial"/>
              </a:rPr>
            </a:br>
            <a:r>
              <a:rPr lang="cs-CZ" sz="2600" spc="-1" dirty="0" smtClean="0">
                <a:latin typeface="Arial"/>
              </a:rPr>
              <a:t>O</a:t>
            </a:r>
          </a:p>
          <a:p>
            <a:pPr algn="ctr"/>
            <a:r>
              <a:rPr lang="cs-CZ" sz="2600" spc="-1" dirty="0" smtClean="0">
                <a:latin typeface="Arial"/>
              </a:rPr>
              <a:t>H</a:t>
            </a:r>
          </a:p>
          <a:p>
            <a:pPr algn="ctr"/>
            <a:r>
              <a:rPr lang="cs-CZ" sz="2600" spc="-1" dirty="0" smtClean="0">
                <a:latin typeface="Arial"/>
              </a:rPr>
              <a:t>A</a:t>
            </a:r>
            <a:br>
              <a:rPr lang="cs-CZ" sz="2600" spc="-1" dirty="0" smtClean="0">
                <a:latin typeface="Arial"/>
              </a:rPr>
            </a:br>
            <a:r>
              <a:rPr lang="cs-CZ" sz="2600" spc="-1" dirty="0" smtClean="0">
                <a:latin typeface="Arial"/>
              </a:rPr>
              <a:t>N</a:t>
            </a:r>
            <a:br>
              <a:rPr lang="cs-CZ" sz="2600" spc="-1" dirty="0" smtClean="0">
                <a:latin typeface="Arial"/>
              </a:rPr>
            </a:br>
            <a:r>
              <a:rPr lang="cs-CZ" sz="2600" spc="-1" dirty="0" smtClean="0">
                <a:latin typeface="Arial"/>
              </a:rPr>
              <a:t>N</a:t>
            </a:r>
          </a:p>
          <a:p>
            <a:pPr algn="ctr"/>
            <a:r>
              <a:rPr lang="cs-CZ" sz="2600" spc="-1" dirty="0" smtClean="0">
                <a:solidFill>
                  <a:srgbClr val="C00000"/>
                </a:solidFill>
                <a:latin typeface="Arial"/>
              </a:rPr>
              <a:t>      M</a:t>
            </a:r>
            <a:r>
              <a:rPr lang="cs-CZ" sz="2600" spc="-1" dirty="0" smtClean="0">
                <a:latin typeface="Arial"/>
              </a:rPr>
              <a:t>EXICO</a:t>
            </a:r>
            <a:br>
              <a:rPr lang="cs-CZ" sz="2600" spc="-1" dirty="0" smtClean="0">
                <a:latin typeface="Arial"/>
              </a:rPr>
            </a:br>
            <a:r>
              <a:rPr lang="cs-CZ" sz="2600" spc="-1" dirty="0" smtClean="0">
                <a:latin typeface="Arial"/>
              </a:rPr>
              <a:t>S</a:t>
            </a:r>
            <a:endParaRPr lang="cs-CZ" sz="2600" spc="-1" dirty="0" smtClean="0">
              <a:latin typeface="Arial"/>
            </a:endParaRPr>
          </a:p>
        </p:txBody>
      </p:sp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4968874" y="2065325"/>
            <a:ext cx="4391126" cy="24688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Kennenlernen</a:t>
            </a:r>
            <a:endParaRPr lang="de-D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cs-CZ" dirty="0" err="1" smtClean="0"/>
              <a:t>Stellen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vor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sagen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Ihrem</a:t>
            </a:r>
            <a:r>
              <a:rPr lang="cs-CZ" dirty="0" smtClean="0"/>
              <a:t> Studium </a:t>
            </a:r>
            <a:r>
              <a:rPr lang="cs-CZ" dirty="0" err="1" smtClean="0"/>
              <a:t>erwarten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 err="1" smtClean="0"/>
              <a:t>Warum</a:t>
            </a:r>
            <a:r>
              <a:rPr lang="cs-CZ" dirty="0" smtClean="0"/>
              <a:t> Studium</a:t>
            </a:r>
            <a:r>
              <a:rPr lang="de-DE" dirty="0" smtClean="0"/>
              <a:t>?</a:t>
            </a:r>
          </a:p>
          <a:p>
            <a:pPr>
              <a:buFontTx/>
              <a:buChar char="-"/>
            </a:pPr>
            <a:r>
              <a:rPr lang="de-DE" dirty="0" smtClean="0"/>
              <a:t>-warum dieses Fach?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-warum Brno?</a:t>
            </a:r>
            <a:endParaRPr lang="de-DE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Was ist von diesen Ideen/Wünschen in </a:t>
            </a:r>
            <a:r>
              <a:rPr lang="de-DE" dirty="0"/>
              <a:t>C</a:t>
            </a:r>
            <a:r>
              <a:rPr lang="de-DE" dirty="0" smtClean="0"/>
              <a:t>orona-Zeiten möglich?</a:t>
            </a:r>
          </a:p>
          <a:p>
            <a:pPr>
              <a:buFontTx/>
              <a:buChar char="-"/>
            </a:pPr>
            <a:endParaRPr lang="de-DE" dirty="0"/>
          </a:p>
          <a:p>
            <a:r>
              <a:rPr lang="de-DE" dirty="0" smtClean="0"/>
              <a:t>-  Wie erreichen wir diese Ziele?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Erstellen/Abgabe eines Portfolios (einer Mappe</a:t>
            </a:r>
            <a:r>
              <a:rPr lang="de-DE" sz="2400" dirty="0" smtClean="0">
                <a:latin typeface="+mn-lt"/>
              </a:rPr>
              <a:t>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-Hochladen der Hausaufgaben auf </a:t>
            </a:r>
            <a:r>
              <a:rPr lang="de-DE" sz="2400" dirty="0" err="1" smtClean="0">
                <a:latin typeface="+mn-lt"/>
              </a:rPr>
              <a:t>Classroom</a:t>
            </a:r>
            <a:endParaRPr lang="de-DE" sz="2400" dirty="0" smtClean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„Schonfrist“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91782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050" name="Picture 2" descr="Bildergebnis für hir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636427"/>
            <a:ext cx="8035194" cy="535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Verlauf des </a:t>
            </a:r>
            <a:r>
              <a:rPr lang="de-DE" sz="3600" b="0" strike="noStrike" spc="-1" dirty="0" smtClean="0">
                <a:latin typeface="Arial"/>
              </a:rPr>
              <a:t>Seminars (Teile)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</a:t>
            </a:r>
            <a:r>
              <a:rPr lang="de-DE" sz="2600" b="0" strike="noStrike" spc="-1" dirty="0" smtClean="0">
                <a:latin typeface="Arial"/>
              </a:rPr>
              <a:t>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halte ich eine Präsentation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wohnen im Studium? Sehen Sie das Video 2 Mal</a:t>
            </a:r>
            <a:endParaRPr lang="de-D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hlinkClick r:id="rId2"/>
              </a:rPr>
              <a:t>https://www.youtube.com/watch?v=U9rbfeT9pUM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Worum geht es im Video?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err="1" smtClean="0"/>
              <a:t>Wieviel</a:t>
            </a:r>
            <a:r>
              <a:rPr lang="de-DE" dirty="0" smtClean="0"/>
              <a:t> Miete höchstens wollen die Personen bezahlen?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Faktoren/Argumente sind wichtig bei der Wohnungssuche?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Wohnformen werden genannt?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Vor- und Nachteile?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beachten, bevor man Vertrag unterschreibt?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findet ihr am besten? </a:t>
            </a:r>
            <a:r>
              <a:rPr lang="de-DE" dirty="0" err="1" smtClean="0"/>
              <a:t>WG?Studentenheim</a:t>
            </a:r>
            <a:r>
              <a:rPr lang="de-DE" dirty="0" smtClean="0"/>
              <a:t>? Zu Hause?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klappts</a:t>
            </a:r>
            <a:r>
              <a:rPr lang="de-DE" dirty="0" smtClean="0"/>
              <a:t> mit dem Studium (Berlin)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5194547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https://www.tagesspiegel.de/wissen/tipps-fuer-erstsemester-so-klappts-an-der-uni/25111952.html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Welche Tipps werden genannt?</a:t>
            </a:r>
          </a:p>
          <a:p>
            <a:endParaRPr lang="de-DE" dirty="0"/>
          </a:p>
          <a:p>
            <a:r>
              <a:rPr lang="de-DE" dirty="0" smtClean="0"/>
              <a:t>Was halten Sie von den Tipps?</a:t>
            </a:r>
          </a:p>
          <a:p>
            <a:endParaRPr lang="de-DE" dirty="0"/>
          </a:p>
          <a:p>
            <a:r>
              <a:rPr lang="de-DE" dirty="0" smtClean="0"/>
              <a:t>Gelten diese  auch für  Brno?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659</Words>
  <Application>LibreOffice/5.4.1.2$MacOSX_X86_64 LibreOffice_project/ea7cb86e6eeb2bf3a5af73a8f7777ac570321527</Application>
  <PresentationFormat>Vlastní</PresentationFormat>
  <Paragraphs>111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Office Theme</vt:lpstr>
      <vt:lpstr>Snímek 1</vt:lpstr>
      <vt:lpstr>Snímek 2</vt:lpstr>
      <vt:lpstr>Kennenlernen</vt:lpstr>
      <vt:lpstr>Anforderungen </vt:lpstr>
      <vt:lpstr>„Schonfrist“ </vt:lpstr>
      <vt:lpstr>Snímek 6</vt:lpstr>
      <vt:lpstr>Wie wohnen im Studium? Sehen Sie das Video 2 Mal</vt:lpstr>
      <vt:lpstr>So klappts mit dem Studium (Berlin)</vt:lpstr>
      <vt:lpstr>Snímek 9</vt:lpstr>
      <vt:lpstr>Snímek 10</vt:lpstr>
      <vt:lpstr>Snímek 11</vt:lpstr>
      <vt:lpstr>Snímek 12</vt:lpstr>
      <vt:lpstr>Hausaufgabe (GRUPPE) </vt:lpstr>
      <vt:lpstr>Tipps zum Lernen – Hausaufgabe (GRUPPE)  </vt:lpstr>
      <vt:lpstr>Hausaufgabe Einzelarbeit</vt:lpstr>
      <vt:lpstr>Nächste Einheit – Lernen lernen II</vt:lpstr>
      <vt:lpstr>Thema der nächsten Einheit: Problemfall Plagiat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Uzivatel</cp:lastModifiedBy>
  <cp:revision>23</cp:revision>
  <dcterms:created xsi:type="dcterms:W3CDTF">2018-09-13T17:42:24Z</dcterms:created>
  <dcterms:modified xsi:type="dcterms:W3CDTF">2020-10-12T13:55:20Z</dcterms:modified>
  <dc:language>de-DE</dc:language>
</cp:coreProperties>
</file>