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40728-0454-4916-AA7F-568CE1AA0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920B19-1A59-4BA4-9F8B-C95F8C872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2488DB-0868-4407-BE34-10F430092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42992B-FFF1-4649-8981-7F00CD53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D7EBE3-4C8D-496E-BF51-7A11892D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75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D6D64-8F06-42FF-9835-CB462805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A798EA-77A4-4235-A270-2E19B0CFC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E778B4-9CA7-4566-84BA-D0AE5756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452327-CBD1-4D5E-BFA3-92373109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E3B52-BE13-4835-8D22-0520967C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999AC5-3DBC-430B-9EF1-6DE8440ED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9EE1FB-7943-43C7-9884-FC2AE83DB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088155-0BED-435F-B135-3B8B338F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F7ADCE-2CC7-46BE-B19A-2A401FEE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C0A58-E89D-478A-ADF2-DDB04773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68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73295-2C0B-414E-9F51-2612FFC42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0941A-64F8-4D01-9ADB-83880A5A4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129974-94EC-49C6-8D41-7A4FA01B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F8073-A1E9-4A29-B0EE-665B4E2D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78B6C9-6155-4877-9688-79976139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03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04BB3-158D-44DF-9010-F9A3AF3F5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1B128-5EE1-47C9-92A6-B4E532ACF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5C2B86-0A22-4C65-B5D3-3DBE3AD3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5371EF-7284-45F9-BB12-FF73E7AB2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6C7935-DC54-407E-9DE3-11A103DBA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2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D4621-98EC-479D-AF88-95EC7355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AECC3-48D4-4541-9F20-A4E4823EA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996AA6-D78F-45CA-BCBB-42E3AB4F4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7CD812-756F-4308-AA75-0D52BCA82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F428E9-402E-4E63-9108-725F3205B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5BCA7A-7232-4DDC-9A4A-E1B6AF27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04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8B505-DB3D-4AFE-9E60-DC69844B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F96D6A-EE80-4B7F-B023-412DAA204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B68687-3331-41E7-98B4-9805EF815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633E22B-B52B-4965-AF6A-F0E57C10C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36821E-C4B8-4CEF-A67D-B1269E340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CBEC35-D22B-436B-98A9-CED36C57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7F5FBB-AF9A-4DC5-92DD-57A62EBC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C01915-4B0B-42D5-BF3F-43FAF3BA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58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380A1-9BE3-433B-826C-0B779D032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FAF05D8-D442-41C8-90ED-872FA2A65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E2FCDD-BA78-47FF-AD30-D513BAC4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F3A7BB-D8AB-4A5E-8971-05B8B30C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67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9EBE55-DFF0-4AAA-9C02-3DCF5F13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371019-C935-42C3-82C5-7A13385A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165E2-7B1B-4605-A023-4F1AB8F7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66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4BAC3-88EA-4D01-97E8-5E59A00E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D6AFB-BA8C-47CC-85E5-AAD1C06D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B458F0-B771-4945-9388-E3C4A9537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FE994E-A92D-4213-9A47-70447576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7C9C37-3D7D-4C99-9AA6-624CDB81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29F223-0C13-4097-BE9B-8A70CD2D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38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2B175-5878-4844-ACB1-595EE1E90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825582-A597-4FF4-95CB-F7CCA8B30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9BED7E-D9BB-4F8C-87D0-FB3C78598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E12240-7481-4DD4-80FC-52B6CA96B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7BFAD-B33D-4BDF-9647-CF1C1766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9D245D-D211-4A71-BCBA-72E4E1FA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58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0DACDE-C54C-4225-8875-5D6C2CED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B49919-E96D-4473-B9D1-FF83BA335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CE4EA2-93FF-4161-8CF7-56AEE6E81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1220C-6A1C-4956-BF79-847944C1CE7B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75E367-307E-4E30-A756-4B24508BD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6395E0-D74A-436A-822C-75E7B2E4E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80644-5029-4BF4-BB6F-B29EA73DF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78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1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1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1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1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52FC068-1DBC-41B0-BE11-01002F276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169" y="0"/>
            <a:ext cx="5335084" cy="68839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27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C2CBB56-7D98-461D-8810-2E9AE2A9F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514" y="643467"/>
            <a:ext cx="5684971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54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Hotařová</dc:creator>
  <cp:lastModifiedBy>Markéta Hotařová</cp:lastModifiedBy>
  <cp:revision>1</cp:revision>
  <dcterms:created xsi:type="dcterms:W3CDTF">2021-10-05T11:25:52Z</dcterms:created>
  <dcterms:modified xsi:type="dcterms:W3CDTF">2021-10-05T11:39:53Z</dcterms:modified>
</cp:coreProperties>
</file>