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6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B456E-879C-481F-A044-7E6D7B7DD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5EEE1A-0187-4552-B770-524AA9C28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3DB35-0CAC-440E-9626-26F5949A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206AF-5204-4182-9843-49748AD9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DD25E3-98EB-4152-BACC-4D75FD7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FA5E8-5159-4FD5-977B-BB312329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B0BC48-0402-4A89-BE32-7129A2764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D928C2-F90D-4CBA-8387-8AFE6422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8B452-5F53-49AD-AEC7-D6A1EC66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67DCC9-A41D-4F9B-A761-93D3165A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71426A-B579-49F9-9DDD-68CA76CFE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80694-24C2-4568-94F2-075A7464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BAED94-FAFE-42E5-A919-77D89AF6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CC7BAB-A1BE-4B98-881A-6D924B65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C9C068-6493-4E08-B303-C47C9D5CD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75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02840-C424-452C-A1B9-4FDC03B8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D6707-ECC5-4C03-86D4-F13D1EEF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3D7B0F-75B5-441E-B865-C85E54C5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722E7-1F24-4AFD-8455-EB48AA97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C2D90D-1C24-4892-B927-91AB0494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73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DC47-833B-48AC-977C-22D72369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A07F90-45E3-4A9A-A30F-7BD71F7B3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F17147-500C-416D-A512-BB30991A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07AB64-922F-4A60-BF4C-50018C97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04678C-52C5-47DE-9F4B-35F8EEC5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5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68BC0-BB0F-4B7B-8983-5E5471C1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838F2-7977-42EE-BE88-2B31F0B3B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629A0A-9190-4558-B357-F5DD10902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C221B3-60F4-4FD7-8782-291142EB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4F3F1E-FE0E-45D2-BC7D-B03C0C43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FEC189-83C6-4BF3-8E5D-ADFBD628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90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E235B-1E78-465F-881B-817CE8BF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483205-610E-4675-B748-6AD7DB728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A9DDB8-8E64-46A8-8072-AF56574AD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A6ECB4-B92E-4D5B-A814-00D429451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2C1B4B-18D4-43EC-A0A7-FA695B0D0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4BC5C4-14D0-4FED-AA4D-D282439B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37BD10-D0F4-4F4D-9F02-3980F6D0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EE42CF-2F0A-4052-B218-A2B5CCFB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60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7B8A9-E558-47E0-B0D0-CC494D9D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A8D552-A4BC-4392-9029-45B189ED7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133BFB-A2AA-4D39-8005-EF5B2D60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643979-2CD2-4690-A888-F2114B2D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7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0FBD1E6-5395-4D9E-B366-D7D8B517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7F28F6-EFC7-4566-882D-3BFF6212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A99924-5D70-44C4-8D20-64914357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86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49F6C-643C-4592-941A-79DB32AF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201915-445E-43FB-952A-237C55F71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5DEFC9-DB05-4997-ACF2-3AB87EA41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E6946C-23FE-4EA8-8353-543D30118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F0007F-4CEA-4029-8896-10B03EF5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FA9B2-099F-450B-8D4E-50E46FB7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88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35B31-CF01-41B3-A02F-4539B84D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264770-6974-45F5-BBCE-B165C22CE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016086-25AE-4179-9B26-994C461B9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CAB168-1792-4667-A511-18E1D680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DEC5CA-3CA8-4EFC-962E-56E8A0B5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80C5D1-C1D8-44E5-BFF2-63F7A203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33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31FCDA-8D93-476A-B961-1ABE35C5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E692BB-C6E6-4950-9A58-C30E51439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AA0FBC-7ACD-496F-939A-8A5594F9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0539-7DC6-47BB-8E3F-0B7571015AC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92ABC-B17F-4EA7-A6A9-821F5CA78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CE715A-6ED3-436E-B331-8004EC214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87CEB-A3DB-437A-B28D-983F3DA88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6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53R-8IySy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B6BDA-ADBF-4394-AEDB-B97CC2734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nb-NO" sz="9600" dirty="0"/>
              <a:t>Melomkrigstiden</a:t>
            </a:r>
            <a:endParaRPr lang="cs-CZ" sz="9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8810B6-5452-4497-A486-901443708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1918 - 1940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52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59D37-0BCD-47A7-912A-8A7C4E3C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Etisk realisme: </a:t>
            </a:r>
            <a:r>
              <a:rPr lang="nb-NO" dirty="0">
                <a:highlight>
                  <a:srgbClr val="FFFF00"/>
                </a:highlight>
              </a:rPr>
              <a:t>Arnulf Øverland</a:t>
            </a:r>
            <a:endParaRPr lang="cs-CZ" dirty="0">
              <a:highlight>
                <a:srgbClr val="FFFF00"/>
              </a:highlight>
            </a:endParaRPr>
          </a:p>
        </p:txBody>
      </p:sp>
      <p:pic>
        <p:nvPicPr>
          <p:cNvPr id="2050" name="Picture 2" descr="Arnulf Øverland">
            <a:extLst>
              <a:ext uri="{FF2B5EF4-FFF2-40B4-BE49-F238E27FC236}">
                <a16:creationId xmlns:a16="http://schemas.microsoft.com/office/drawing/2014/main" id="{C1B64F76-7DC9-413E-9CBD-4CAF95358C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918" y="1380875"/>
            <a:ext cx="3984536" cy="51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82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858F5-9B6F-402F-9C32-E1A5D7D5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Sosiale problemer, indre strid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5FA81-FFCD-4710-9DA5-3D0718029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Uro 1919, </a:t>
            </a:r>
          </a:p>
          <a:p>
            <a:r>
              <a:rPr lang="nb-NO" sz="3200" dirty="0"/>
              <a:t>Ishavsimperialisme</a:t>
            </a:r>
          </a:p>
          <a:p>
            <a:r>
              <a:rPr lang="nb-NO" sz="3200" dirty="0"/>
              <a:t>Økonomisk krise 1929 – 1936 </a:t>
            </a:r>
          </a:p>
          <a:p>
            <a:r>
              <a:rPr lang="nb-NO" sz="3200" dirty="0"/>
              <a:t>Regjeringene skiftet veldig ofte</a:t>
            </a:r>
          </a:p>
          <a:p>
            <a:r>
              <a:rPr lang="cs-CZ" sz="3200" dirty="0"/>
              <a:t>Johan </a:t>
            </a:r>
            <a:r>
              <a:rPr lang="nb-NO" sz="3200" dirty="0"/>
              <a:t>Nygaardsvolds regjerning fra 1935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7891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CA952-B206-4BA4-844B-B31FC344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Politisk radikalisme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A35FF-27B1-4DA7-8B20-AE896889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MOT DAG – </a:t>
            </a:r>
            <a:r>
              <a:rPr lang="cs-CZ" sz="3600" dirty="0"/>
              <a:t>č</a:t>
            </a:r>
            <a:r>
              <a:rPr lang="nb-NO" sz="3600" dirty="0"/>
              <a:t>asopis</a:t>
            </a:r>
          </a:p>
          <a:p>
            <a:r>
              <a:rPr lang="nb-NO" sz="3600" dirty="0"/>
              <a:t>Motdagisme</a:t>
            </a:r>
            <a:r>
              <a:rPr lang="cs-CZ" sz="3600" dirty="0"/>
              <a:t> (hnutí)</a:t>
            </a:r>
            <a:endParaRPr lang="nb-NO" sz="3600" dirty="0"/>
          </a:p>
          <a:p>
            <a:r>
              <a:rPr lang="nb-NO" sz="3600" dirty="0"/>
              <a:t>Helge KROG</a:t>
            </a:r>
            <a:r>
              <a:rPr lang="cs-CZ" sz="3600" dirty="0"/>
              <a:t> (dramatik)</a:t>
            </a:r>
            <a:endParaRPr lang="nb-NO" sz="3600" dirty="0"/>
          </a:p>
          <a:p>
            <a:r>
              <a:rPr lang="nb-NO" sz="3600" dirty="0"/>
              <a:t>Sigurd HOEL</a:t>
            </a:r>
            <a:r>
              <a:rPr lang="cs-CZ" sz="3600" dirty="0"/>
              <a:t> (romanopisec) </a:t>
            </a:r>
          </a:p>
          <a:p>
            <a:r>
              <a:rPr lang="nb-NO" sz="3600" i="1" dirty="0"/>
              <a:t>En dag i oktober</a:t>
            </a:r>
          </a:p>
          <a:p>
            <a:r>
              <a:rPr lang="cs-CZ" sz="3600" dirty="0"/>
              <a:t>M</a:t>
            </a:r>
            <a:r>
              <a:rPr lang="nb-NO" sz="3600" dirty="0"/>
              <a:t>øte ved milepelen</a:t>
            </a:r>
          </a:p>
          <a:p>
            <a:r>
              <a:rPr lang="cs-CZ" sz="3600" dirty="0" err="1"/>
              <a:t>Gyldendals</a:t>
            </a:r>
            <a:r>
              <a:rPr lang="cs-CZ" sz="3600" dirty="0"/>
              <a:t> </a:t>
            </a:r>
            <a:r>
              <a:rPr lang="cs-CZ" sz="3600" dirty="0" err="1">
                <a:highlight>
                  <a:srgbClr val="FFFF00"/>
                </a:highlight>
              </a:rPr>
              <a:t>Gule</a:t>
            </a:r>
            <a:r>
              <a:rPr lang="cs-CZ" sz="3600" dirty="0">
                <a:highlight>
                  <a:srgbClr val="FFFF00"/>
                </a:highlight>
              </a:rPr>
              <a:t> </a:t>
            </a:r>
            <a:r>
              <a:rPr lang="cs-CZ" sz="3600" dirty="0" err="1">
                <a:highlight>
                  <a:srgbClr val="FFFF00"/>
                </a:highlight>
              </a:rPr>
              <a:t>serie</a:t>
            </a:r>
            <a:endParaRPr lang="cs-CZ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9540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B21B2-11CF-4B7F-AA14-A2ACF5B7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Ps</a:t>
            </a:r>
            <a:r>
              <a:rPr lang="cs-CZ" dirty="0"/>
              <a:t>y</a:t>
            </a:r>
            <a:r>
              <a:rPr lang="nb-NO" dirty="0"/>
              <a:t>chologick</a:t>
            </a:r>
            <a:r>
              <a:rPr lang="cs-CZ" dirty="0"/>
              <a:t>ý</a:t>
            </a:r>
            <a:r>
              <a:rPr lang="nb-NO" dirty="0"/>
              <a:t> realismu</a:t>
            </a:r>
            <a:r>
              <a:rPr lang="cs-CZ" dirty="0"/>
              <a:t>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D680AF-A0F0-48B9-9432-ED1E0CF00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Ronald FANGEN</a:t>
            </a:r>
          </a:p>
          <a:p>
            <a:endParaRPr lang="cs-CZ" sz="3600" dirty="0"/>
          </a:p>
          <a:p>
            <a:r>
              <a:rPr lang="cs-CZ" sz="3600" dirty="0"/>
              <a:t>Časopis </a:t>
            </a:r>
            <a:r>
              <a:rPr lang="cs-CZ" sz="3600" dirty="0" err="1"/>
              <a:t>Samtiden</a:t>
            </a:r>
            <a:endParaRPr lang="cs-CZ" sz="3600" dirty="0"/>
          </a:p>
          <a:p>
            <a:r>
              <a:rPr lang="cs-CZ" sz="3600" dirty="0" err="1"/>
              <a:t>Kirke</a:t>
            </a:r>
            <a:r>
              <a:rPr lang="cs-CZ" sz="3600" dirty="0"/>
              <a:t> </a:t>
            </a:r>
            <a:r>
              <a:rPr lang="cs-CZ" sz="3600" dirty="0" err="1"/>
              <a:t>og</a:t>
            </a:r>
            <a:r>
              <a:rPr lang="cs-CZ" sz="3600" dirty="0"/>
              <a:t> kultur</a:t>
            </a:r>
          </a:p>
          <a:p>
            <a:endParaRPr lang="cs-CZ" sz="3600" dirty="0"/>
          </a:p>
          <a:p>
            <a:r>
              <a:rPr lang="cs-CZ" sz="3600" i="1" dirty="0"/>
              <a:t>Souboj (</a:t>
            </a:r>
            <a:r>
              <a:rPr lang="cs-CZ" sz="3600" i="1" dirty="0" err="1"/>
              <a:t>Duell</a:t>
            </a:r>
            <a:r>
              <a:rPr lang="cs-CZ" sz="3600" dirty="0"/>
              <a:t>)</a:t>
            </a:r>
          </a:p>
          <a:p>
            <a:r>
              <a:rPr lang="cs-CZ" sz="3600" i="1" dirty="0"/>
              <a:t>Anděl světla (</a:t>
            </a:r>
            <a:r>
              <a:rPr lang="cs-CZ" sz="3600" i="1" dirty="0" err="1"/>
              <a:t>Lysets</a:t>
            </a:r>
            <a:r>
              <a:rPr lang="cs-CZ" sz="3600" i="1" dirty="0"/>
              <a:t> </a:t>
            </a:r>
            <a:r>
              <a:rPr lang="cs-CZ" sz="3600" i="1" dirty="0" err="1"/>
              <a:t>engel</a:t>
            </a:r>
            <a:r>
              <a:rPr lang="cs-CZ" sz="3600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49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06B86-2321-4A38-B2C7-1012CFCD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1940 - 1945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FD0F4-B294-48BD-95E7-4DFABD62A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Vězení na </a:t>
            </a:r>
            <a:r>
              <a:rPr lang="cs-CZ" sz="3600" dirty="0" err="1"/>
              <a:t>Grini</a:t>
            </a:r>
            <a:endParaRPr lang="cs-CZ" sz="3600" dirty="0"/>
          </a:p>
          <a:p>
            <a:r>
              <a:rPr lang="cs-CZ" sz="3600" dirty="0"/>
              <a:t>Emigrace, nejčastěji ve Švédsku</a:t>
            </a:r>
          </a:p>
          <a:p>
            <a:r>
              <a:rPr lang="cs-CZ" sz="3600" dirty="0"/>
              <a:t>Po nacifikaci nakladatelství a časopisů:</a:t>
            </a:r>
          </a:p>
          <a:p>
            <a:r>
              <a:rPr lang="cs-CZ" sz="3600" dirty="0"/>
              <a:t>Stávka spisovatelů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16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 hustavle arnulf øverland – Faktisk nyheter og fakta">
            <a:extLst>
              <a:ext uri="{FF2B5EF4-FFF2-40B4-BE49-F238E27FC236}">
                <a16:creationId xmlns:a16="http://schemas.microsoft.com/office/drawing/2014/main" id="{BA559224-9CC6-4710-9943-AD30DE7B8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68" y="0"/>
            <a:ext cx="4917676" cy="73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09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DFBCE-8485-415C-A789-903F449B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</a:t>
            </a:r>
            <a:r>
              <a:rPr lang="cs-CZ" dirty="0"/>
              <a:t> </a:t>
            </a:r>
            <a:r>
              <a:rPr lang="nb-NO" dirty="0"/>
              <a:t>må </a:t>
            </a:r>
            <a:r>
              <a:rPr lang="nb-NO"/>
              <a:t>ikke sove 1937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B01A3-B81E-43DE-916E-D554F5056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https://www.youtube.com/watch?v=s53R-8IySyI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900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124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Melomkrigstiden</vt:lpstr>
      <vt:lpstr>Etisk realisme: Arnulf Øverland</vt:lpstr>
      <vt:lpstr>Sosiale problemer, indre strid</vt:lpstr>
      <vt:lpstr>Politisk radikalisme</vt:lpstr>
      <vt:lpstr>Psychologický realismus</vt:lpstr>
      <vt:lpstr>1940 - 1945</vt:lpstr>
      <vt:lpstr>Prezentace aplikace PowerPoint</vt:lpstr>
      <vt:lpstr>Du må ikke sove 1937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Melomkrigstiden</dc:title>
  <dc:creator>Miluše Juříčková</dc:creator>
  <cp:lastModifiedBy>Miluše Juříčková</cp:lastModifiedBy>
  <cp:revision>1</cp:revision>
  <dcterms:created xsi:type="dcterms:W3CDTF">2021-11-24T09:58:35Z</dcterms:created>
  <dcterms:modified xsi:type="dcterms:W3CDTF">2021-11-24T10:06:14Z</dcterms:modified>
</cp:coreProperties>
</file>