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73" r:id="rId3"/>
    <p:sldId id="274" r:id="rId4"/>
    <p:sldId id="275" r:id="rId5"/>
    <p:sldId id="276" r:id="rId6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1435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3" y="718715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4" y="718715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069" y="6129339"/>
            <a:ext cx="1126967" cy="32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33744" y="2477312"/>
            <a:ext cx="5672264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77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1695077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80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4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80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4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9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6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1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4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5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692153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5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5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4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PBM120: Jakub Pejcal: 322799@mail.muni.cz, CVNS, ESF MU</a:t>
            </a:r>
          </a:p>
          <a:p>
            <a:r>
              <a:rPr lang="cs-CZ" dirty="0"/>
              <a:t>21. 9. 2021: Úvodní informace o předmětu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PBM120: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u="sng" dirty="0"/>
              <a:t>Úvodní informace o předmětu</a:t>
            </a:r>
            <a:br>
              <a:rPr lang="cs-CZ" dirty="0"/>
            </a:br>
            <a:r>
              <a:rPr lang="cs-CZ" dirty="0"/>
              <a:t>Vymezení nestátního neziskového sektoru</a:t>
            </a:r>
            <a:br>
              <a:rPr lang="cs-CZ" dirty="0"/>
            </a:br>
            <a:r>
              <a:rPr lang="cs-CZ" dirty="0"/>
              <a:t>Historie neziskového sektoru v ČR</a:t>
            </a:r>
          </a:p>
        </p:txBody>
      </p:sp>
    </p:spTree>
    <p:extLst>
      <p:ext uri="{BB962C8B-B14F-4D97-AF65-F5344CB8AC3E}">
        <p14:creationId xmlns:p14="http://schemas.microsoft.com/office/powerpoint/2010/main" val="259779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informace o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Vyučující: Jakub </a:t>
            </a:r>
            <a:r>
              <a:rPr lang="cs-CZ" sz="1600" dirty="0" err="1"/>
              <a:t>Pejcal</a:t>
            </a:r>
            <a:r>
              <a:rPr lang="cs-CZ" sz="1600" dirty="0"/>
              <a:t> +- externista</a:t>
            </a:r>
          </a:p>
          <a:p>
            <a:r>
              <a:rPr lang="cs-CZ" sz="1600" dirty="0"/>
              <a:t>Kontakt: jakub.pejcal@econ.muni.cz</a:t>
            </a:r>
          </a:p>
          <a:p>
            <a:endParaRPr lang="cs-CZ" sz="1600" dirty="0"/>
          </a:p>
          <a:p>
            <a:r>
              <a:rPr lang="cs-CZ" sz="1600" dirty="0"/>
              <a:t>Konzultační hodiny: po předchozí domluvě e-mailem</a:t>
            </a:r>
          </a:p>
          <a:p>
            <a:endParaRPr lang="cs-CZ" sz="1600" dirty="0"/>
          </a:p>
          <a:p>
            <a:r>
              <a:rPr lang="cs-CZ" sz="1600" dirty="0"/>
              <a:t>Požadavky k ukončení (viz 4. setkání): semestrální úkol – projekt GAMU</a:t>
            </a:r>
          </a:p>
          <a:p>
            <a:pPr marL="72000" indent="0">
              <a:buNone/>
            </a:pPr>
            <a:r>
              <a:rPr lang="cs-CZ" sz="1600" dirty="0"/>
              <a:t>				  úspěšný test (a-b-c-d / otevřené otázky)</a:t>
            </a:r>
          </a:p>
        </p:txBody>
      </p:sp>
    </p:spTree>
    <p:extLst>
      <p:ext uri="{BB962C8B-B14F-4D97-AF65-F5344CB8AC3E}">
        <p14:creationId xmlns:p14="http://schemas.microsoft.com/office/powerpoint/2010/main" val="1762570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1100" i="1" dirty="0"/>
              <a:t>Předmět seznamuje studenty s odlišnostmi ve fungování neziskových organizací v porovnání s organizacemi tržního sektoru, jenž pracují na ziskovém principu. Výklad je zaměřen na problematiku pochopení základních principů existence neziskového sektoru v národním hospodářství, objasnění definic a typologií neziskových organizací, jejich poslání, funkcí, cílů a užitků. Detailní pozornost je pak věnována základním čtyřem právním formám nestátních neziskových organizací v ČR, totiž občanským sdružením, obecně prospěšným společnostem, nadacím a nadačním fondům a církevním právnickým osobám. Vysvětlovány jsou všechny faktory determinující činnost těchto organizací včetně nesourodých, legislativou daných podmínek jejich založení    a řízení, práce s lidskými zdroji a </a:t>
            </a:r>
            <a:r>
              <a:rPr lang="cs-CZ" sz="1100" i="1" dirty="0" err="1"/>
              <a:t>fundraisingu</a:t>
            </a:r>
            <a:r>
              <a:rPr lang="cs-CZ" sz="1100" i="1" dirty="0"/>
              <a:t>. Doplňkově je zmíněna i problematika vedení účetnictví, zdanění, hospodaření      a kontroly.</a:t>
            </a:r>
          </a:p>
          <a:p>
            <a:pPr marL="72000" indent="0" algn="just">
              <a:buNone/>
            </a:pPr>
            <a:endParaRPr lang="cs-CZ" sz="1100" i="1" dirty="0"/>
          </a:p>
          <a:p>
            <a:pPr marL="72000" indent="0" algn="r">
              <a:buNone/>
            </a:pPr>
            <a:r>
              <a:rPr lang="cs-CZ" sz="1100" i="1" dirty="0"/>
              <a:t>(VIZ IS - Katalog předmětu)</a:t>
            </a:r>
          </a:p>
          <a:p>
            <a:pPr algn="just"/>
            <a:endParaRPr lang="cs-CZ" sz="1100" i="1" dirty="0"/>
          </a:p>
        </p:txBody>
      </p:sp>
    </p:spTree>
    <p:extLst>
      <p:ext uri="{BB962C8B-B14F-4D97-AF65-F5344CB8AC3E}">
        <p14:creationId xmlns:p14="http://schemas.microsoft.com/office/powerpoint/2010/main" val="203144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r>
              <a:rPr lang="cs-CZ" sz="1100" i="1" dirty="0"/>
              <a:t>(VIZ IS – Organizační pokyny předmětu)</a:t>
            </a:r>
          </a:p>
          <a:p>
            <a:endParaRPr lang="cs-CZ" sz="11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A274552-D889-424D-998C-28F3FC42C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431" y="1312176"/>
            <a:ext cx="7326725" cy="423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786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Doporučená literatura: </a:t>
            </a:r>
          </a:p>
          <a:p>
            <a:pPr lvl="1"/>
            <a:r>
              <a:rPr lang="cs-CZ" sz="1100" dirty="0"/>
              <a:t>REKTOŘÍK, Jaroslav. </a:t>
            </a:r>
            <a:r>
              <a:rPr lang="cs-CZ" sz="1100" i="1" dirty="0"/>
              <a:t>Organizace neziskového sektoru: základy ekonomiky, teorie a řízení. </a:t>
            </a:r>
            <a:r>
              <a:rPr lang="cs-CZ" sz="1100" dirty="0"/>
              <a:t>3. aktualizované vyd. Praha: </a:t>
            </a:r>
            <a:r>
              <a:rPr lang="cs-CZ" sz="1100" dirty="0" err="1"/>
              <a:t>Ekopress</a:t>
            </a:r>
            <a:r>
              <a:rPr lang="cs-CZ" sz="1100" dirty="0"/>
              <a:t>, 2010, 188 s. ISBN 9788086929545. 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ŠKARABELOVÁ, Simona. </a:t>
            </a:r>
            <a:r>
              <a:rPr lang="cs-CZ" sz="1100" i="1" dirty="0"/>
              <a:t>Když se řekne nezisková organizace: příručka pro zastupitele krajů, měst a obcí. </a:t>
            </a:r>
            <a:r>
              <a:rPr lang="cs-CZ" sz="1100" dirty="0"/>
              <a:t>1. vyd. Brno: Masarykova univerzita, 2002, 129 s. ISBN 8021030313. 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Příslušná legislativa (především Nový Občanský zákoník: 89/2012 Sb.)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Použitá literatura na konci přednášek…</a:t>
            </a:r>
          </a:p>
        </p:txBody>
      </p:sp>
    </p:spTree>
    <p:extLst>
      <p:ext uri="{BB962C8B-B14F-4D97-AF65-F5344CB8AC3E}">
        <p14:creationId xmlns:p14="http://schemas.microsoft.com/office/powerpoint/2010/main" val="25892208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5F7917F3-E447-47A0-8B0D-912AAB3F7016}" vid="{6FE485AA-A959-491A-A866-CC2F0E710D0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prezentace-muni-cz-4-3</Template>
  <TotalTime>45</TotalTime>
  <Words>337</Words>
  <Application>Microsoft Office PowerPoint</Application>
  <PresentationFormat>Vlastní</PresentationFormat>
  <Paragraphs>48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PBM120:</vt:lpstr>
      <vt:lpstr>Úvodní informace o předmětu</vt:lpstr>
      <vt:lpstr>Cíl předmětu</vt:lpstr>
      <vt:lpstr>Harmonogram</vt:lpstr>
      <vt:lpstr>Doporučená literatura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PBSNPB2 / PBM120:</dc:title>
  <dc:creator>CVNS</dc:creator>
  <cp:lastModifiedBy>Jakub Pejcal</cp:lastModifiedBy>
  <cp:revision>8</cp:revision>
  <cp:lastPrinted>1601-01-01T00:00:00Z</cp:lastPrinted>
  <dcterms:created xsi:type="dcterms:W3CDTF">2020-10-10T09:48:34Z</dcterms:created>
  <dcterms:modified xsi:type="dcterms:W3CDTF">2021-09-21T09:35:34Z</dcterms:modified>
</cp:coreProperties>
</file>