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8" r:id="rId3"/>
    <p:sldId id="293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006E"/>
    <a:srgbClr val="4BC8FF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33" autoAdjust="0"/>
    <p:restoredTop sz="96754" autoAdjust="0"/>
  </p:normalViewPr>
  <p:slideViewPr>
    <p:cSldViewPr snapToGrid="0">
      <p:cViewPr varScale="1">
        <p:scale>
          <a:sx n="114" d="100"/>
          <a:sy n="114" d="100"/>
        </p:scale>
        <p:origin x="540" y="10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9B9B08F-DEFC-41F5-A90C-7ED8ADA130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F3FD241E-C136-47D8-959E-BB3B67B34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47E0891-B72B-451F-A5CC-18CC27B9DF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F60899B-36F3-4125-A4D2-BF77A443E5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ECON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F35F32C-C513-46D5-A31A-1C8F92EC97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F7D96717-61A6-4CA4-8435-E0D536EBA6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99CB6BE-5475-43A1-B06C-8E7566E446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E00E847-80B3-4CCA-A625-6785A7EF08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A2D5337-C607-4767-9675-2A7AE5CC3A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F1866C0-9E4A-449F-8756-70AFEADAD4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DEA7DE3-FBF5-48DB-AE89-99F65F9D8C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A3A2FD6-9C9B-4458-A2AA-D1DD17E7E2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6FCA30E9-0899-4BB2-A33A-8E8587324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E8261C5-758A-4D2F-9F56-BFDCAE9A46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F243F96-CFB0-4597-BBC0-87FD04D98E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s://www.youtube.com/watch?v=W5NcwR47v2c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s://youtu.be/MvwWWH9RAqQ?t=358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youtube.com/watch?v=vVHUtumRUrc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https://youtu.be/7PLxZ582cOs?t=592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hyperlink" Target="https://youtu.be/wPGfzkzqdh0?t=104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K7kUVNyXUs" TargetMode="External"/><Relationship Id="rId2" Type="http://schemas.openxmlformats.org/officeDocument/2006/relationships/hyperlink" Target="https://www.facebook.com/watch/?v=1015543204586768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hyperlink" Target="https://www.youtube.com/watch?v=0cJZerPi4I0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hyperlink" Target="https://youtu.be/IE0VddDqJa8?t=9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s://www.youtube.com/watch?v=3KNJZGXVAlI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skaut/" TargetMode="External"/><Relationship Id="rId2" Type="http://schemas.openxmlformats.org/officeDocument/2006/relationships/hyperlink" Target="http://www.skaut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www.youtube.com/watch?v=Ncg01USNThY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hyperlink" Target="https://www.youtube.com/watch?v=AWYIRA7abaY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hyperlink" Target="https://www.youtube.com/watch?v=i3OK650epuo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hyperlink" Target="https://www.youtube.com/watch?v=baRX8DaDK5Y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www.youtube.com/watch?v=p5TbMytjof8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Historie neziskového sektoru v ČR:</a:t>
            </a:r>
            <a:br>
              <a:rPr lang="cs-CZ" altLang="cs-CZ" dirty="0"/>
            </a:br>
            <a:r>
              <a:rPr lang="cs-CZ" altLang="cs-CZ" dirty="0"/>
              <a:t>Občanská společnost ve 20. století </a:t>
            </a:r>
            <a:br>
              <a:rPr lang="en-US" altLang="cs-CZ" dirty="0"/>
            </a:br>
            <a:r>
              <a:rPr lang="cs-CZ" altLang="cs-CZ" dirty="0"/>
              <a:t>„české / skautské století“</a:t>
            </a:r>
            <a:endParaRPr lang="en-US" dirty="0"/>
          </a:p>
        </p:txBody>
      </p:sp>
      <p:sp>
        <p:nvSpPr>
          <p:cNvPr id="6" name="Zástupný symbol pro zápatí 1">
            <a:extLst>
              <a:ext uri="{FF2B5EF4-FFF2-40B4-BE49-F238E27FC236}">
                <a16:creationId xmlns:a16="http://schemas.microsoft.com/office/drawing/2014/main" id="{A7F1493C-394C-44CF-B81C-E327772F23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/>
          <a:p>
            <a:r>
              <a:rPr lang="cs-CZ" dirty="0"/>
              <a:t>PBM120: Jakub Pejcal: jakub.pejcal@econ.muni.cz, CVNS, ESF MU</a:t>
            </a:r>
          </a:p>
          <a:p>
            <a:r>
              <a:rPr lang="cs-CZ" dirty="0"/>
              <a:t>21. 9. 2021: Historie neziskového sektoru v ČR</a:t>
            </a:r>
          </a:p>
        </p:txBody>
      </p:sp>
    </p:spTree>
    <p:extLst>
      <p:ext uri="{BB962C8B-B14F-4D97-AF65-F5344CB8AC3E}">
        <p14:creationId xmlns:p14="http://schemas.microsoft.com/office/powerpoint/2010/main" val="2007412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10</a:t>
            </a:fld>
            <a:endParaRPr lang="cs-CZ" alt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5/30</a:t>
            </a:r>
            <a:r>
              <a:rPr lang="cs-CZ" dirty="0"/>
              <a:t> </a:t>
            </a:r>
            <a:r>
              <a:rPr lang="cs-CZ" sz="1600" i="1" dirty="0"/>
              <a:t>(1. – 2. 7. 1917)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6865256" y="1692002"/>
            <a:ext cx="4607943" cy="4139998"/>
          </a:xfrm>
        </p:spPr>
        <p:txBody>
          <a:bodyPr/>
          <a:lstStyle/>
          <a:p>
            <a:pPr marL="0" indent="0" algn="just">
              <a:buNone/>
              <a:tabLst>
                <a:tab pos="6400800" algn="l"/>
              </a:tabLst>
            </a:pPr>
            <a:r>
              <a:rPr lang="en-US" sz="2000" b="1" i="1" dirty="0"/>
              <a:t>"Z </a:t>
            </a:r>
            <a:r>
              <a:rPr lang="en-US" sz="2000" b="1" i="1" dirty="0" err="1"/>
              <a:t>krvavé</a:t>
            </a:r>
            <a:r>
              <a:rPr lang="en-US" sz="2000" b="1" i="1" dirty="0"/>
              <a:t> </a:t>
            </a:r>
            <a:r>
              <a:rPr lang="en-US" sz="2000" b="1" i="1" dirty="0" err="1"/>
              <a:t>setby</a:t>
            </a:r>
            <a:r>
              <a:rPr lang="en-US" sz="2000" b="1" i="1" dirty="0"/>
              <a:t> u </a:t>
            </a:r>
            <a:r>
              <a:rPr lang="en-US" sz="2000" b="1" i="1" dirty="0" err="1"/>
              <a:t>Zborova</a:t>
            </a:r>
            <a:r>
              <a:rPr lang="en-US" sz="2000" b="1" i="1" dirty="0"/>
              <a:t> </a:t>
            </a:r>
            <a:r>
              <a:rPr lang="en-US" sz="2000" b="1" i="1" dirty="0" err="1"/>
              <a:t>vzešly</a:t>
            </a:r>
            <a:r>
              <a:rPr lang="en-US" sz="2000" b="1" i="1" dirty="0"/>
              <a:t> </a:t>
            </a:r>
            <a:r>
              <a:rPr lang="en-US" sz="2000" b="1" i="1" dirty="0" err="1"/>
              <a:t>tisíce</a:t>
            </a:r>
            <a:r>
              <a:rPr lang="en-US" sz="2000" b="1" i="1" dirty="0"/>
              <a:t> a </a:t>
            </a:r>
            <a:r>
              <a:rPr lang="en-US" sz="2000" b="1" i="1" dirty="0" err="1"/>
              <a:t>tisíce</a:t>
            </a:r>
            <a:r>
              <a:rPr lang="en-US" sz="2000" b="1" i="1" dirty="0"/>
              <a:t> </a:t>
            </a:r>
            <a:r>
              <a:rPr lang="en-US" sz="2000" b="1" i="1" dirty="0" err="1"/>
              <a:t>bojovníků</a:t>
            </a:r>
            <a:r>
              <a:rPr lang="en-US" sz="2000" b="1" i="1" dirty="0"/>
              <a:t>.“</a:t>
            </a:r>
          </a:p>
          <a:p>
            <a:pPr marL="0" indent="0" algn="r">
              <a:buNone/>
              <a:tabLst>
                <a:tab pos="6400800" algn="l"/>
              </a:tabLst>
            </a:pPr>
            <a:r>
              <a:rPr lang="en-US" sz="2000" i="1" dirty="0"/>
              <a:t>(</a:t>
            </a:r>
            <a:r>
              <a:rPr lang="en-US" sz="2000" i="1" dirty="0" err="1"/>
              <a:t>Tomáš</a:t>
            </a:r>
            <a:r>
              <a:rPr lang="en-US" sz="2000" i="1" dirty="0"/>
              <a:t> </a:t>
            </a:r>
            <a:r>
              <a:rPr lang="en-US" sz="2000" i="1" dirty="0" err="1"/>
              <a:t>Garrigue</a:t>
            </a:r>
            <a:r>
              <a:rPr lang="en-US" sz="2000" i="1" dirty="0"/>
              <a:t> Masaryk)</a:t>
            </a:r>
            <a:endParaRPr lang="cs-CZ" sz="2000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00" y="1732723"/>
            <a:ext cx="5753371" cy="409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131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6/30</a:t>
            </a:r>
            <a:r>
              <a:rPr lang="cs-CZ" dirty="0"/>
              <a:t> </a:t>
            </a:r>
            <a:r>
              <a:rPr lang="cs-CZ" sz="1600" i="1" dirty="0"/>
              <a:t>(28. 10. 1918)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11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5050971" y="1692002"/>
            <a:ext cx="6422229" cy="4139998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“</a:t>
            </a:r>
            <a:r>
              <a:rPr lang="en-US" sz="2000" b="1" i="1" dirty="0" err="1"/>
              <a:t>Lide</a:t>
            </a:r>
            <a:r>
              <a:rPr lang="en-US" sz="2000" b="1" i="1" dirty="0"/>
              <a:t> </a:t>
            </a:r>
            <a:r>
              <a:rPr lang="en-US" sz="2000" b="1" i="1" dirty="0" err="1"/>
              <a:t>československý</a:t>
            </a:r>
            <a:r>
              <a:rPr lang="en-US" sz="2000" b="1" i="1" dirty="0"/>
              <a:t>. </a:t>
            </a:r>
            <a:r>
              <a:rPr lang="en-US" sz="2000" b="1" i="1" dirty="0" err="1"/>
              <a:t>Tvůj</a:t>
            </a:r>
            <a:r>
              <a:rPr lang="en-US" sz="2000" b="1" i="1" dirty="0"/>
              <a:t> </a:t>
            </a:r>
            <a:r>
              <a:rPr lang="en-US" sz="2000" b="1" i="1" dirty="0" err="1"/>
              <a:t>odvěký</a:t>
            </a:r>
            <a:r>
              <a:rPr lang="en-US" sz="2000" b="1" i="1" dirty="0"/>
              <a:t> </a:t>
            </a:r>
            <a:r>
              <a:rPr lang="en-US" sz="2000" b="1" i="1" dirty="0" err="1"/>
              <a:t>sen</a:t>
            </a:r>
            <a:r>
              <a:rPr lang="en-US" sz="2000" b="1" i="1" dirty="0"/>
              <a:t> se </a:t>
            </a:r>
            <a:r>
              <a:rPr lang="en-US" sz="2000" b="1" i="1" dirty="0" err="1"/>
              <a:t>stal</a:t>
            </a:r>
            <a:r>
              <a:rPr lang="en-US" sz="2000" b="1" i="1" dirty="0"/>
              <a:t> </a:t>
            </a:r>
            <a:r>
              <a:rPr lang="en-US" sz="2000" b="1" i="1" dirty="0" err="1"/>
              <a:t>skutkem</a:t>
            </a:r>
            <a:r>
              <a:rPr lang="en-US" sz="2000" b="1" i="1" dirty="0"/>
              <a:t> ...</a:t>
            </a:r>
            <a:r>
              <a:rPr lang="cs-CZ" sz="2000" b="1" i="1" dirty="0"/>
              <a:t> </a:t>
            </a:r>
            <a:r>
              <a:rPr lang="en-US" sz="2000" b="1" i="1" dirty="0"/>
              <a:t>.” </a:t>
            </a:r>
            <a:r>
              <a:rPr lang="en-US" sz="2000" i="1" dirty="0"/>
              <a:t>	</a:t>
            </a:r>
          </a:p>
          <a:p>
            <a:pPr marL="0" indent="0" algn="r">
              <a:buNone/>
            </a:pPr>
            <a:r>
              <a:rPr lang="en-US" sz="2000" i="1" dirty="0"/>
              <a:t>(</a:t>
            </a:r>
            <a:r>
              <a:rPr lang="en-US" sz="2000" i="1" dirty="0" err="1"/>
              <a:t>Národní</a:t>
            </a:r>
            <a:r>
              <a:rPr lang="en-US" sz="2000" i="1" dirty="0"/>
              <a:t> </a:t>
            </a:r>
            <a:r>
              <a:rPr lang="en-US" sz="2000" i="1" dirty="0" err="1"/>
              <a:t>výbor</a:t>
            </a:r>
            <a:r>
              <a:rPr lang="en-US" sz="2000" i="1" dirty="0"/>
              <a:t>, </a:t>
            </a:r>
            <a:r>
              <a:rPr lang="en-US" sz="2000" i="1" dirty="0" err="1"/>
              <a:t>zákon</a:t>
            </a:r>
            <a:r>
              <a:rPr lang="en-US" sz="2000" i="1" dirty="0"/>
              <a:t> o </a:t>
            </a:r>
            <a:r>
              <a:rPr lang="en-US" sz="2000" i="1" dirty="0" err="1"/>
              <a:t>vzniku</a:t>
            </a:r>
            <a:r>
              <a:rPr lang="en-US" sz="2000" i="1" dirty="0"/>
              <a:t> </a:t>
            </a:r>
            <a:r>
              <a:rPr lang="en-US" sz="2000" i="1" dirty="0" err="1"/>
              <a:t>samostatného</a:t>
            </a:r>
            <a:r>
              <a:rPr lang="en-US" sz="2000" i="1" dirty="0"/>
              <a:t> </a:t>
            </a:r>
            <a:r>
              <a:rPr lang="en-US" sz="2000" i="1" dirty="0" err="1"/>
              <a:t>státu</a:t>
            </a:r>
            <a:r>
              <a:rPr lang="en-US" sz="2000" i="1" dirty="0"/>
              <a:t>)</a:t>
            </a:r>
            <a:endParaRPr lang="cs-CZ" sz="2000" i="1" dirty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r>
              <a:rPr lang="cs-CZ" sz="2000" dirty="0">
                <a:hlinkClick r:id="rId2"/>
              </a:rPr>
              <a:t>video</a:t>
            </a:r>
            <a:r>
              <a:rPr lang="en-US" sz="2000" dirty="0"/>
              <a:t> </a:t>
            </a:r>
          </a:p>
          <a:p>
            <a:pPr marL="0" indent="0" algn="r">
              <a:buNone/>
            </a:pPr>
            <a:endParaRPr lang="en-US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00" y="1667040"/>
            <a:ext cx="4189921" cy="418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985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7/30</a:t>
            </a:r>
            <a:r>
              <a:rPr lang="cs-CZ" dirty="0"/>
              <a:t> </a:t>
            </a:r>
            <a:r>
              <a:rPr lang="cs-CZ" sz="1600" i="1" dirty="0"/>
              <a:t>(28. 10. 1918)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12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  <a:tabLst>
                <a:tab pos="6400800" algn="l"/>
              </a:tabLst>
            </a:pPr>
            <a:r>
              <a:rPr lang="en-US" sz="2000" b="1" i="1" dirty="0"/>
              <a:t>“JUNÁCI! </a:t>
            </a:r>
            <a:r>
              <a:rPr lang="en-US" sz="2000" b="1" i="1" dirty="0" err="1"/>
              <a:t>Volám</a:t>
            </a:r>
            <a:r>
              <a:rPr lang="en-US" sz="2000" b="1" i="1" dirty="0"/>
              <a:t> </a:t>
            </a:r>
            <a:r>
              <a:rPr lang="en-US" sz="2000" b="1" i="1" dirty="0" err="1"/>
              <a:t>Vás</a:t>
            </a:r>
            <a:r>
              <a:rPr lang="en-US" sz="2000" b="1" i="1" dirty="0"/>
              <a:t> </a:t>
            </a:r>
            <a:r>
              <a:rPr lang="en-US" sz="2000" b="1" i="1" dirty="0" err="1"/>
              <a:t>vykonati</a:t>
            </a:r>
            <a:r>
              <a:rPr lang="en-US" sz="2000" b="1" i="1" dirty="0"/>
              <a:t> </a:t>
            </a:r>
            <a:r>
              <a:rPr lang="en-US" sz="2000" b="1" i="1" dirty="0" err="1"/>
              <a:t>povinnost</a:t>
            </a:r>
            <a:r>
              <a:rPr lang="en-US" sz="2000" b="1" i="1" dirty="0"/>
              <a:t>! </a:t>
            </a:r>
            <a:r>
              <a:rPr lang="en-US" sz="2000" b="1" i="1" dirty="0" err="1"/>
              <a:t>Přjďte</a:t>
            </a:r>
            <a:r>
              <a:rPr lang="en-US" sz="2000" b="1" i="1" dirty="0"/>
              <a:t> v </a:t>
            </a:r>
            <a:r>
              <a:rPr lang="en-US" sz="2000" b="1" i="1" dirty="0" err="1"/>
              <a:t>úterý</a:t>
            </a:r>
            <a:r>
              <a:rPr lang="en-US" sz="2000" b="1" i="1" dirty="0"/>
              <a:t> </a:t>
            </a:r>
            <a:r>
              <a:rPr lang="en-US" sz="2000" b="1" i="1" dirty="0" err="1"/>
              <a:t>ráno</a:t>
            </a:r>
            <a:r>
              <a:rPr lang="en-US" sz="2000" b="1" i="1" dirty="0"/>
              <a:t> </a:t>
            </a:r>
            <a:r>
              <a:rPr lang="en-US" sz="2000" b="1" i="1" dirty="0" err="1"/>
              <a:t>pokud</a:t>
            </a:r>
            <a:r>
              <a:rPr lang="en-US" sz="2000" b="1" i="1" dirty="0"/>
              <a:t> </a:t>
            </a:r>
            <a:r>
              <a:rPr lang="en-US" sz="2000" b="1" i="1" dirty="0" err="1"/>
              <a:t>možno</a:t>
            </a:r>
            <a:r>
              <a:rPr lang="en-US" sz="2000" b="1" i="1" dirty="0"/>
              <a:t> v </a:t>
            </a:r>
            <a:r>
              <a:rPr lang="en-US" sz="2000" b="1" i="1" dirty="0" err="1"/>
              <a:t>kroji</a:t>
            </a:r>
            <a:r>
              <a:rPr lang="en-US" sz="2000" b="1" i="1" dirty="0"/>
              <a:t>                 </a:t>
            </a:r>
            <a:r>
              <a:rPr lang="en-US" sz="2000" b="1" i="1" dirty="0" err="1"/>
              <a:t>na</a:t>
            </a:r>
            <a:r>
              <a:rPr lang="en-US" sz="2000" b="1" i="1" dirty="0"/>
              <a:t> </a:t>
            </a:r>
            <a:r>
              <a:rPr lang="en-US" sz="2000" b="1" i="1" dirty="0" err="1"/>
              <a:t>Starou</a:t>
            </a:r>
            <a:r>
              <a:rPr lang="en-US" sz="2000" b="1" i="1" dirty="0"/>
              <a:t> </a:t>
            </a:r>
            <a:r>
              <a:rPr lang="en-US" sz="2000" b="1" i="1" dirty="0" err="1"/>
              <a:t>Rychtu</a:t>
            </a:r>
            <a:r>
              <a:rPr lang="en-US" sz="2000" b="1" i="1" dirty="0"/>
              <a:t>. A. B. </a:t>
            </a:r>
            <a:r>
              <a:rPr lang="en-US" sz="2000" b="1" i="1" dirty="0" err="1"/>
              <a:t>Svojsík</a:t>
            </a:r>
            <a:r>
              <a:rPr lang="en-US" sz="2000" b="1" i="1" dirty="0"/>
              <a:t>, </a:t>
            </a:r>
            <a:r>
              <a:rPr lang="en-US" sz="2000" b="1" i="1" dirty="0" err="1"/>
              <a:t>vrchní</a:t>
            </a:r>
            <a:r>
              <a:rPr lang="en-US" sz="2000" b="1" i="1" dirty="0"/>
              <a:t> </a:t>
            </a:r>
            <a:r>
              <a:rPr lang="en-US" sz="2000" b="1" i="1" dirty="0" err="1"/>
              <a:t>vůdce</a:t>
            </a:r>
            <a:r>
              <a:rPr lang="en-US" sz="2000" b="1" i="1" dirty="0"/>
              <a:t>“</a:t>
            </a:r>
            <a:r>
              <a:rPr lang="en-US" sz="2000" dirty="0"/>
              <a:t>	(</a:t>
            </a:r>
            <a:r>
              <a:rPr lang="en-US" sz="2000" dirty="0" err="1"/>
              <a:t>Antonín</a:t>
            </a:r>
            <a:r>
              <a:rPr lang="en-US" sz="2000" dirty="0"/>
              <a:t> </a:t>
            </a:r>
            <a:r>
              <a:rPr lang="en-US" sz="2000" dirty="0" err="1"/>
              <a:t>František</a:t>
            </a:r>
            <a:r>
              <a:rPr lang="en-US" sz="2000" dirty="0"/>
              <a:t> </a:t>
            </a:r>
            <a:r>
              <a:rPr lang="en-US" sz="2000" dirty="0" err="1"/>
              <a:t>Svojsík</a:t>
            </a:r>
            <a:r>
              <a:rPr lang="en-US" sz="2000" dirty="0"/>
              <a:t> - </a:t>
            </a:r>
            <a:r>
              <a:rPr lang="en-US" sz="2000" dirty="0" err="1"/>
              <a:t>Benjamín</a:t>
            </a:r>
            <a:r>
              <a:rPr lang="en-US" sz="2000" dirty="0"/>
              <a:t>)</a:t>
            </a:r>
            <a:endParaRPr lang="cs-CZ" sz="20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5567" y="2975429"/>
            <a:ext cx="4924035" cy="2856571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5337" y="2975429"/>
            <a:ext cx="4223438" cy="285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3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8/30</a:t>
            </a:r>
            <a:r>
              <a:rPr lang="cs-CZ" dirty="0"/>
              <a:t> </a:t>
            </a:r>
            <a:r>
              <a:rPr lang="cs-CZ" sz="1600" i="1" dirty="0"/>
              <a:t>(+- 1937)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13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078514" y="1692002"/>
            <a:ext cx="7394685" cy="4139998"/>
          </a:xfrm>
        </p:spPr>
        <p:txBody>
          <a:bodyPr/>
          <a:lstStyle/>
          <a:p>
            <a:pPr marL="0" indent="0" algn="just">
              <a:buNone/>
              <a:tabLst>
                <a:tab pos="6400800" algn="l"/>
              </a:tabLst>
            </a:pPr>
            <a:r>
              <a:rPr lang="en-US" sz="2000" b="1" i="1" dirty="0"/>
              <a:t>“</a:t>
            </a:r>
            <a:r>
              <a:rPr lang="en-US" sz="2000" b="1" i="1" dirty="0" err="1"/>
              <a:t>Mně</a:t>
            </a:r>
            <a:r>
              <a:rPr lang="en-US" sz="2000" b="1" i="1" dirty="0"/>
              <a:t> </a:t>
            </a:r>
            <a:r>
              <a:rPr lang="en-US" sz="2000" b="1" i="1" dirty="0" err="1"/>
              <a:t>kdyby</a:t>
            </a:r>
            <a:r>
              <a:rPr lang="en-US" sz="2000" b="1" i="1" dirty="0"/>
              <a:t> </a:t>
            </a:r>
            <a:r>
              <a:rPr lang="en-US" sz="2000" b="1" i="1" dirty="0" err="1"/>
              <a:t>někdo</a:t>
            </a:r>
            <a:r>
              <a:rPr lang="en-US" sz="2000" b="1" i="1" dirty="0"/>
              <a:t> </a:t>
            </a:r>
            <a:r>
              <a:rPr lang="en-US" sz="2000" b="1" i="1" dirty="0" err="1"/>
              <a:t>ohrožoval</a:t>
            </a:r>
            <a:r>
              <a:rPr lang="en-US" sz="2000" b="1" i="1" dirty="0"/>
              <a:t>, </a:t>
            </a:r>
            <a:r>
              <a:rPr lang="en-US" sz="2000" b="1" i="1" dirty="0" err="1"/>
              <a:t>já</a:t>
            </a:r>
            <a:r>
              <a:rPr lang="en-US" sz="2000" b="1" i="1" dirty="0"/>
              <a:t> </a:t>
            </a:r>
            <a:r>
              <a:rPr lang="en-US" sz="2000" b="1" i="1" dirty="0" err="1"/>
              <a:t>bych</a:t>
            </a:r>
            <a:r>
              <a:rPr lang="en-US" sz="2000" b="1" i="1" dirty="0"/>
              <a:t> ho </a:t>
            </a:r>
            <a:r>
              <a:rPr lang="en-US" sz="2000" b="1" i="1" dirty="0" err="1"/>
              <a:t>snad</a:t>
            </a:r>
            <a:r>
              <a:rPr lang="en-US" sz="2000" b="1" i="1" dirty="0"/>
              <a:t> </a:t>
            </a:r>
            <a:r>
              <a:rPr lang="en-US" sz="2000" b="1" i="1" dirty="0" err="1"/>
              <a:t>utloukl</a:t>
            </a:r>
            <a:r>
              <a:rPr lang="en-US" sz="2000" b="1" i="1" dirty="0"/>
              <a:t> </a:t>
            </a:r>
            <a:r>
              <a:rPr lang="en-US" sz="2000" b="1" i="1" dirty="0" err="1"/>
              <a:t>cihlou</a:t>
            </a:r>
            <a:r>
              <a:rPr lang="en-US" sz="2000" b="1" i="1" dirty="0"/>
              <a:t> - </a:t>
            </a:r>
            <a:r>
              <a:rPr lang="en-US" sz="2000" b="1" i="1" dirty="0" err="1"/>
              <a:t>kdybych</a:t>
            </a:r>
            <a:r>
              <a:rPr lang="en-US" sz="2000" b="1" i="1" dirty="0"/>
              <a:t> </a:t>
            </a:r>
            <a:r>
              <a:rPr lang="en-US" sz="2000" b="1" i="1" dirty="0" err="1"/>
              <a:t>ji</a:t>
            </a:r>
            <a:r>
              <a:rPr lang="en-US" sz="2000" b="1" i="1" dirty="0"/>
              <a:t> </a:t>
            </a:r>
            <a:r>
              <a:rPr lang="en-US" sz="2000" b="1" i="1" dirty="0" err="1"/>
              <a:t>měl</a:t>
            </a:r>
            <a:r>
              <a:rPr lang="en-US" sz="2000" b="1" i="1" dirty="0"/>
              <a:t> </a:t>
            </a:r>
            <a:r>
              <a:rPr lang="en-US" sz="2000" b="1" i="1" dirty="0" err="1"/>
              <a:t>ze</a:t>
            </a:r>
            <a:r>
              <a:rPr lang="en-US" sz="2000" b="1" i="1" dirty="0"/>
              <a:t> </a:t>
            </a:r>
            <a:r>
              <a:rPr lang="en-US" sz="2000" b="1" i="1" dirty="0" err="1"/>
              <a:t>zdi</a:t>
            </a:r>
            <a:r>
              <a:rPr lang="en-US" sz="2000" b="1" i="1" dirty="0"/>
              <a:t> </a:t>
            </a:r>
            <a:r>
              <a:rPr lang="en-US" sz="2000" b="1" i="1" dirty="0" err="1"/>
              <a:t>vyrvat</a:t>
            </a:r>
            <a:r>
              <a:rPr lang="en-US" sz="2000" b="1" i="1" dirty="0"/>
              <a:t>!”</a:t>
            </a:r>
          </a:p>
          <a:p>
            <a:pPr marL="0" indent="0" algn="r">
              <a:buNone/>
              <a:tabLst>
                <a:tab pos="6400800" algn="l"/>
              </a:tabLst>
            </a:pPr>
            <a:r>
              <a:rPr lang="en-US" sz="2000" i="1" dirty="0"/>
              <a:t>(</a:t>
            </a:r>
            <a:r>
              <a:rPr lang="en-US" sz="2000" i="1" dirty="0" err="1"/>
              <a:t>Tomáš</a:t>
            </a:r>
            <a:r>
              <a:rPr lang="en-US" sz="2000" i="1" dirty="0"/>
              <a:t> </a:t>
            </a:r>
            <a:r>
              <a:rPr lang="en-US" sz="2000" i="1" dirty="0" err="1"/>
              <a:t>Garrigue</a:t>
            </a:r>
            <a:r>
              <a:rPr lang="en-US" sz="2000" i="1" dirty="0"/>
              <a:t> Masaryk)</a:t>
            </a:r>
            <a:endParaRPr lang="cs-CZ" sz="2000" i="1" dirty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endParaRPr lang="en-US" sz="2000" i="1" dirty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r>
              <a:rPr lang="cs-CZ" sz="2000" dirty="0">
                <a:hlinkClick r:id="rId2"/>
              </a:rPr>
              <a:t>video</a:t>
            </a:r>
            <a:endParaRPr lang="en-US" sz="2000" dirty="0"/>
          </a:p>
          <a:p>
            <a:pPr marL="0" indent="0" algn="r">
              <a:buNone/>
            </a:pPr>
            <a:endParaRPr lang="en-US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861" y="1808116"/>
            <a:ext cx="3007996" cy="401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854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9/30</a:t>
            </a:r>
            <a:r>
              <a:rPr lang="cs-CZ" dirty="0"/>
              <a:t> </a:t>
            </a:r>
            <a:r>
              <a:rPr lang="cs-CZ" sz="1600" i="1" dirty="0"/>
              <a:t>(29. 9. 1938)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14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20000" y="1692002"/>
            <a:ext cx="3082743" cy="4139998"/>
          </a:xfrm>
        </p:spPr>
        <p:txBody>
          <a:bodyPr/>
          <a:lstStyle/>
          <a:p>
            <a:pPr marL="0" indent="0" algn="just">
              <a:buNone/>
              <a:tabLst>
                <a:tab pos="6400800" algn="l"/>
              </a:tabLst>
            </a:pPr>
            <a:r>
              <a:rPr lang="en-US" sz="2000" b="1" i="1" dirty="0"/>
              <a:t>“</a:t>
            </a:r>
            <a:r>
              <a:rPr lang="en-US" sz="2000" b="1" i="1" dirty="0" err="1"/>
              <a:t>Británie</a:t>
            </a:r>
            <a:r>
              <a:rPr lang="en-US" sz="2000" b="1" i="1" dirty="0"/>
              <a:t> a </a:t>
            </a:r>
            <a:r>
              <a:rPr lang="en-US" sz="2000" b="1" i="1" dirty="0" err="1"/>
              <a:t>Francie</a:t>
            </a:r>
            <a:r>
              <a:rPr lang="en-US" sz="2000" b="1" i="1" dirty="0"/>
              <a:t> </a:t>
            </a:r>
            <a:r>
              <a:rPr lang="en-US" sz="2000" b="1" i="1" dirty="0" err="1"/>
              <a:t>měly</a:t>
            </a:r>
            <a:r>
              <a:rPr lang="en-US" sz="2000" b="1" i="1" dirty="0"/>
              <a:t> </a:t>
            </a:r>
            <a:r>
              <a:rPr lang="en-US" sz="2000" b="1" i="1" dirty="0" err="1"/>
              <a:t>na</a:t>
            </a:r>
            <a:r>
              <a:rPr lang="en-US" sz="2000" b="1" i="1" dirty="0"/>
              <a:t> </a:t>
            </a:r>
            <a:r>
              <a:rPr lang="en-US" sz="2000" b="1" i="1" dirty="0" err="1"/>
              <a:t>vybranou</a:t>
            </a:r>
            <a:r>
              <a:rPr lang="en-US" sz="2000" b="1" i="1" dirty="0"/>
              <a:t> </a:t>
            </a:r>
            <a:r>
              <a:rPr lang="en-US" sz="2000" b="1" i="1" dirty="0" err="1"/>
              <a:t>mezi</a:t>
            </a:r>
            <a:r>
              <a:rPr lang="en-US" sz="2000" b="1" i="1" dirty="0"/>
              <a:t> </a:t>
            </a:r>
            <a:r>
              <a:rPr lang="en-US" sz="2000" b="1" i="1" dirty="0" err="1"/>
              <a:t>válkou</a:t>
            </a:r>
            <a:r>
              <a:rPr lang="en-US" sz="2000" b="1" i="1" dirty="0"/>
              <a:t>                      a </a:t>
            </a:r>
            <a:r>
              <a:rPr lang="en-US" sz="2000" b="1" i="1" dirty="0" err="1"/>
              <a:t>hanbou</a:t>
            </a:r>
            <a:r>
              <a:rPr lang="en-US" sz="2000" b="1" i="1" dirty="0"/>
              <a:t>. </a:t>
            </a:r>
            <a:r>
              <a:rPr lang="en-US" sz="2000" b="1" i="1" dirty="0" err="1"/>
              <a:t>Zvolily</a:t>
            </a:r>
            <a:r>
              <a:rPr lang="en-US" sz="2000" b="1" i="1" dirty="0"/>
              <a:t> </a:t>
            </a:r>
            <a:r>
              <a:rPr lang="en-US" sz="2000" b="1" i="1" dirty="0" err="1"/>
              <a:t>hanbu</a:t>
            </a:r>
            <a:r>
              <a:rPr lang="en-US" sz="2000" b="1" i="1" dirty="0"/>
              <a:t>. </a:t>
            </a:r>
            <a:r>
              <a:rPr lang="en-US" sz="2000" b="1" i="1" dirty="0" err="1"/>
              <a:t>Budou</a:t>
            </a:r>
            <a:r>
              <a:rPr lang="en-US" sz="2000" b="1" i="1" dirty="0"/>
              <a:t> </a:t>
            </a:r>
            <a:r>
              <a:rPr lang="en-US" sz="2000" b="1" i="1" dirty="0" err="1"/>
              <a:t>mít</a:t>
            </a:r>
            <a:r>
              <a:rPr lang="en-US" sz="2000" b="1" i="1" dirty="0"/>
              <a:t> </a:t>
            </a:r>
            <a:r>
              <a:rPr lang="en-US" sz="2000" b="1" i="1" dirty="0" err="1"/>
              <a:t>válku</a:t>
            </a:r>
            <a:r>
              <a:rPr lang="en-US" sz="2000" b="1" i="1" dirty="0"/>
              <a:t>.”</a:t>
            </a:r>
          </a:p>
          <a:p>
            <a:pPr marL="0" indent="0" algn="r">
              <a:buNone/>
              <a:tabLst>
                <a:tab pos="6400800" algn="l"/>
              </a:tabLst>
            </a:pPr>
            <a:r>
              <a:rPr lang="en-US" sz="2000" i="1" dirty="0"/>
              <a:t>(Winston Churchill)</a:t>
            </a:r>
            <a:endParaRPr lang="cs-CZ" sz="2000" i="1" dirty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endParaRPr lang="en-US" sz="2000" dirty="0">
              <a:hlinkClick r:id="rId2"/>
            </a:endParaRPr>
          </a:p>
          <a:p>
            <a:pPr marL="0" indent="0" algn="r">
              <a:buNone/>
            </a:pPr>
            <a:r>
              <a:rPr lang="cs-CZ" sz="2000" dirty="0">
                <a:hlinkClick r:id="rId2"/>
              </a:rPr>
              <a:t>video</a:t>
            </a:r>
            <a:endParaRPr lang="en-US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8451" y="1692001"/>
            <a:ext cx="7661836" cy="353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743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10/30</a:t>
            </a:r>
            <a:r>
              <a:rPr lang="cs-CZ" dirty="0"/>
              <a:t> </a:t>
            </a:r>
            <a:r>
              <a:rPr lang="cs-CZ" sz="1600" i="1" dirty="0"/>
              <a:t>(15. 3. 1939)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15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“</a:t>
            </a:r>
            <a:r>
              <a:rPr lang="en-US" sz="2000" b="1" i="1" dirty="0" err="1"/>
              <a:t>Bylo</a:t>
            </a:r>
            <a:r>
              <a:rPr lang="en-US" sz="2000" b="1" i="1" dirty="0"/>
              <a:t> by mi </a:t>
            </a:r>
            <a:r>
              <a:rPr lang="en-US" sz="2000" b="1" i="1" dirty="0" err="1"/>
              <a:t>nesmírně</a:t>
            </a:r>
            <a:r>
              <a:rPr lang="en-US" sz="2000" b="1" i="1" dirty="0"/>
              <a:t> </a:t>
            </a:r>
            <a:r>
              <a:rPr lang="en-US" sz="2000" b="1" i="1" dirty="0" err="1"/>
              <a:t>líto</a:t>
            </a:r>
            <a:r>
              <a:rPr lang="en-US" sz="2000" b="1" i="1" dirty="0"/>
              <a:t>, </a:t>
            </a:r>
            <a:r>
              <a:rPr lang="en-US" sz="2000" b="1" i="1" dirty="0" err="1"/>
              <a:t>kdybych</a:t>
            </a:r>
            <a:r>
              <a:rPr lang="en-US" sz="2000" b="1" i="1" dirty="0"/>
              <a:t> </a:t>
            </a:r>
            <a:r>
              <a:rPr lang="en-US" sz="2000" b="1" i="1" dirty="0" err="1"/>
              <a:t>musel</a:t>
            </a:r>
            <a:r>
              <a:rPr lang="en-US" sz="2000" b="1" i="1" dirty="0"/>
              <a:t> </a:t>
            </a:r>
            <a:r>
              <a:rPr lang="en-US" sz="2000" b="1" i="1" dirty="0" err="1"/>
              <a:t>zničit</a:t>
            </a:r>
            <a:r>
              <a:rPr lang="en-US" sz="2000" b="1" i="1" dirty="0"/>
              <a:t> </a:t>
            </a:r>
            <a:r>
              <a:rPr lang="en-US" sz="2000" b="1" i="1" dirty="0" err="1"/>
              <a:t>tak</a:t>
            </a:r>
            <a:r>
              <a:rPr lang="en-US" sz="2000" b="1" i="1" dirty="0"/>
              <a:t> </a:t>
            </a:r>
            <a:r>
              <a:rPr lang="en-US" sz="2000" b="1" i="1" dirty="0" err="1"/>
              <a:t>krásné</a:t>
            </a:r>
            <a:r>
              <a:rPr lang="en-US" sz="2000" b="1" i="1" dirty="0"/>
              <a:t> </a:t>
            </a:r>
            <a:r>
              <a:rPr lang="en-US" sz="2000" b="1" i="1" dirty="0" err="1"/>
              <a:t>město</a:t>
            </a:r>
            <a:r>
              <a:rPr lang="en-US" sz="2000" b="1" i="1" dirty="0"/>
              <a:t> </a:t>
            </a:r>
            <a:r>
              <a:rPr lang="en-US" sz="2000" b="1" i="1" dirty="0" err="1"/>
              <a:t>jako</a:t>
            </a:r>
            <a:r>
              <a:rPr lang="en-US" sz="2000" b="1" i="1" dirty="0"/>
              <a:t> je </a:t>
            </a:r>
            <a:r>
              <a:rPr lang="en-US" sz="2000" b="1" i="1" dirty="0" err="1"/>
              <a:t>Praha</a:t>
            </a:r>
            <a:r>
              <a:rPr lang="en-US" sz="2000" b="1" i="1" dirty="0"/>
              <a:t>.            Ale </a:t>
            </a:r>
            <a:r>
              <a:rPr lang="en-US" sz="2000" b="1" i="1" dirty="0" err="1"/>
              <a:t>musel</a:t>
            </a:r>
            <a:r>
              <a:rPr lang="en-US" sz="2000" b="1" i="1" dirty="0"/>
              <a:t> </a:t>
            </a:r>
            <a:r>
              <a:rPr lang="en-US" sz="2000" b="1" i="1" dirty="0" err="1"/>
              <a:t>bych</a:t>
            </a:r>
            <a:r>
              <a:rPr lang="en-US" sz="2000" b="1" i="1" dirty="0"/>
              <a:t> to </a:t>
            </a:r>
            <a:r>
              <a:rPr lang="en-US" sz="2000" b="1" i="1" dirty="0" err="1"/>
              <a:t>udělat</a:t>
            </a:r>
            <a:r>
              <a:rPr lang="en-US" sz="2000" b="1" i="1" dirty="0"/>
              <a:t>. </a:t>
            </a:r>
            <a:r>
              <a:rPr lang="en-US" sz="2000" b="1" i="1" dirty="0" err="1"/>
              <a:t>Moje</a:t>
            </a:r>
            <a:r>
              <a:rPr lang="en-US" sz="2000" b="1" i="1" dirty="0"/>
              <a:t> </a:t>
            </a:r>
            <a:r>
              <a:rPr lang="en-US" sz="2000" b="1" i="1" dirty="0" err="1"/>
              <a:t>letectvo</a:t>
            </a:r>
            <a:r>
              <a:rPr lang="en-US" sz="2000" b="1" i="1" dirty="0"/>
              <a:t> je </a:t>
            </a:r>
            <a:r>
              <a:rPr lang="en-US" sz="2000" b="1" i="1" dirty="0" err="1"/>
              <a:t>schopno</a:t>
            </a:r>
            <a:r>
              <a:rPr lang="en-US" sz="2000" b="1" i="1" dirty="0"/>
              <a:t> </a:t>
            </a:r>
            <a:r>
              <a:rPr lang="en-US" sz="2000" b="1" i="1" dirty="0" err="1"/>
              <a:t>vykonat</a:t>
            </a:r>
            <a:r>
              <a:rPr lang="en-US" sz="2000" b="1" i="1" dirty="0"/>
              <a:t> </a:t>
            </a:r>
            <a:r>
              <a:rPr lang="en-US" sz="2000" b="1" i="1" dirty="0" err="1"/>
              <a:t>stoprocentní</a:t>
            </a:r>
            <a:r>
              <a:rPr lang="en-US" sz="2000" b="1" i="1" dirty="0"/>
              <a:t> </a:t>
            </a:r>
            <a:r>
              <a:rPr lang="en-US" sz="2000" b="1" i="1" dirty="0" err="1"/>
              <a:t>práci</a:t>
            </a:r>
            <a:r>
              <a:rPr lang="en-US" sz="2000" b="1" i="1" dirty="0"/>
              <a:t>.“ </a:t>
            </a:r>
            <a:endParaRPr lang="en-US" sz="2000" i="1" dirty="0"/>
          </a:p>
          <a:p>
            <a:pPr marL="0" indent="0" algn="r">
              <a:buNone/>
              <a:tabLst>
                <a:tab pos="6400800" algn="l"/>
              </a:tabLst>
            </a:pPr>
            <a:r>
              <a:rPr lang="en-US" sz="2000" i="1" dirty="0"/>
              <a:t>	(Hermann </a:t>
            </a:r>
            <a:r>
              <a:rPr lang="en-US" sz="2000" i="1" dirty="0" err="1"/>
              <a:t>Göring</a:t>
            </a:r>
            <a:r>
              <a:rPr lang="en-US" sz="2000" i="1" dirty="0"/>
              <a:t>)</a:t>
            </a:r>
            <a:endParaRPr lang="cs-CZ" sz="2000" i="1" dirty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endParaRPr lang="en-US" sz="2000" dirty="0">
              <a:hlinkClick r:id="rId2"/>
            </a:endParaRPr>
          </a:p>
          <a:p>
            <a:pPr marL="0" indent="0" algn="r">
              <a:buNone/>
            </a:pPr>
            <a:endParaRPr lang="en-US" sz="2000" dirty="0">
              <a:hlinkClick r:id="rId2"/>
            </a:endParaRPr>
          </a:p>
          <a:p>
            <a:pPr marL="0" indent="0" algn="r">
              <a:buNone/>
            </a:pPr>
            <a:r>
              <a:rPr lang="cs-CZ" sz="2000" dirty="0">
                <a:hlinkClick r:id="rId2"/>
              </a:rPr>
              <a:t>video</a:t>
            </a:r>
            <a:endParaRPr lang="en-US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999" y="2887681"/>
            <a:ext cx="5608229" cy="294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725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16</a:t>
            </a:fld>
            <a:endParaRPr lang="cs-CZ" alt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11/30</a:t>
            </a:r>
            <a:r>
              <a:rPr lang="cs-CZ" dirty="0"/>
              <a:t> </a:t>
            </a:r>
            <a:r>
              <a:rPr lang="cs-CZ" sz="1600" i="1" dirty="0"/>
              <a:t>(+- 1940)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20000" y="1692002"/>
            <a:ext cx="8535211" cy="4139998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“</a:t>
            </a:r>
            <a:r>
              <a:rPr lang="en-US" sz="2000" b="1" i="1" dirty="0" err="1"/>
              <a:t>Teď</a:t>
            </a:r>
            <a:r>
              <a:rPr lang="en-US" sz="2000" b="1" i="1" dirty="0"/>
              <a:t> </a:t>
            </a:r>
            <a:r>
              <a:rPr lang="en-US" sz="2000" b="1" i="1" dirty="0" err="1"/>
              <a:t>mají</a:t>
            </a:r>
            <a:r>
              <a:rPr lang="en-US" sz="2000" b="1" i="1" dirty="0"/>
              <a:t> </a:t>
            </a:r>
            <a:r>
              <a:rPr lang="en-US" sz="2000" b="1" i="1" dirty="0" err="1"/>
              <a:t>ukázat</a:t>
            </a:r>
            <a:r>
              <a:rPr lang="en-US" sz="2000" b="1" i="1" dirty="0"/>
              <a:t>, </a:t>
            </a:r>
            <a:r>
              <a:rPr lang="en-US" sz="2000" b="1" i="1" dirty="0" err="1"/>
              <a:t>zda</a:t>
            </a:r>
            <a:r>
              <a:rPr lang="en-US" sz="2000" b="1" i="1" dirty="0"/>
              <a:t> </a:t>
            </a:r>
            <a:r>
              <a:rPr lang="en-US" sz="2000" b="1" i="1" dirty="0" err="1"/>
              <a:t>odvážní</a:t>
            </a:r>
            <a:r>
              <a:rPr lang="en-US" sz="2000" b="1" i="1" dirty="0"/>
              <a:t> </a:t>
            </a:r>
            <a:r>
              <a:rPr lang="en-US" sz="2000" b="1" i="1" dirty="0" err="1"/>
              <a:t>jsou</a:t>
            </a:r>
            <a:r>
              <a:rPr lang="en-US" sz="2000" b="1" i="1" dirty="0"/>
              <a:t>, </a:t>
            </a:r>
            <a:r>
              <a:rPr lang="en-US" sz="2000" b="1" i="1" dirty="0" err="1"/>
              <a:t>nebo</a:t>
            </a:r>
            <a:r>
              <a:rPr lang="en-US" sz="2000" b="1" i="1" dirty="0"/>
              <a:t> ne! </a:t>
            </a:r>
            <a:r>
              <a:rPr lang="en-US" sz="2000" b="1" i="1" dirty="0" err="1"/>
              <a:t>Panečku</a:t>
            </a:r>
            <a:r>
              <a:rPr lang="en-US" sz="2000" b="1" i="1" dirty="0"/>
              <a:t>, </a:t>
            </a:r>
            <a:r>
              <a:rPr lang="en-US" sz="2000" b="1" i="1" dirty="0" err="1"/>
              <a:t>tohle</a:t>
            </a:r>
            <a:r>
              <a:rPr lang="en-US" sz="2000" b="1" i="1" dirty="0"/>
              <a:t> je </a:t>
            </a:r>
            <a:r>
              <a:rPr lang="en-US" sz="2000" b="1" i="1" dirty="0" err="1"/>
              <a:t>bobřík</a:t>
            </a:r>
            <a:r>
              <a:rPr lang="en-US" sz="2000" b="1" i="1" dirty="0"/>
              <a:t> </a:t>
            </a:r>
            <a:r>
              <a:rPr lang="en-US" sz="2000" b="1" i="1" dirty="0" err="1"/>
              <a:t>odvahy</a:t>
            </a:r>
            <a:r>
              <a:rPr lang="en-US" sz="2000" b="1" i="1" dirty="0"/>
              <a:t>, </a:t>
            </a:r>
            <a:r>
              <a:rPr lang="en-US" sz="2000" b="1" i="1" dirty="0" err="1"/>
              <a:t>jít</a:t>
            </a:r>
            <a:r>
              <a:rPr lang="en-US" sz="2000" b="1" i="1" dirty="0"/>
              <a:t> </a:t>
            </a:r>
            <a:r>
              <a:rPr lang="en-US" sz="2000" b="1" i="1" dirty="0" err="1"/>
              <a:t>někam</a:t>
            </a:r>
            <a:r>
              <a:rPr lang="en-US" sz="2000" b="1" i="1" dirty="0"/>
              <a:t>, </a:t>
            </a:r>
            <a:r>
              <a:rPr lang="en-US" sz="2000" b="1" i="1" dirty="0" err="1"/>
              <a:t>kde</a:t>
            </a:r>
            <a:r>
              <a:rPr lang="en-US" sz="2000" b="1" i="1" dirty="0"/>
              <a:t> </a:t>
            </a:r>
            <a:r>
              <a:rPr lang="en-US" sz="2000" b="1" i="1" dirty="0" err="1"/>
              <a:t>hrozí</a:t>
            </a:r>
            <a:r>
              <a:rPr lang="en-US" sz="2000" b="1" i="1" dirty="0"/>
              <a:t> </a:t>
            </a:r>
            <a:r>
              <a:rPr lang="en-US" sz="2000" b="1" i="1" dirty="0" err="1"/>
              <a:t>tak</a:t>
            </a:r>
            <a:r>
              <a:rPr lang="en-US" sz="2000" b="1" i="1" dirty="0"/>
              <a:t> </a:t>
            </a:r>
            <a:r>
              <a:rPr lang="en-US" sz="2000" b="1" i="1" dirty="0" err="1"/>
              <a:t>strašný</a:t>
            </a:r>
            <a:r>
              <a:rPr lang="en-US" sz="2000" b="1" i="1" dirty="0"/>
              <a:t> </a:t>
            </a:r>
            <a:r>
              <a:rPr lang="en-US" sz="2000" b="1" i="1" dirty="0" err="1"/>
              <a:t>trest</a:t>
            </a:r>
            <a:r>
              <a:rPr lang="en-US" sz="2000" b="1" i="1" dirty="0"/>
              <a:t>, </a:t>
            </a:r>
            <a:r>
              <a:rPr lang="en-US" sz="2000" b="1" i="1" dirty="0" err="1"/>
              <a:t>trest</a:t>
            </a:r>
            <a:r>
              <a:rPr lang="en-US" sz="2000" b="1" i="1" dirty="0"/>
              <a:t> </a:t>
            </a:r>
            <a:r>
              <a:rPr lang="en-US" sz="2000" b="1" i="1" dirty="0" err="1"/>
              <a:t>smrti</a:t>
            </a:r>
            <a:r>
              <a:rPr lang="en-US" sz="2000" b="1" i="1" dirty="0"/>
              <a:t>! </a:t>
            </a:r>
            <a:r>
              <a:rPr lang="en-US" sz="2000" b="1" i="1" dirty="0" err="1"/>
              <a:t>Právě</a:t>
            </a:r>
            <a:r>
              <a:rPr lang="en-US" sz="2000" b="1" i="1" dirty="0"/>
              <a:t> </a:t>
            </a:r>
            <a:r>
              <a:rPr lang="en-US" sz="2000" b="1" i="1" dirty="0" err="1"/>
              <a:t>dnes</a:t>
            </a:r>
            <a:r>
              <a:rPr lang="en-US" sz="2000" b="1" i="1" dirty="0"/>
              <a:t> </a:t>
            </a:r>
            <a:r>
              <a:rPr lang="en-US" sz="2000" b="1" i="1" dirty="0" err="1"/>
              <a:t>totiž</a:t>
            </a:r>
            <a:r>
              <a:rPr lang="en-US" sz="2000" b="1" i="1" dirty="0"/>
              <a:t> </a:t>
            </a:r>
            <a:r>
              <a:rPr lang="en-US" sz="2000" b="1" i="1" dirty="0" err="1"/>
              <a:t>byly</a:t>
            </a:r>
            <a:r>
              <a:rPr lang="en-US" sz="2000" b="1" i="1" dirty="0"/>
              <a:t> </a:t>
            </a:r>
            <a:r>
              <a:rPr lang="en-US" sz="2000" b="1" i="1" dirty="0" err="1"/>
              <a:t>vylepeny</a:t>
            </a:r>
            <a:r>
              <a:rPr lang="en-US" sz="2000" b="1" i="1" dirty="0"/>
              <a:t> </a:t>
            </a:r>
            <a:r>
              <a:rPr lang="en-US" sz="2000" b="1" i="1" dirty="0" err="1"/>
              <a:t>na</a:t>
            </a:r>
            <a:r>
              <a:rPr lang="en-US" sz="2000" b="1" i="1" dirty="0"/>
              <a:t> </a:t>
            </a:r>
            <a:r>
              <a:rPr lang="en-US" sz="2000" b="1" i="1" dirty="0" err="1"/>
              <a:t>rozích</a:t>
            </a:r>
            <a:r>
              <a:rPr lang="en-US" sz="2000" b="1" i="1" dirty="0"/>
              <a:t> </a:t>
            </a:r>
            <a:r>
              <a:rPr lang="en-US" sz="2000" b="1" i="1" dirty="0" err="1"/>
              <a:t>ulic</a:t>
            </a:r>
            <a:r>
              <a:rPr lang="en-US" sz="2000" b="1" i="1" dirty="0"/>
              <a:t> </a:t>
            </a:r>
            <a:r>
              <a:rPr lang="en-US" sz="2000" b="1" i="1" dirty="0" err="1"/>
              <a:t>nové</a:t>
            </a:r>
            <a:r>
              <a:rPr lang="en-US" sz="2000" b="1" i="1" dirty="0"/>
              <a:t> </a:t>
            </a:r>
            <a:r>
              <a:rPr lang="en-US" sz="2000" b="1" i="1" dirty="0" err="1"/>
              <a:t>červené</a:t>
            </a:r>
            <a:r>
              <a:rPr lang="en-US" sz="2000" b="1" i="1" dirty="0"/>
              <a:t> </a:t>
            </a:r>
            <a:r>
              <a:rPr lang="en-US" sz="2000" b="1" i="1" dirty="0" err="1"/>
              <a:t>plakáty</a:t>
            </a:r>
            <a:r>
              <a:rPr lang="en-US" sz="2000" b="1" i="1" dirty="0"/>
              <a:t>, </a:t>
            </a:r>
            <a:r>
              <a:rPr lang="en-US" sz="2000" b="1" i="1" dirty="0" err="1"/>
              <a:t>po</a:t>
            </a:r>
            <a:r>
              <a:rPr lang="en-US" sz="2000" b="1" i="1" dirty="0"/>
              <a:t> </a:t>
            </a:r>
            <a:r>
              <a:rPr lang="en-US" sz="2000" b="1" i="1" dirty="0" err="1"/>
              <a:t>levé</a:t>
            </a:r>
            <a:r>
              <a:rPr lang="en-US" sz="2000" b="1" i="1" dirty="0"/>
              <a:t> </a:t>
            </a:r>
            <a:r>
              <a:rPr lang="en-US" sz="2000" b="1" i="1" dirty="0" err="1"/>
              <a:t>straně</a:t>
            </a:r>
            <a:r>
              <a:rPr lang="en-US" sz="2000" b="1" i="1" dirty="0"/>
              <a:t> v </a:t>
            </a:r>
            <a:r>
              <a:rPr lang="en-US" sz="2000" b="1" i="1" dirty="0" err="1"/>
              <a:t>řeči</a:t>
            </a:r>
            <a:r>
              <a:rPr lang="en-US" sz="2000" b="1" i="1" dirty="0"/>
              <a:t> </a:t>
            </a:r>
            <a:r>
              <a:rPr lang="en-US" sz="2000" b="1" i="1" dirty="0" err="1"/>
              <a:t>Nepřítele</a:t>
            </a:r>
            <a:r>
              <a:rPr lang="en-US" sz="2000" b="1" i="1" dirty="0"/>
              <a:t>, </a:t>
            </a:r>
            <a:r>
              <a:rPr lang="en-US" sz="2000" b="1" i="1" dirty="0" err="1"/>
              <a:t>po</a:t>
            </a:r>
            <a:r>
              <a:rPr lang="en-US" sz="2000" b="1" i="1" dirty="0"/>
              <a:t> </a:t>
            </a:r>
            <a:r>
              <a:rPr lang="en-US" sz="2000" b="1" i="1" dirty="0" err="1"/>
              <a:t>pravé</a:t>
            </a:r>
            <a:r>
              <a:rPr lang="en-US" sz="2000" b="1" i="1" dirty="0"/>
              <a:t> v </a:t>
            </a:r>
            <a:r>
              <a:rPr lang="en-US" sz="2000" b="1" i="1" dirty="0" err="1"/>
              <a:t>češtině</a:t>
            </a:r>
            <a:r>
              <a:rPr lang="en-US" sz="2000" b="1" i="1" dirty="0"/>
              <a:t>, </a:t>
            </a:r>
            <a:r>
              <a:rPr lang="en-US" sz="2000" b="1" i="1" dirty="0" err="1"/>
              <a:t>oznamující</a:t>
            </a:r>
            <a:r>
              <a:rPr lang="en-US" sz="2000" b="1" i="1" dirty="0"/>
              <a:t> </a:t>
            </a:r>
            <a:r>
              <a:rPr lang="en-US" sz="2000" b="1" i="1" dirty="0" err="1"/>
              <a:t>popravy</a:t>
            </a:r>
            <a:r>
              <a:rPr lang="en-US" sz="2000" b="1" i="1" dirty="0"/>
              <a:t> </a:t>
            </a:r>
            <a:r>
              <a:rPr lang="en-US" sz="2000" b="1" i="1" dirty="0" err="1"/>
              <a:t>dvou</a:t>
            </a:r>
            <a:r>
              <a:rPr lang="en-US" sz="2000" b="1" i="1" dirty="0"/>
              <a:t> </a:t>
            </a:r>
            <a:r>
              <a:rPr lang="en-US" sz="2000" b="1" i="1" dirty="0" err="1"/>
              <a:t>rodin</a:t>
            </a:r>
            <a:r>
              <a:rPr lang="en-US" sz="2000" b="1" i="1" dirty="0"/>
              <a:t> I s </a:t>
            </a:r>
            <a:r>
              <a:rPr lang="en-US" sz="2000" b="1" i="1" dirty="0" err="1"/>
              <a:t>dětmi</a:t>
            </a:r>
            <a:r>
              <a:rPr lang="en-US" sz="2000" b="1" i="1" dirty="0"/>
              <a:t>! Ti </a:t>
            </a:r>
            <a:r>
              <a:rPr lang="en-US" sz="2000" b="1" i="1" dirty="0" err="1"/>
              <a:t>lidé</a:t>
            </a:r>
            <a:r>
              <a:rPr lang="en-US" sz="2000" b="1" i="1" dirty="0"/>
              <a:t> </a:t>
            </a:r>
            <a:r>
              <a:rPr lang="en-US" sz="2000" b="1" i="1" dirty="0" err="1"/>
              <a:t>poškozovali</a:t>
            </a:r>
            <a:r>
              <a:rPr lang="en-US" sz="2000" b="1" i="1" dirty="0"/>
              <a:t> </a:t>
            </a:r>
            <a:r>
              <a:rPr lang="en-US" sz="2000" b="1" i="1" dirty="0" err="1"/>
              <a:t>prý</a:t>
            </a:r>
            <a:r>
              <a:rPr lang="en-US" sz="2000" b="1" i="1" dirty="0"/>
              <a:t> </a:t>
            </a:r>
            <a:r>
              <a:rPr lang="en-US" sz="2000" b="1" i="1" dirty="0" err="1"/>
              <a:t>nějak</a:t>
            </a:r>
            <a:r>
              <a:rPr lang="en-US" sz="2000" b="1" i="1" dirty="0"/>
              <a:t> </a:t>
            </a:r>
            <a:r>
              <a:rPr lang="en-US" sz="2000" b="1" i="1" dirty="0" err="1"/>
              <a:t>zájmy</a:t>
            </a:r>
            <a:r>
              <a:rPr lang="en-US" sz="2000" b="1" i="1" dirty="0"/>
              <a:t> </a:t>
            </a:r>
            <a:r>
              <a:rPr lang="en-US" sz="2000" b="1" i="1" dirty="0" err="1"/>
              <a:t>Nepřítelovy</a:t>
            </a:r>
            <a:r>
              <a:rPr lang="en-US" sz="2000" b="1" i="1" dirty="0"/>
              <a:t> </a:t>
            </a:r>
            <a:r>
              <a:rPr lang="en-US" sz="2000" b="1" i="1" dirty="0" err="1"/>
              <a:t>říše</a:t>
            </a:r>
            <a:r>
              <a:rPr lang="en-US" sz="2000" b="1" i="1" dirty="0"/>
              <a:t>…             a proto </a:t>
            </a:r>
            <a:r>
              <a:rPr lang="en-US" sz="2000" b="1" i="1" dirty="0" err="1"/>
              <a:t>tedy</a:t>
            </a:r>
            <a:r>
              <a:rPr lang="en-US" sz="2000" b="1" i="1" dirty="0"/>
              <a:t>. </a:t>
            </a:r>
            <a:r>
              <a:rPr lang="en-US" sz="2000" b="1" i="1" dirty="0" err="1"/>
              <a:t>Nejmladšímu</a:t>
            </a:r>
            <a:r>
              <a:rPr lang="en-US" sz="2000" b="1" i="1" dirty="0"/>
              <a:t> </a:t>
            </a:r>
            <a:r>
              <a:rPr lang="en-US" sz="2000" b="1" i="1" dirty="0" err="1"/>
              <a:t>popravenému</a:t>
            </a:r>
            <a:r>
              <a:rPr lang="en-US" sz="2000" b="1" i="1" dirty="0"/>
              <a:t> </a:t>
            </a:r>
            <a:r>
              <a:rPr lang="en-US" sz="2000" b="1" i="1" dirty="0" err="1"/>
              <a:t>bylo</a:t>
            </a:r>
            <a:r>
              <a:rPr lang="en-US" sz="2000" b="1" i="1" dirty="0"/>
              <a:t> </a:t>
            </a:r>
            <a:r>
              <a:rPr lang="en-US" sz="2000" b="1" i="1" dirty="0" err="1"/>
              <a:t>čtrnáct</a:t>
            </a:r>
            <a:r>
              <a:rPr lang="en-US" sz="2000" b="1" i="1" dirty="0"/>
              <a:t> let. (…)”</a:t>
            </a:r>
          </a:p>
          <a:p>
            <a:pPr marL="0" indent="0" algn="r">
              <a:buNone/>
            </a:pPr>
            <a:r>
              <a:rPr lang="en-US" sz="2000" dirty="0"/>
              <a:t>(</a:t>
            </a:r>
            <a:r>
              <a:rPr lang="en-US" sz="2000" dirty="0" err="1"/>
              <a:t>Jaroslav</a:t>
            </a:r>
            <a:r>
              <a:rPr lang="en-US" sz="2000" dirty="0"/>
              <a:t> </a:t>
            </a:r>
            <a:r>
              <a:rPr lang="en-US" sz="2000" dirty="0" err="1"/>
              <a:t>Foglar</a:t>
            </a:r>
            <a:r>
              <a:rPr lang="en-US" sz="2000" dirty="0"/>
              <a:t> – </a:t>
            </a:r>
            <a:r>
              <a:rPr lang="en-US" sz="2000" dirty="0" err="1"/>
              <a:t>Jestřáb</a:t>
            </a:r>
            <a:r>
              <a:rPr lang="en-US" sz="2000" dirty="0"/>
              <a:t>; </a:t>
            </a:r>
            <a:r>
              <a:rPr lang="en-US" sz="2000" b="1" dirty="0" err="1"/>
              <a:t>Strach</a:t>
            </a:r>
            <a:r>
              <a:rPr lang="en-US" sz="2000" b="1" dirty="0"/>
              <a:t> </a:t>
            </a:r>
            <a:r>
              <a:rPr lang="en-US" sz="2000" b="1" dirty="0" err="1"/>
              <a:t>nad</a:t>
            </a:r>
            <a:r>
              <a:rPr lang="en-US" sz="2000" b="1" dirty="0"/>
              <a:t> </a:t>
            </a:r>
            <a:r>
              <a:rPr lang="en-US" sz="2000" b="1" dirty="0" err="1"/>
              <a:t>bobří</a:t>
            </a:r>
            <a:r>
              <a:rPr lang="en-US" sz="2000" b="1" dirty="0"/>
              <a:t> </a:t>
            </a:r>
            <a:r>
              <a:rPr lang="en-US" sz="2000" b="1" dirty="0" err="1"/>
              <a:t>řekou</a:t>
            </a:r>
            <a:r>
              <a:rPr lang="en-US" sz="2000" dirty="0"/>
              <a:t>) </a:t>
            </a:r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7454" y="1692002"/>
            <a:ext cx="2122693" cy="364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48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12/30</a:t>
            </a:r>
            <a:r>
              <a:rPr lang="cs-CZ" dirty="0"/>
              <a:t> </a:t>
            </a:r>
            <a:r>
              <a:rPr lang="cs-CZ" sz="1600" i="1" dirty="0"/>
              <a:t>(18. 6. 1942)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17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8258628" y="1692002"/>
            <a:ext cx="3214571" cy="4139998"/>
          </a:xfrm>
        </p:spPr>
        <p:txBody>
          <a:bodyPr/>
          <a:lstStyle/>
          <a:p>
            <a:pPr marL="0" indent="0">
              <a:buNone/>
            </a:pPr>
            <a:r>
              <a:rPr lang="en-US" sz="2000" b="1" i="1" dirty="0"/>
              <a:t>“</a:t>
            </a:r>
            <a:r>
              <a:rPr lang="en-US" sz="2000" b="1" i="1" dirty="0" err="1"/>
              <a:t>Jsme</a:t>
            </a:r>
            <a:r>
              <a:rPr lang="en-US" sz="2000" b="1" i="1" dirty="0"/>
              <a:t> </a:t>
            </a:r>
            <a:r>
              <a:rPr lang="en-US" sz="2000" b="1" i="1" dirty="0" err="1"/>
              <a:t>Češi</a:t>
            </a:r>
            <a:r>
              <a:rPr lang="en-US" sz="2000" b="1" i="1" dirty="0"/>
              <a:t>!</a:t>
            </a:r>
            <a:r>
              <a:rPr lang="en-US" sz="2000" b="1" dirty="0"/>
              <a:t> </a:t>
            </a:r>
            <a:r>
              <a:rPr lang="en-US" sz="2000" b="1" i="1" dirty="0" err="1"/>
              <a:t>Nikdy</a:t>
            </a:r>
            <a:r>
              <a:rPr lang="en-US" sz="2000" b="1" i="1" dirty="0"/>
              <a:t> se </a:t>
            </a:r>
            <a:r>
              <a:rPr lang="en-US" sz="2000" b="1" i="1" dirty="0" err="1"/>
              <a:t>nevzdáme</a:t>
            </a:r>
            <a:r>
              <a:rPr lang="en-US" sz="2000" b="1" dirty="0"/>
              <a:t>, </a:t>
            </a:r>
            <a:r>
              <a:rPr lang="en-US" sz="2000" b="1" i="1" dirty="0" err="1"/>
              <a:t>slyšíte</a:t>
            </a:r>
            <a:r>
              <a:rPr lang="en-US" sz="2000" b="1" i="1" dirty="0"/>
              <a:t>?</a:t>
            </a:r>
            <a:r>
              <a:rPr lang="en-US" sz="2000" b="1" dirty="0"/>
              <a:t> </a:t>
            </a:r>
            <a:r>
              <a:rPr lang="en-US" sz="2000" b="1" i="1" dirty="0" err="1"/>
              <a:t>Nikdy</a:t>
            </a:r>
            <a:r>
              <a:rPr lang="en-US" sz="2000" b="1" i="1" dirty="0"/>
              <a:t>!”	 </a:t>
            </a:r>
          </a:p>
          <a:p>
            <a:pPr marL="0" indent="0" algn="r">
              <a:buNone/>
            </a:pPr>
            <a:r>
              <a:rPr lang="en-US" sz="2000" i="1" dirty="0"/>
              <a:t>(</a:t>
            </a:r>
            <a:r>
              <a:rPr lang="en-US" sz="2000" i="1" dirty="0" err="1"/>
              <a:t>Parašutisté</a:t>
            </a:r>
            <a:r>
              <a:rPr lang="en-US" sz="2000" i="1" dirty="0"/>
              <a:t>)</a:t>
            </a:r>
            <a:endParaRPr lang="cs-CZ" sz="2000" i="1" dirty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r>
              <a:rPr lang="cs-CZ" sz="2000" dirty="0">
                <a:hlinkClick r:id="rId2"/>
              </a:rPr>
              <a:t>video</a:t>
            </a:r>
            <a:endParaRPr lang="en-US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00" y="1692002"/>
            <a:ext cx="7359996" cy="413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2070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13/30</a:t>
            </a:r>
            <a:r>
              <a:rPr lang="cs-CZ" dirty="0"/>
              <a:t> </a:t>
            </a:r>
            <a:r>
              <a:rPr lang="cs-CZ" sz="1600" i="1" dirty="0"/>
              <a:t>(+- 1945)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18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20001" y="1692002"/>
            <a:ext cx="6493600" cy="4139998"/>
          </a:xfrm>
        </p:spPr>
        <p:txBody>
          <a:bodyPr/>
          <a:lstStyle/>
          <a:p>
            <a:pPr marL="0" indent="0">
              <a:buNone/>
              <a:tabLst>
                <a:tab pos="6462713" algn="l"/>
              </a:tabLst>
            </a:pPr>
            <a:r>
              <a:rPr lang="en-US" sz="2000" b="1" i="1" dirty="0"/>
              <a:t>“</a:t>
            </a:r>
            <a:r>
              <a:rPr lang="en-US" sz="2000" b="1" i="1" dirty="0" err="1"/>
              <a:t>Svět</a:t>
            </a:r>
            <a:r>
              <a:rPr lang="en-US" sz="2000" b="1" i="1" dirty="0"/>
              <a:t> </a:t>
            </a:r>
            <a:r>
              <a:rPr lang="en-US" sz="2000" b="1" i="1" dirty="0" err="1"/>
              <a:t>musí</a:t>
            </a:r>
            <a:r>
              <a:rPr lang="en-US" sz="2000" b="1" i="1" dirty="0"/>
              <a:t> </a:t>
            </a:r>
            <a:r>
              <a:rPr lang="en-US" sz="2000" b="1" i="1" dirty="0" err="1"/>
              <a:t>znát</a:t>
            </a:r>
            <a:r>
              <a:rPr lang="en-US" sz="2000" b="1" i="1" dirty="0"/>
              <a:t>, co se </a:t>
            </a:r>
            <a:r>
              <a:rPr lang="en-US" sz="2000" b="1" i="1" dirty="0" err="1"/>
              <a:t>stalo</a:t>
            </a:r>
            <a:r>
              <a:rPr lang="en-US" sz="2000" b="1" i="1" dirty="0"/>
              <a:t> a </a:t>
            </a:r>
            <a:r>
              <a:rPr lang="en-US" sz="2000" b="1" i="1" dirty="0" err="1"/>
              <a:t>nikdy</a:t>
            </a:r>
            <a:r>
              <a:rPr lang="en-US" sz="2000" b="1" i="1" dirty="0"/>
              <a:t> </a:t>
            </a:r>
            <a:r>
              <a:rPr lang="en-US" sz="2000" b="1" i="1" dirty="0" err="1"/>
              <a:t>nezapomenout</a:t>
            </a:r>
            <a:r>
              <a:rPr lang="en-US" sz="2000" b="1" i="1" dirty="0"/>
              <a:t>.” </a:t>
            </a:r>
          </a:p>
          <a:p>
            <a:pPr marL="0" indent="0" algn="r">
              <a:buNone/>
              <a:tabLst>
                <a:tab pos="6400800" algn="l"/>
              </a:tabLst>
            </a:pPr>
            <a:r>
              <a:rPr lang="en-US" sz="2000" b="1" i="1" dirty="0"/>
              <a:t> </a:t>
            </a:r>
            <a:r>
              <a:rPr lang="en-US" sz="2000" i="1" dirty="0"/>
              <a:t>(Dwight D. Eisenhower)</a:t>
            </a:r>
            <a:endParaRPr lang="en-US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7772" y="1692002"/>
            <a:ext cx="4046044" cy="404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5960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14/30</a:t>
            </a:r>
            <a:r>
              <a:rPr lang="cs-CZ" dirty="0"/>
              <a:t> </a:t>
            </a:r>
            <a:r>
              <a:rPr lang="cs-CZ" sz="1600" i="1" dirty="0"/>
              <a:t>(+- 1945)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19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15959" y="1756229"/>
            <a:ext cx="8180906" cy="4376284"/>
          </a:xfrm>
        </p:spPr>
        <p:txBody>
          <a:bodyPr/>
          <a:lstStyle/>
          <a:p>
            <a:pPr marL="0" indent="0" algn="just">
              <a:buNone/>
              <a:tabLst>
                <a:tab pos="4176713" algn="l"/>
              </a:tabLst>
            </a:pPr>
            <a:r>
              <a:rPr lang="en-US" sz="2000" b="1" i="1" dirty="0"/>
              <a:t>„</a:t>
            </a:r>
            <a:r>
              <a:rPr lang="en-US" sz="2000" b="1" i="1" dirty="0" err="1"/>
              <a:t>Jsem</a:t>
            </a:r>
            <a:r>
              <a:rPr lang="en-US" sz="2000" b="1" i="1" dirty="0"/>
              <a:t> </a:t>
            </a:r>
            <a:r>
              <a:rPr lang="en-US" sz="2000" b="1" i="1" dirty="0" err="1"/>
              <a:t>dosud</a:t>
            </a:r>
            <a:r>
              <a:rPr lang="en-US" sz="2000" b="1" i="1" dirty="0"/>
              <a:t> </a:t>
            </a:r>
            <a:r>
              <a:rPr lang="en-US" sz="2000" b="1" i="1" dirty="0" err="1"/>
              <a:t>přesvědčen</a:t>
            </a:r>
            <a:r>
              <a:rPr lang="en-US" sz="2000" b="1" i="1" dirty="0"/>
              <a:t>, </a:t>
            </a:r>
            <a:r>
              <a:rPr lang="en-US" sz="2000" b="1" i="1" dirty="0" err="1"/>
              <a:t>že</a:t>
            </a:r>
            <a:r>
              <a:rPr lang="en-US" sz="2000" b="1" i="1" dirty="0"/>
              <a:t> </a:t>
            </a:r>
            <a:r>
              <a:rPr lang="en-US" sz="2000" b="1" i="1" dirty="0" err="1"/>
              <a:t>tento</a:t>
            </a:r>
            <a:r>
              <a:rPr lang="en-US" sz="2000" b="1" i="1" dirty="0"/>
              <a:t> </a:t>
            </a:r>
            <a:r>
              <a:rPr lang="en-US" sz="2000" b="1" i="1" dirty="0" err="1"/>
              <a:t>čtvrtmilion</a:t>
            </a:r>
            <a:r>
              <a:rPr lang="en-US" sz="2000" b="1" i="1" dirty="0"/>
              <a:t> </a:t>
            </a:r>
            <a:r>
              <a:rPr lang="en-US" sz="2000" b="1" i="1" dirty="0" err="1"/>
              <a:t>mládeže</a:t>
            </a:r>
            <a:r>
              <a:rPr lang="en-US" sz="2000" b="1" i="1" dirty="0"/>
              <a:t> </a:t>
            </a:r>
            <a:r>
              <a:rPr lang="en-US" sz="2000" b="1" i="1" dirty="0" err="1"/>
              <a:t>hlásící</a:t>
            </a:r>
            <a:r>
              <a:rPr lang="en-US" sz="2000" b="1" i="1" dirty="0"/>
              <a:t> se </a:t>
            </a:r>
            <a:r>
              <a:rPr lang="en-US" sz="2000" b="1" i="1" dirty="0" err="1"/>
              <a:t>dnes</a:t>
            </a:r>
            <a:r>
              <a:rPr lang="en-US" sz="2000" b="1" i="1" dirty="0"/>
              <a:t> k </a:t>
            </a:r>
            <a:r>
              <a:rPr lang="en-US" sz="2000" b="1" i="1" dirty="0" err="1"/>
              <a:t>junáctví</a:t>
            </a:r>
            <a:r>
              <a:rPr lang="en-US" sz="2000" b="1" i="1" dirty="0"/>
              <a:t>, </a:t>
            </a:r>
            <a:r>
              <a:rPr lang="en-US" sz="2000" b="1" i="1" dirty="0" err="1"/>
              <a:t>není</a:t>
            </a:r>
            <a:r>
              <a:rPr lang="en-US" sz="2000" b="1" i="1" dirty="0"/>
              <a:t> a </a:t>
            </a:r>
            <a:r>
              <a:rPr lang="en-US" sz="2000" b="1" i="1" dirty="0" err="1"/>
              <a:t>nikdy</a:t>
            </a:r>
            <a:r>
              <a:rPr lang="en-US" sz="2000" b="1" i="1" dirty="0"/>
              <a:t> </a:t>
            </a:r>
            <a:r>
              <a:rPr lang="en-US" sz="2000" b="1" i="1" dirty="0" err="1"/>
              <a:t>nebude</a:t>
            </a:r>
            <a:r>
              <a:rPr lang="en-US" sz="2000" b="1" i="1" dirty="0"/>
              <a:t> </a:t>
            </a:r>
            <a:r>
              <a:rPr lang="en-US" sz="2000" b="1" i="1" dirty="0" err="1"/>
              <a:t>roveň</a:t>
            </a:r>
            <a:r>
              <a:rPr lang="en-US" sz="2000" b="1" i="1" dirty="0"/>
              <a:t> </a:t>
            </a:r>
            <a:r>
              <a:rPr lang="en-US" sz="2000" b="1" i="1" dirty="0" err="1"/>
              <a:t>čtvrtmilionu</a:t>
            </a:r>
            <a:r>
              <a:rPr lang="en-US" sz="2000" b="1" i="1" dirty="0"/>
              <a:t> </a:t>
            </a:r>
            <a:r>
              <a:rPr lang="en-US" sz="2000" b="1" i="1" dirty="0" err="1"/>
              <a:t>junáků</a:t>
            </a:r>
            <a:r>
              <a:rPr lang="en-US" sz="2000" b="1" i="1" dirty="0"/>
              <a:t> a </a:t>
            </a:r>
            <a:r>
              <a:rPr lang="en-US" sz="2000" b="1" i="1" dirty="0" err="1"/>
              <a:t>skautek</a:t>
            </a:r>
            <a:r>
              <a:rPr lang="en-US" sz="2000" b="1" i="1" dirty="0"/>
              <a:t>. … </a:t>
            </a:r>
            <a:r>
              <a:rPr lang="en-US" sz="2000" b="1" i="1" dirty="0" err="1"/>
              <a:t>Není</a:t>
            </a:r>
            <a:r>
              <a:rPr lang="en-US" sz="2000" b="1" i="1" dirty="0"/>
              <a:t> to </a:t>
            </a:r>
            <a:r>
              <a:rPr lang="en-US" sz="2000" b="1" i="1" dirty="0" err="1"/>
              <a:t>možné</a:t>
            </a:r>
            <a:r>
              <a:rPr lang="en-US" sz="2000" b="1" i="1" dirty="0"/>
              <a:t> </a:t>
            </a:r>
            <a:r>
              <a:rPr lang="en-US" sz="2000" b="1" i="1" dirty="0" err="1"/>
              <a:t>prostě</a:t>
            </a:r>
            <a:r>
              <a:rPr lang="en-US" sz="2000" b="1" i="1" dirty="0"/>
              <a:t> proto, </a:t>
            </a:r>
            <a:r>
              <a:rPr lang="en-US" sz="2000" b="1" i="1" dirty="0" err="1"/>
              <a:t>že</a:t>
            </a:r>
            <a:r>
              <a:rPr lang="en-US" sz="2000" b="1" i="1" dirty="0"/>
              <a:t> </a:t>
            </a:r>
            <a:r>
              <a:rPr lang="en-US" sz="2000" b="1" i="1" dirty="0" err="1"/>
              <a:t>mnozí</a:t>
            </a:r>
            <a:r>
              <a:rPr lang="en-US" sz="2000" b="1" i="1" dirty="0"/>
              <a:t> z </a:t>
            </a:r>
            <a:r>
              <a:rPr lang="en-US" sz="2000" b="1" i="1" dirty="0" err="1"/>
              <a:t>nich</a:t>
            </a:r>
            <a:r>
              <a:rPr lang="en-US" sz="2000" b="1" i="1" dirty="0"/>
              <a:t>, </a:t>
            </a:r>
            <a:r>
              <a:rPr lang="en-US" sz="2000" b="1" i="1" dirty="0" err="1"/>
              <a:t>jakmile</a:t>
            </a:r>
            <a:r>
              <a:rPr lang="en-US" sz="2000" b="1" i="1" dirty="0"/>
              <a:t> </a:t>
            </a:r>
            <a:r>
              <a:rPr lang="en-US" sz="2000" b="1" i="1" dirty="0" err="1"/>
              <a:t>poznají</a:t>
            </a:r>
            <a:r>
              <a:rPr lang="en-US" sz="2000" b="1" i="1" dirty="0"/>
              <a:t>, </a:t>
            </a:r>
            <a:r>
              <a:rPr lang="en-US" sz="2000" b="1" i="1" dirty="0" err="1"/>
              <a:t>že</a:t>
            </a:r>
            <a:r>
              <a:rPr lang="en-US" sz="2000" b="1" i="1" dirty="0"/>
              <a:t> </a:t>
            </a:r>
            <a:r>
              <a:rPr lang="en-US" sz="2000" b="1" i="1" dirty="0" err="1"/>
              <a:t>junáctví</a:t>
            </a:r>
            <a:r>
              <a:rPr lang="en-US" sz="2000" b="1" i="1" dirty="0"/>
              <a:t> </a:t>
            </a:r>
            <a:r>
              <a:rPr lang="en-US" sz="2000" b="1" i="1" dirty="0" err="1"/>
              <a:t>ukládá</a:t>
            </a:r>
            <a:r>
              <a:rPr lang="en-US" sz="2000" b="1" i="1" dirty="0"/>
              <a:t> </a:t>
            </a:r>
            <a:r>
              <a:rPr lang="en-US" sz="2000" b="1" i="1" dirty="0" err="1"/>
              <a:t>značné</a:t>
            </a:r>
            <a:r>
              <a:rPr lang="en-US" sz="2000" b="1" i="1" dirty="0"/>
              <a:t> </a:t>
            </a:r>
            <a:r>
              <a:rPr lang="en-US" sz="2000" b="1" i="1" dirty="0" err="1"/>
              <a:t>povinnosti</a:t>
            </a:r>
            <a:r>
              <a:rPr lang="en-US" sz="2000" b="1" i="1" dirty="0"/>
              <a:t>, </a:t>
            </a:r>
            <a:r>
              <a:rPr lang="en-US" sz="2000" b="1" i="1" dirty="0" err="1"/>
              <a:t>odejdou</a:t>
            </a:r>
            <a:r>
              <a:rPr lang="en-US" sz="2000" b="1" i="1" dirty="0"/>
              <a:t> </a:t>
            </a:r>
            <a:r>
              <a:rPr lang="en-US" sz="2000" b="1" i="1" dirty="0" err="1"/>
              <a:t>po</a:t>
            </a:r>
            <a:r>
              <a:rPr lang="en-US" sz="2000" b="1" i="1" dirty="0"/>
              <a:t> </a:t>
            </a:r>
            <a:r>
              <a:rPr lang="en-US" sz="2000" b="1" i="1" dirty="0" err="1"/>
              <a:t>několika</a:t>
            </a:r>
            <a:r>
              <a:rPr lang="en-US" sz="2000" b="1" i="1" dirty="0"/>
              <a:t> </a:t>
            </a:r>
            <a:r>
              <a:rPr lang="en-US" sz="2000" b="1" i="1" dirty="0" err="1"/>
              <a:t>měsících</a:t>
            </a:r>
            <a:r>
              <a:rPr lang="en-US" sz="2000" b="1" i="1" dirty="0"/>
              <a:t> </a:t>
            </a:r>
            <a:r>
              <a:rPr lang="en-US" sz="2000" b="1" i="1" dirty="0" err="1"/>
              <a:t>sami</a:t>
            </a:r>
            <a:r>
              <a:rPr lang="en-US" sz="2000" b="1" i="1" dirty="0"/>
              <a:t> z </a:t>
            </a:r>
            <a:r>
              <a:rPr lang="en-US" sz="2000" b="1" i="1" dirty="0" err="1"/>
              <a:t>našich</a:t>
            </a:r>
            <a:r>
              <a:rPr lang="en-US" sz="2000" b="1" i="1" dirty="0"/>
              <a:t> </a:t>
            </a:r>
            <a:r>
              <a:rPr lang="en-US" sz="2000" b="1" i="1" dirty="0" err="1"/>
              <a:t>řad</a:t>
            </a:r>
            <a:r>
              <a:rPr lang="en-US" sz="2000" b="1" i="1" dirty="0"/>
              <a:t> </a:t>
            </a:r>
            <a:r>
              <a:rPr lang="cs-CZ" sz="2000" b="1" i="1" dirty="0"/>
              <a:t> </a:t>
            </a:r>
            <a:r>
              <a:rPr lang="en-US" sz="2000" b="1" i="1" dirty="0"/>
              <a:t>a </a:t>
            </a:r>
            <a:r>
              <a:rPr lang="en-US" sz="2000" b="1" i="1" dirty="0" err="1"/>
              <a:t>půjdou</a:t>
            </a:r>
            <a:r>
              <a:rPr lang="en-US" sz="2000" b="1" i="1" dirty="0"/>
              <a:t> tam, </a:t>
            </a:r>
            <a:r>
              <a:rPr lang="en-US" sz="2000" b="1" i="1" dirty="0" err="1"/>
              <a:t>kde</a:t>
            </a:r>
            <a:r>
              <a:rPr lang="en-US" sz="2000" b="1" i="1" dirty="0"/>
              <a:t> se od </a:t>
            </a:r>
            <a:r>
              <a:rPr lang="en-US" sz="2000" b="1" i="1" dirty="0" err="1"/>
              <a:t>nich</a:t>
            </a:r>
            <a:r>
              <a:rPr lang="en-US" sz="2000" b="1" i="1" dirty="0"/>
              <a:t> </a:t>
            </a:r>
            <a:r>
              <a:rPr lang="en-US" sz="2000" b="1" i="1" dirty="0" err="1"/>
              <a:t>nebude</a:t>
            </a:r>
            <a:r>
              <a:rPr lang="en-US" sz="2000" b="1" i="1" dirty="0"/>
              <a:t> </a:t>
            </a:r>
            <a:r>
              <a:rPr lang="en-US" sz="2000" b="1" i="1" dirty="0" err="1"/>
              <a:t>žádati</a:t>
            </a:r>
            <a:r>
              <a:rPr lang="en-US" sz="2000" b="1" i="1" dirty="0"/>
              <a:t> </a:t>
            </a:r>
            <a:r>
              <a:rPr lang="en-US" sz="2000" b="1" i="1" dirty="0" err="1"/>
              <a:t>ani</a:t>
            </a:r>
            <a:r>
              <a:rPr lang="en-US" sz="2000" b="1" i="1" dirty="0"/>
              <a:t> </a:t>
            </a:r>
            <a:r>
              <a:rPr lang="en-US" sz="2000" b="1" i="1" dirty="0" err="1"/>
              <a:t>služba</a:t>
            </a:r>
            <a:r>
              <a:rPr lang="en-US" sz="2000" b="1" i="1" dirty="0"/>
              <a:t> </a:t>
            </a:r>
            <a:r>
              <a:rPr lang="en-US" sz="2000" b="1" i="1" dirty="0" err="1"/>
              <a:t>ani</a:t>
            </a:r>
            <a:r>
              <a:rPr lang="en-US" sz="2000" b="1" i="1" dirty="0"/>
              <a:t> </a:t>
            </a:r>
            <a:r>
              <a:rPr lang="en-US" sz="2000" b="1" i="1" dirty="0" err="1"/>
              <a:t>oběť</a:t>
            </a:r>
            <a:r>
              <a:rPr lang="en-US" sz="2000" b="1" i="1" dirty="0"/>
              <a:t>.“ 	</a:t>
            </a:r>
          </a:p>
          <a:p>
            <a:pPr marL="0" indent="0" algn="r">
              <a:buNone/>
              <a:tabLst>
                <a:tab pos="4176713" algn="l"/>
              </a:tabLst>
            </a:pPr>
            <a:r>
              <a:rPr lang="en-US" sz="2000" dirty="0"/>
              <a:t>(Rudolf </a:t>
            </a:r>
            <a:r>
              <a:rPr lang="en-US" sz="2000" dirty="0" err="1"/>
              <a:t>Plajner</a:t>
            </a:r>
            <a:r>
              <a:rPr lang="en-US" sz="2000" dirty="0"/>
              <a:t> - </a:t>
            </a:r>
            <a:r>
              <a:rPr lang="en-US" sz="2000" dirty="0" err="1"/>
              <a:t>Táta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4073" y="2017713"/>
            <a:ext cx="2243783" cy="320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07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824228" y="1884507"/>
            <a:ext cx="6247060" cy="2943927"/>
          </a:xfrm>
          <a:prstGeom prst="rect">
            <a:avLst/>
          </a:prstGeo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2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Průběh semináře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000" dirty="0"/>
              <a:t>zadání úkolu </a:t>
            </a:r>
            <a:r>
              <a:rPr lang="cs-CZ" altLang="cs-CZ" sz="1100" dirty="0"/>
              <a:t>(cca 5 minut)</a:t>
            </a:r>
          </a:p>
          <a:p>
            <a:r>
              <a:rPr lang="cs-CZ" altLang="cs-CZ" sz="2000" dirty="0"/>
              <a:t>realizace </a:t>
            </a:r>
            <a:r>
              <a:rPr lang="cs-CZ" altLang="cs-CZ" sz="1100" dirty="0"/>
              <a:t>(cca 25 minut)</a:t>
            </a:r>
          </a:p>
          <a:p>
            <a:r>
              <a:rPr lang="cs-CZ" altLang="cs-CZ" sz="2000" dirty="0"/>
              <a:t>řešení </a:t>
            </a:r>
            <a:r>
              <a:rPr lang="cs-CZ" altLang="cs-CZ" sz="1100" dirty="0"/>
              <a:t>(cca 2</a:t>
            </a:r>
            <a:r>
              <a:rPr lang="en-US" altLang="cs-CZ" sz="1100" dirty="0"/>
              <a:t>5</a:t>
            </a:r>
            <a:r>
              <a:rPr lang="cs-CZ" altLang="cs-CZ" sz="1100" dirty="0"/>
              <a:t> minut)</a:t>
            </a:r>
          </a:p>
          <a:p>
            <a:r>
              <a:rPr lang="cs-CZ" altLang="cs-CZ" sz="2000" dirty="0"/>
              <a:t>shrnutí závěrem </a:t>
            </a:r>
            <a:r>
              <a:rPr lang="cs-CZ" altLang="cs-CZ" sz="1100" dirty="0"/>
              <a:t>(cca 5 minut)</a:t>
            </a:r>
          </a:p>
        </p:txBody>
      </p:sp>
    </p:spTree>
    <p:extLst>
      <p:ext uri="{BB962C8B-B14F-4D97-AF65-F5344CB8AC3E}">
        <p14:creationId xmlns:p14="http://schemas.microsoft.com/office/powerpoint/2010/main" val="22949608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15/30</a:t>
            </a:r>
            <a:r>
              <a:rPr lang="cs-CZ" dirty="0"/>
              <a:t> </a:t>
            </a:r>
            <a:r>
              <a:rPr lang="cs-CZ" sz="1600" i="1" dirty="0"/>
              <a:t>(25. 2. 1948)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20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294743" y="1692002"/>
            <a:ext cx="8178457" cy="4139998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“</a:t>
            </a:r>
            <a:r>
              <a:rPr lang="en-US" sz="2000" b="1" i="1" dirty="0" err="1"/>
              <a:t>Právě</a:t>
            </a:r>
            <a:r>
              <a:rPr lang="en-US" sz="2000" b="1" i="1" dirty="0"/>
              <a:t> se </a:t>
            </a:r>
            <a:r>
              <a:rPr lang="en-US" sz="2000" b="1" i="1" dirty="0" err="1"/>
              <a:t>vracím</a:t>
            </a:r>
            <a:r>
              <a:rPr lang="en-US" sz="2000" b="1" i="1" dirty="0"/>
              <a:t> z </a:t>
            </a:r>
            <a:r>
              <a:rPr lang="en-US" sz="2000" b="1" i="1" dirty="0" err="1"/>
              <a:t>Hradu</a:t>
            </a:r>
            <a:r>
              <a:rPr lang="en-US" sz="2000" b="1" i="1" dirty="0"/>
              <a:t> od </a:t>
            </a:r>
            <a:r>
              <a:rPr lang="en-US" sz="2000" b="1" i="1" dirty="0" err="1"/>
              <a:t>prezidenta</a:t>
            </a:r>
            <a:r>
              <a:rPr lang="en-US" sz="2000" b="1" i="1" dirty="0"/>
              <a:t> </a:t>
            </a:r>
            <a:r>
              <a:rPr lang="en-US" sz="2000" b="1" i="1" dirty="0" err="1"/>
              <a:t>republiky</a:t>
            </a:r>
            <a:r>
              <a:rPr lang="en-US" sz="2000" b="1" i="1" dirty="0"/>
              <a:t>.</a:t>
            </a:r>
            <a:r>
              <a:rPr lang="en-US" sz="2000" i="1" dirty="0"/>
              <a:t> </a:t>
            </a:r>
            <a:r>
              <a:rPr lang="en-US" sz="2000" b="1" i="1" dirty="0" err="1"/>
              <a:t>Mohu</a:t>
            </a:r>
            <a:r>
              <a:rPr lang="en-US" sz="2000" b="1" i="1" dirty="0"/>
              <a:t> </a:t>
            </a:r>
            <a:r>
              <a:rPr lang="en-US" sz="2000" b="1" i="1" dirty="0" err="1"/>
              <a:t>vám</a:t>
            </a:r>
            <a:r>
              <a:rPr lang="en-US" sz="2000" b="1" i="1" dirty="0"/>
              <a:t> </a:t>
            </a:r>
            <a:r>
              <a:rPr lang="en-US" sz="2000" b="1" i="1" dirty="0" err="1"/>
              <a:t>sdělit</a:t>
            </a:r>
            <a:r>
              <a:rPr lang="en-US" sz="2000" b="1" i="1" dirty="0"/>
              <a:t>, </a:t>
            </a:r>
            <a:r>
              <a:rPr lang="en-US" sz="2000" b="1" i="1" dirty="0" err="1"/>
              <a:t>že</a:t>
            </a:r>
            <a:r>
              <a:rPr lang="en-US" sz="2000" b="1" i="1" dirty="0"/>
              <a:t> pan </a:t>
            </a:r>
            <a:r>
              <a:rPr lang="en-US" sz="2000" b="1" i="1" dirty="0" err="1"/>
              <a:t>prezident</a:t>
            </a:r>
            <a:r>
              <a:rPr lang="en-US" sz="2000" b="1" i="1" dirty="0"/>
              <a:t> </a:t>
            </a:r>
            <a:r>
              <a:rPr lang="en-US" sz="2000" b="1" i="1" dirty="0" err="1"/>
              <a:t>všechny</a:t>
            </a:r>
            <a:r>
              <a:rPr lang="en-US" sz="2000" b="1" i="1" dirty="0"/>
              <a:t> </a:t>
            </a:r>
            <a:r>
              <a:rPr lang="en-US" sz="2000" b="1" i="1" dirty="0" err="1"/>
              <a:t>mé</a:t>
            </a:r>
            <a:r>
              <a:rPr lang="en-US" sz="2000" b="1" i="1" dirty="0"/>
              <a:t> </a:t>
            </a:r>
            <a:r>
              <a:rPr lang="en-US" sz="2000" b="1" i="1" dirty="0" err="1"/>
              <a:t>návrhy</a:t>
            </a:r>
            <a:r>
              <a:rPr lang="en-US" sz="2000" b="1" i="1" dirty="0"/>
              <a:t>, </a:t>
            </a:r>
            <a:r>
              <a:rPr lang="en-US" sz="2000" b="1" i="1" dirty="0" err="1"/>
              <a:t>přesně</a:t>
            </a:r>
            <a:r>
              <a:rPr lang="en-US" sz="2000" b="1" i="1" dirty="0"/>
              <a:t> </a:t>
            </a:r>
            <a:r>
              <a:rPr lang="en-US" sz="2000" b="1" i="1" dirty="0" err="1"/>
              <a:t>tak</a:t>
            </a:r>
            <a:r>
              <a:rPr lang="en-US" sz="2000" b="1" i="1" dirty="0"/>
              <a:t> </a:t>
            </a:r>
            <a:r>
              <a:rPr lang="en-US" sz="2000" b="1" i="1" dirty="0" err="1"/>
              <a:t>jak</a:t>
            </a:r>
            <a:r>
              <a:rPr lang="en-US" sz="2000" b="1" i="1" dirty="0"/>
              <a:t> </a:t>
            </a:r>
            <a:r>
              <a:rPr lang="en-US" sz="2000" b="1" i="1" dirty="0" err="1"/>
              <a:t>byly</a:t>
            </a:r>
            <a:r>
              <a:rPr lang="en-US" sz="2000" b="1" i="1" dirty="0"/>
              <a:t> </a:t>
            </a:r>
            <a:r>
              <a:rPr lang="en-US" sz="2000" b="1" i="1" dirty="0" err="1"/>
              <a:t>podány</a:t>
            </a:r>
            <a:r>
              <a:rPr lang="en-US" sz="2000" b="1" i="1" dirty="0"/>
              <a:t>, </a:t>
            </a:r>
            <a:r>
              <a:rPr lang="en-US" sz="2000" b="1" i="1" dirty="0" err="1"/>
              <a:t>přijal</a:t>
            </a:r>
            <a:r>
              <a:rPr lang="en-US" sz="2000" b="1" i="1" dirty="0"/>
              <a:t>...” </a:t>
            </a:r>
          </a:p>
          <a:p>
            <a:pPr marL="0" indent="0" algn="r">
              <a:buNone/>
            </a:pPr>
            <a:r>
              <a:rPr lang="en-US" sz="2000" i="1" dirty="0"/>
              <a:t>(</a:t>
            </a:r>
            <a:r>
              <a:rPr lang="en-US" sz="2000" i="1" dirty="0" err="1"/>
              <a:t>Klement</a:t>
            </a:r>
            <a:r>
              <a:rPr lang="en-US" sz="2000" i="1" dirty="0"/>
              <a:t> </a:t>
            </a:r>
            <a:r>
              <a:rPr lang="en-US" sz="2000" i="1" dirty="0" err="1"/>
              <a:t>Gottwald</a:t>
            </a:r>
            <a:r>
              <a:rPr lang="en-US" sz="2000" i="1" dirty="0"/>
              <a:t>)</a:t>
            </a:r>
            <a:endParaRPr lang="en-US" sz="2000" dirty="0"/>
          </a:p>
          <a:p>
            <a:pPr marL="0" indent="0" algn="r">
              <a:buNone/>
            </a:pPr>
            <a:endParaRPr lang="en-US" sz="2000" i="1" dirty="0"/>
          </a:p>
          <a:p>
            <a:pPr marL="0" indent="0" algn="r">
              <a:buNone/>
            </a:pPr>
            <a:endParaRPr lang="en-US" sz="2000" i="1" dirty="0"/>
          </a:p>
          <a:p>
            <a:pPr marL="0" indent="0" algn="r">
              <a:buNone/>
            </a:pPr>
            <a:r>
              <a:rPr lang="cs-CZ" sz="2000" dirty="0">
                <a:hlinkClick r:id="rId2"/>
              </a:rPr>
              <a:t>FB</a:t>
            </a:r>
            <a:endParaRPr lang="en-US" sz="2000" dirty="0"/>
          </a:p>
          <a:p>
            <a:pPr marL="0" indent="0" algn="r">
              <a:buNone/>
            </a:pPr>
            <a:r>
              <a:rPr lang="en-US" sz="2000" dirty="0">
                <a:hlinkClick r:id="rId3"/>
              </a:rPr>
              <a:t>audio</a:t>
            </a:r>
            <a:endParaRPr lang="en-US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615" y="1692002"/>
            <a:ext cx="2323842" cy="367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6999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16/30</a:t>
            </a:r>
            <a:r>
              <a:rPr lang="cs-CZ" dirty="0"/>
              <a:t> </a:t>
            </a:r>
            <a:r>
              <a:rPr lang="cs-CZ" sz="1600" i="1" dirty="0"/>
              <a:t>(+- 25. 2. 1948)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21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20001" y="1692002"/>
            <a:ext cx="8189222" cy="4139998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“O </a:t>
            </a:r>
            <a:r>
              <a:rPr lang="en-US" sz="2000" b="1" i="1" dirty="0" err="1"/>
              <a:t>své</a:t>
            </a:r>
            <a:r>
              <a:rPr lang="en-US" sz="2000" b="1" i="1" dirty="0"/>
              <a:t> </a:t>
            </a:r>
            <a:r>
              <a:rPr lang="en-US" sz="2000" b="1" i="1" dirty="0" err="1"/>
              <a:t>resignaci</a:t>
            </a:r>
            <a:r>
              <a:rPr lang="en-US" sz="2000" b="1" i="1" dirty="0"/>
              <a:t>, </a:t>
            </a:r>
            <a:r>
              <a:rPr lang="en-US" sz="2000" b="1" i="1" dirty="0" err="1"/>
              <a:t>jejích</a:t>
            </a:r>
            <a:r>
              <a:rPr lang="en-US" sz="2000" b="1" i="1" dirty="0"/>
              <a:t> </a:t>
            </a:r>
            <a:r>
              <a:rPr lang="en-US" sz="2000" b="1" i="1" dirty="0" err="1"/>
              <a:t>důvodech</a:t>
            </a:r>
            <a:r>
              <a:rPr lang="en-US" sz="2000" b="1" i="1" dirty="0"/>
              <a:t> a </a:t>
            </a:r>
            <a:r>
              <a:rPr lang="en-US" sz="2000" b="1" i="1" dirty="0" err="1"/>
              <a:t>svém</a:t>
            </a:r>
            <a:r>
              <a:rPr lang="en-US" sz="2000" b="1" i="1" dirty="0"/>
              <a:t> </a:t>
            </a:r>
            <a:r>
              <a:rPr lang="en-US" sz="2000" b="1" i="1" dirty="0" err="1"/>
              <a:t>definitivním</a:t>
            </a:r>
            <a:r>
              <a:rPr lang="en-US" sz="2000" b="1" i="1" dirty="0"/>
              <a:t> </a:t>
            </a:r>
            <a:r>
              <a:rPr lang="en-US" sz="2000" b="1" i="1" dirty="0" err="1"/>
              <a:t>odchodu</a:t>
            </a:r>
            <a:r>
              <a:rPr lang="en-US" sz="2000" b="1" i="1" dirty="0"/>
              <a:t> z </a:t>
            </a:r>
            <a:r>
              <a:rPr lang="en-US" sz="2000" b="1" i="1" dirty="0" err="1"/>
              <a:t>Prahy</a:t>
            </a:r>
            <a:r>
              <a:rPr lang="en-US" sz="2000" b="1" i="1" dirty="0"/>
              <a:t> </a:t>
            </a:r>
            <a:r>
              <a:rPr lang="en-US" sz="2000" b="1" i="1" dirty="0" err="1"/>
              <a:t>jsem</a:t>
            </a:r>
            <a:r>
              <a:rPr lang="en-US" sz="2000" b="1" i="1" dirty="0"/>
              <a:t> </a:t>
            </a:r>
            <a:r>
              <a:rPr lang="en-US" sz="2000" b="1" i="1" dirty="0" err="1"/>
              <a:t>informoval</a:t>
            </a:r>
            <a:r>
              <a:rPr lang="en-US" sz="2000" b="1" i="1" dirty="0"/>
              <a:t> </a:t>
            </a:r>
            <a:r>
              <a:rPr lang="en-US" sz="2000" b="1" i="1" dirty="0" err="1"/>
              <a:t>presidenta</a:t>
            </a:r>
            <a:r>
              <a:rPr lang="en-US" sz="2000" b="1" i="1" dirty="0"/>
              <a:t> </a:t>
            </a:r>
            <a:r>
              <a:rPr lang="en-US" sz="2000" b="1" i="1" dirty="0" err="1"/>
              <a:t>republiky</a:t>
            </a:r>
            <a:r>
              <a:rPr lang="en-US" sz="2000" b="1" i="1" dirty="0"/>
              <a:t> </a:t>
            </a:r>
            <a:r>
              <a:rPr lang="en-US" sz="2000" b="1" i="1" dirty="0" err="1"/>
              <a:t>jako</a:t>
            </a:r>
            <a:r>
              <a:rPr lang="en-US" sz="2000" b="1" i="1" dirty="0"/>
              <a:t> </a:t>
            </a:r>
            <a:r>
              <a:rPr lang="en-US" sz="2000" b="1" i="1" dirty="0" err="1"/>
              <a:t>protektora</a:t>
            </a:r>
            <a:r>
              <a:rPr lang="en-US" sz="2000" b="1" i="1" dirty="0"/>
              <a:t> </a:t>
            </a:r>
            <a:r>
              <a:rPr lang="en-US" sz="2000" b="1" i="1" dirty="0" err="1"/>
              <a:t>Junáka</a:t>
            </a:r>
            <a:r>
              <a:rPr lang="en-US" sz="2000" b="1" i="1" dirty="0"/>
              <a:t>, a </a:t>
            </a:r>
            <a:r>
              <a:rPr lang="en-US" sz="2000" b="1" i="1" dirty="0" err="1"/>
              <a:t>dále</a:t>
            </a:r>
            <a:r>
              <a:rPr lang="en-US" sz="2000" b="1" i="1" dirty="0"/>
              <a:t> </a:t>
            </a:r>
            <a:r>
              <a:rPr lang="en-US" sz="2000" b="1" i="1" dirty="0" err="1"/>
              <a:t>ministerstva</a:t>
            </a:r>
            <a:r>
              <a:rPr lang="en-US" sz="2000" b="1" i="1" dirty="0"/>
              <a:t> </a:t>
            </a:r>
            <a:r>
              <a:rPr lang="en-US" sz="2000" b="1" i="1" dirty="0" err="1"/>
              <a:t>národní</a:t>
            </a:r>
            <a:r>
              <a:rPr lang="en-US" sz="2000" b="1" i="1" dirty="0"/>
              <a:t> </a:t>
            </a:r>
            <a:r>
              <a:rPr lang="en-US" sz="2000" b="1" i="1" dirty="0" err="1"/>
              <a:t>obrany</a:t>
            </a:r>
            <a:r>
              <a:rPr lang="en-US" sz="2000" b="1" i="1" dirty="0"/>
              <a:t>, </a:t>
            </a:r>
            <a:r>
              <a:rPr lang="en-US" sz="2000" b="1" i="1" dirty="0" err="1"/>
              <a:t>školství</a:t>
            </a:r>
            <a:r>
              <a:rPr lang="en-US" sz="2000" b="1" i="1" dirty="0"/>
              <a:t> a </a:t>
            </a:r>
            <a:r>
              <a:rPr lang="en-US" sz="2000" b="1" i="1" dirty="0" err="1"/>
              <a:t>osvěty</a:t>
            </a:r>
            <a:r>
              <a:rPr lang="en-US" sz="2000" b="1" i="1" dirty="0"/>
              <a:t>, </a:t>
            </a:r>
            <a:r>
              <a:rPr lang="en-US" sz="2000" b="1" i="1" dirty="0" err="1"/>
              <a:t>ochrany</a:t>
            </a:r>
            <a:r>
              <a:rPr lang="en-US" sz="2000" b="1" i="1" dirty="0"/>
              <a:t> </a:t>
            </a:r>
            <a:r>
              <a:rPr lang="en-US" sz="2000" b="1" i="1" dirty="0" err="1"/>
              <a:t>práce</a:t>
            </a:r>
            <a:r>
              <a:rPr lang="en-US" sz="2000" b="1" i="1" dirty="0"/>
              <a:t> a </a:t>
            </a:r>
            <a:r>
              <a:rPr lang="en-US" sz="2000" b="1" i="1" dirty="0" err="1"/>
              <a:t>sociálních</a:t>
            </a:r>
            <a:r>
              <a:rPr lang="en-US" sz="2000" b="1" i="1" dirty="0"/>
              <a:t> </a:t>
            </a:r>
            <a:r>
              <a:rPr lang="en-US" sz="2000" b="1" i="1" dirty="0" err="1"/>
              <a:t>věcí</a:t>
            </a:r>
            <a:r>
              <a:rPr lang="en-US" sz="2000" b="1" i="1" dirty="0"/>
              <a:t> a </a:t>
            </a:r>
            <a:r>
              <a:rPr lang="en-US" sz="2000" b="1" i="1" dirty="0" err="1"/>
              <a:t>také</a:t>
            </a:r>
            <a:r>
              <a:rPr lang="en-US" sz="2000" b="1" i="1" dirty="0"/>
              <a:t> </a:t>
            </a:r>
            <a:r>
              <a:rPr lang="en-US" sz="2000" b="1" i="1" dirty="0" err="1"/>
              <a:t>ministerstvo</a:t>
            </a:r>
            <a:r>
              <a:rPr lang="en-US" sz="2000" b="1" i="1" dirty="0"/>
              <a:t> </a:t>
            </a:r>
            <a:r>
              <a:rPr lang="en-US" sz="2000" b="1" i="1" dirty="0" err="1"/>
              <a:t>zdravotnictví</a:t>
            </a:r>
            <a:r>
              <a:rPr lang="en-US" sz="2000" b="1" i="1" dirty="0"/>
              <a:t>, s </a:t>
            </a:r>
            <a:r>
              <a:rPr lang="en-US" sz="2000" b="1" i="1" dirty="0" err="1"/>
              <a:t>nimiž</a:t>
            </a:r>
            <a:r>
              <a:rPr lang="en-US" sz="2000" b="1" i="1" dirty="0"/>
              <a:t> </a:t>
            </a:r>
            <a:r>
              <a:rPr lang="en-US" sz="2000" b="1" i="1" dirty="0" err="1"/>
              <a:t>jsem</a:t>
            </a:r>
            <a:r>
              <a:rPr lang="en-US" sz="2000" b="1" i="1" dirty="0"/>
              <a:t> </a:t>
            </a:r>
            <a:r>
              <a:rPr lang="en-US" sz="2000" b="1" i="1" dirty="0" err="1"/>
              <a:t>byl</a:t>
            </a:r>
            <a:r>
              <a:rPr lang="en-US" sz="2000" b="1" i="1" dirty="0"/>
              <a:t> </a:t>
            </a:r>
            <a:r>
              <a:rPr lang="en-US" sz="2000" b="1" i="1" dirty="0" err="1"/>
              <a:t>jako</a:t>
            </a:r>
            <a:r>
              <a:rPr lang="en-US" sz="2000" b="1" i="1" dirty="0"/>
              <a:t> </a:t>
            </a:r>
            <a:r>
              <a:rPr lang="en-US" sz="2000" b="1" i="1" dirty="0" err="1"/>
              <a:t>náčelník</a:t>
            </a:r>
            <a:r>
              <a:rPr lang="en-US" sz="2000" b="1" i="1" dirty="0"/>
              <a:t> v </a:t>
            </a:r>
            <a:r>
              <a:rPr lang="en-US" sz="2000" b="1" i="1" dirty="0" err="1"/>
              <a:t>úzkém</a:t>
            </a:r>
            <a:r>
              <a:rPr lang="en-US" sz="2000" b="1" i="1" dirty="0"/>
              <a:t> </a:t>
            </a:r>
            <a:r>
              <a:rPr lang="en-US" sz="2000" b="1" i="1" dirty="0" err="1"/>
              <a:t>pracovním</a:t>
            </a:r>
            <a:r>
              <a:rPr lang="en-US" sz="2000" b="1" i="1" dirty="0"/>
              <a:t> </a:t>
            </a:r>
            <a:r>
              <a:rPr lang="en-US" sz="2000" b="1" i="1" dirty="0" err="1"/>
              <a:t>styku</a:t>
            </a:r>
            <a:r>
              <a:rPr lang="en-US" sz="2000" b="1" i="1" dirty="0"/>
              <a:t>. Je </a:t>
            </a:r>
            <a:r>
              <a:rPr lang="en-US" sz="2000" b="1" i="1" dirty="0" err="1"/>
              <a:t>samozřejmé</a:t>
            </a:r>
            <a:r>
              <a:rPr lang="en-US" sz="2000" b="1" i="1" dirty="0"/>
              <a:t>, </a:t>
            </a:r>
            <a:r>
              <a:rPr lang="en-US" sz="2000" b="1" i="1" dirty="0" err="1"/>
              <a:t>že</a:t>
            </a:r>
            <a:r>
              <a:rPr lang="en-US" sz="2000" b="1" i="1" dirty="0"/>
              <a:t> </a:t>
            </a:r>
            <a:r>
              <a:rPr lang="en-US" sz="2000" b="1" i="1" dirty="0" err="1"/>
              <a:t>jsem</a:t>
            </a:r>
            <a:r>
              <a:rPr lang="en-US" sz="2000" b="1" i="1" dirty="0"/>
              <a:t> </a:t>
            </a:r>
            <a:r>
              <a:rPr lang="en-US" sz="2000" b="1" i="1" dirty="0" err="1"/>
              <a:t>informoval</a:t>
            </a:r>
            <a:r>
              <a:rPr lang="en-US" sz="2000" b="1" i="1" dirty="0"/>
              <a:t> </a:t>
            </a:r>
            <a:r>
              <a:rPr lang="en-US" sz="2000" b="1" i="1" dirty="0" err="1"/>
              <a:t>i</a:t>
            </a:r>
            <a:r>
              <a:rPr lang="en-US" sz="2000" b="1" i="1" dirty="0"/>
              <a:t> World Scout Bureau                     v </a:t>
            </a:r>
            <a:r>
              <a:rPr lang="en-US" sz="2000" b="1" i="1" dirty="0" err="1"/>
              <a:t>Londýně</a:t>
            </a:r>
            <a:r>
              <a:rPr lang="en-US" sz="2000" b="1" i="1" dirty="0"/>
              <a:t>. (…).”</a:t>
            </a:r>
            <a:endParaRPr lang="en-US" sz="2000" dirty="0"/>
          </a:p>
          <a:p>
            <a:pPr marL="0" indent="0" algn="r">
              <a:buNone/>
            </a:pPr>
            <a:r>
              <a:rPr lang="en-US" sz="2000" dirty="0"/>
              <a:t>(Rudolf </a:t>
            </a:r>
            <a:r>
              <a:rPr lang="en-US" sz="2000" dirty="0" err="1"/>
              <a:t>Plajner</a:t>
            </a:r>
            <a:r>
              <a:rPr lang="en-US" sz="2000" dirty="0"/>
              <a:t> - </a:t>
            </a:r>
            <a:r>
              <a:rPr lang="en-US" sz="2000" dirty="0" err="1"/>
              <a:t>Táta</a:t>
            </a:r>
            <a:r>
              <a:rPr lang="en-US" sz="2000" dirty="0"/>
              <a:t>) </a:t>
            </a:r>
            <a:endParaRPr lang="cs-CZ" sz="2000" dirty="0"/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4073" y="2017713"/>
            <a:ext cx="2243783" cy="320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0944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17/30</a:t>
            </a:r>
            <a:r>
              <a:rPr lang="cs-CZ" dirty="0"/>
              <a:t> </a:t>
            </a:r>
            <a:r>
              <a:rPr lang="cs-CZ" sz="1600" i="1" dirty="0"/>
              <a:t>(+- 1948)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22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599543" y="1692002"/>
            <a:ext cx="7873657" cy="4139998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„</a:t>
            </a:r>
            <a:r>
              <a:rPr lang="en-US" sz="2000" b="1" i="1" dirty="0" err="1"/>
              <a:t>Potápění</a:t>
            </a:r>
            <a:r>
              <a:rPr lang="en-US" sz="2000" b="1" i="1" dirty="0"/>
              <a:t> </a:t>
            </a:r>
            <a:r>
              <a:rPr lang="en-US" sz="2000" b="1" i="1" dirty="0" err="1"/>
              <a:t>skautské</a:t>
            </a:r>
            <a:r>
              <a:rPr lang="en-US" sz="2000" b="1" i="1" dirty="0"/>
              <a:t> </a:t>
            </a:r>
            <a:r>
              <a:rPr lang="en-US" sz="2000" b="1" i="1" dirty="0" err="1"/>
              <a:t>flotily</a:t>
            </a:r>
            <a:r>
              <a:rPr lang="en-US" sz="2000" b="1" i="1" dirty="0"/>
              <a:t> </a:t>
            </a:r>
            <a:r>
              <a:rPr lang="en-US" sz="2000" b="1" i="1" dirty="0" err="1"/>
              <a:t>ukončil</a:t>
            </a:r>
            <a:r>
              <a:rPr lang="en-US" sz="2000" b="1" i="1" dirty="0"/>
              <a:t> </a:t>
            </a:r>
            <a:r>
              <a:rPr lang="en-US" sz="2000" b="1" i="1" dirty="0" err="1"/>
              <a:t>nález</a:t>
            </a:r>
            <a:r>
              <a:rPr lang="en-US" sz="2000" b="1" i="1" dirty="0"/>
              <a:t> </a:t>
            </a:r>
            <a:r>
              <a:rPr lang="en-US" sz="2000" b="1" i="1" dirty="0" err="1"/>
              <a:t>prezidentovy</a:t>
            </a:r>
            <a:r>
              <a:rPr lang="en-US" sz="2000" b="1" i="1" dirty="0"/>
              <a:t> </a:t>
            </a:r>
            <a:r>
              <a:rPr lang="en-US" sz="2000" b="1" i="1" dirty="0" err="1"/>
              <a:t>hlavy</a:t>
            </a:r>
            <a:r>
              <a:rPr lang="en-US" sz="2000" b="1" i="1" dirty="0"/>
              <a:t>. </a:t>
            </a:r>
            <a:r>
              <a:rPr lang="en-US" sz="2000" b="1" i="1" dirty="0" err="1"/>
              <a:t>Celý</a:t>
            </a:r>
            <a:r>
              <a:rPr lang="en-US" sz="2000" b="1" i="1" dirty="0"/>
              <a:t> </a:t>
            </a:r>
            <a:r>
              <a:rPr lang="en-US" sz="2000" b="1" i="1" dirty="0" err="1"/>
              <a:t>zátylek</a:t>
            </a:r>
            <a:r>
              <a:rPr lang="en-US" sz="2000" b="1" i="1" dirty="0"/>
              <a:t> </a:t>
            </a:r>
            <a:r>
              <a:rPr lang="en-US" sz="2000" b="1" i="1" dirty="0" err="1"/>
              <a:t>měl</a:t>
            </a:r>
            <a:r>
              <a:rPr lang="en-US" sz="2000" b="1" i="1" dirty="0"/>
              <a:t> </a:t>
            </a:r>
            <a:r>
              <a:rPr lang="en-US" sz="2000" b="1" i="1" dirty="0" err="1"/>
              <a:t>uražený</a:t>
            </a:r>
            <a:r>
              <a:rPr lang="en-US" sz="2000" b="1" i="1" dirty="0"/>
              <a:t> </a:t>
            </a:r>
            <a:r>
              <a:rPr lang="en-US" sz="2000" b="1" i="1" dirty="0" err="1"/>
              <a:t>trhavinou</a:t>
            </a:r>
            <a:r>
              <a:rPr lang="en-US" sz="2000" b="1" i="1" dirty="0"/>
              <a:t>. </a:t>
            </a:r>
            <a:r>
              <a:rPr lang="en-US" sz="2000" b="1" i="1" dirty="0" err="1"/>
              <a:t>Otvor</a:t>
            </a:r>
            <a:r>
              <a:rPr lang="en-US" sz="2000" b="1" i="1" dirty="0"/>
              <a:t> </a:t>
            </a:r>
            <a:r>
              <a:rPr lang="en-US" sz="2000" b="1" i="1" dirty="0" err="1"/>
              <a:t>byl</a:t>
            </a:r>
            <a:r>
              <a:rPr lang="en-US" sz="2000" b="1" i="1" dirty="0"/>
              <a:t> </a:t>
            </a:r>
            <a:r>
              <a:rPr lang="en-US" sz="2000" b="1" i="1" dirty="0" err="1"/>
              <a:t>plný</a:t>
            </a:r>
            <a:r>
              <a:rPr lang="en-US" sz="2000" b="1" i="1" dirty="0"/>
              <a:t> </a:t>
            </a:r>
            <a:r>
              <a:rPr lang="en-US" sz="2000" b="1" i="1" dirty="0" err="1"/>
              <a:t>ostrých</a:t>
            </a:r>
            <a:r>
              <a:rPr lang="en-US" sz="2000" b="1" i="1" dirty="0"/>
              <a:t> </a:t>
            </a:r>
            <a:r>
              <a:rPr lang="en-US" sz="2000" b="1" i="1" dirty="0" err="1"/>
              <a:t>hrubých</a:t>
            </a:r>
            <a:r>
              <a:rPr lang="en-US" sz="2000" b="1" i="1" dirty="0"/>
              <a:t> </a:t>
            </a:r>
            <a:r>
              <a:rPr lang="en-US" sz="2000" b="1" i="1" dirty="0" err="1"/>
              <a:t>okrajů</a:t>
            </a:r>
            <a:r>
              <a:rPr lang="en-US" sz="2000" b="1" i="1" dirty="0"/>
              <a:t>. </a:t>
            </a:r>
            <a:r>
              <a:rPr lang="en-US" sz="2000" b="1" i="1" dirty="0" err="1"/>
              <a:t>Tvář</a:t>
            </a:r>
            <a:r>
              <a:rPr lang="en-US" sz="2000" b="1" i="1" dirty="0"/>
              <a:t> </a:t>
            </a:r>
            <a:r>
              <a:rPr lang="en-US" sz="2000" b="1" i="1" dirty="0" err="1"/>
              <a:t>však</a:t>
            </a:r>
            <a:r>
              <a:rPr lang="en-US" sz="2000" b="1" i="1" dirty="0"/>
              <a:t> </a:t>
            </a:r>
            <a:r>
              <a:rPr lang="en-US" sz="2000" b="1" i="1" dirty="0" err="1"/>
              <a:t>byla</a:t>
            </a:r>
            <a:r>
              <a:rPr lang="en-US" sz="2000" b="1" i="1" dirty="0"/>
              <a:t> </a:t>
            </a:r>
            <a:r>
              <a:rPr lang="en-US" sz="2000" b="1" i="1" dirty="0" err="1"/>
              <a:t>klidná</a:t>
            </a:r>
            <a:r>
              <a:rPr lang="en-US" sz="2000" b="1" i="1" dirty="0"/>
              <a:t> a </a:t>
            </a:r>
            <a:r>
              <a:rPr lang="en-US" sz="2000" b="1" i="1" dirty="0" err="1"/>
              <a:t>mírná</a:t>
            </a:r>
            <a:r>
              <a:rPr lang="en-US" sz="2000" b="1" i="1" dirty="0"/>
              <a:t>. Z </a:t>
            </a:r>
            <a:r>
              <a:rPr lang="en-US" sz="2000" b="1" i="1" dirty="0" err="1"/>
              <a:t>očí</a:t>
            </a:r>
            <a:r>
              <a:rPr lang="en-US" sz="2000" b="1" i="1" dirty="0"/>
              <a:t> </a:t>
            </a:r>
            <a:r>
              <a:rPr lang="en-US" sz="2000" b="1" i="1" dirty="0" err="1"/>
              <a:t>stékaly</a:t>
            </a:r>
            <a:r>
              <a:rPr lang="en-US" sz="2000" b="1" i="1" dirty="0"/>
              <a:t> </a:t>
            </a:r>
            <a:r>
              <a:rPr lang="en-US" sz="2000" b="1" i="1" dirty="0" err="1"/>
              <a:t>slzy</a:t>
            </a:r>
            <a:r>
              <a:rPr lang="en-US" sz="2000" b="1" i="1" dirty="0"/>
              <a:t> </a:t>
            </a:r>
            <a:r>
              <a:rPr lang="en-US" sz="2000" b="1" i="1" dirty="0" err="1"/>
              <a:t>Berounky</a:t>
            </a:r>
            <a:r>
              <a:rPr lang="en-US" sz="2000" b="1" i="1" dirty="0"/>
              <a:t>.“ </a:t>
            </a:r>
            <a:r>
              <a:rPr lang="en-US" sz="2000" dirty="0"/>
              <a:t>	</a:t>
            </a:r>
          </a:p>
          <a:p>
            <a:pPr marL="0" indent="0" algn="r">
              <a:buNone/>
            </a:pPr>
            <a:r>
              <a:rPr lang="en-US" sz="2000" dirty="0"/>
              <a:t>(</a:t>
            </a:r>
            <a:r>
              <a:rPr lang="en-US" sz="2000" dirty="0" err="1"/>
              <a:t>Jiří</a:t>
            </a:r>
            <a:r>
              <a:rPr lang="en-US" sz="2000" dirty="0"/>
              <a:t> </a:t>
            </a:r>
            <a:r>
              <a:rPr lang="en-US" sz="2000" dirty="0" err="1"/>
              <a:t>Zachariáš</a:t>
            </a:r>
            <a:r>
              <a:rPr lang="en-US" sz="2000" dirty="0"/>
              <a:t> - Pedro) </a:t>
            </a:r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716" y="1652516"/>
            <a:ext cx="2545747" cy="322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3127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18/30</a:t>
            </a:r>
            <a:r>
              <a:rPr lang="cs-CZ" dirty="0"/>
              <a:t> </a:t>
            </a:r>
            <a:r>
              <a:rPr lang="cs-CZ" sz="1600" i="1" dirty="0"/>
              <a:t>(27. 6. 1950)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23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“</a:t>
            </a:r>
            <a:r>
              <a:rPr lang="en-US" sz="2000" b="1" i="1" dirty="0" err="1"/>
              <a:t>Padám</a:t>
            </a:r>
            <a:r>
              <a:rPr lang="en-US" sz="2000" b="1" i="1" dirty="0"/>
              <a:t>, </a:t>
            </a:r>
            <a:r>
              <a:rPr lang="en-US" sz="2000" b="1" i="1" dirty="0" err="1"/>
              <a:t>padám</a:t>
            </a:r>
            <a:r>
              <a:rPr lang="en-US" sz="2000" b="1" i="1" dirty="0"/>
              <a:t>, </a:t>
            </a:r>
            <a:r>
              <a:rPr lang="en-US" sz="2000" b="1" i="1" dirty="0" err="1"/>
              <a:t>tento</a:t>
            </a:r>
            <a:r>
              <a:rPr lang="en-US" sz="2000" b="1" i="1" dirty="0"/>
              <a:t> </a:t>
            </a:r>
            <a:r>
              <a:rPr lang="en-US" sz="2000" b="1" i="1" dirty="0" err="1"/>
              <a:t>boj</a:t>
            </a:r>
            <a:r>
              <a:rPr lang="en-US" sz="2000" b="1" i="1" dirty="0"/>
              <a:t> </a:t>
            </a:r>
            <a:r>
              <a:rPr lang="en-US" sz="2000" b="1" i="1" dirty="0" err="1"/>
              <a:t>jsem</a:t>
            </a:r>
            <a:r>
              <a:rPr lang="en-US" sz="2000" b="1" i="1" dirty="0"/>
              <a:t> </a:t>
            </a:r>
            <a:r>
              <a:rPr lang="en-US" sz="2000" b="1" i="1" dirty="0" err="1"/>
              <a:t>prohrála</a:t>
            </a:r>
            <a:r>
              <a:rPr lang="en-US" sz="2000" b="1" i="1" dirty="0"/>
              <a:t>, </a:t>
            </a:r>
            <a:r>
              <a:rPr lang="en-US" sz="2000" b="1" i="1" dirty="0" err="1"/>
              <a:t>odcházím</a:t>
            </a:r>
            <a:r>
              <a:rPr lang="en-US" sz="2000" b="1" i="1" dirty="0"/>
              <a:t> </a:t>
            </a:r>
            <a:r>
              <a:rPr lang="en-US" sz="2000" b="1" i="1" dirty="0" err="1"/>
              <a:t>čestně</a:t>
            </a:r>
            <a:r>
              <a:rPr lang="en-US" sz="2000" b="1" i="1" dirty="0"/>
              <a:t>. </a:t>
            </a:r>
            <a:r>
              <a:rPr lang="en-US" sz="2000" b="1" i="1" dirty="0" err="1"/>
              <a:t>Miluji</a:t>
            </a:r>
            <a:r>
              <a:rPr lang="en-US" sz="2000" b="1" i="1" dirty="0"/>
              <a:t> </a:t>
            </a:r>
            <a:r>
              <a:rPr lang="en-US" sz="2000" b="1" i="1" dirty="0" err="1"/>
              <a:t>tuto</a:t>
            </a:r>
            <a:r>
              <a:rPr lang="en-US" sz="2000" b="1" i="1" dirty="0"/>
              <a:t> </a:t>
            </a:r>
            <a:r>
              <a:rPr lang="en-US" sz="2000" b="1" i="1" dirty="0" err="1"/>
              <a:t>zem</a:t>
            </a:r>
            <a:r>
              <a:rPr lang="en-US" sz="2000" b="1" i="1" dirty="0"/>
              <a:t>, </a:t>
            </a:r>
            <a:r>
              <a:rPr lang="en-US" sz="2000" b="1" i="1" dirty="0" err="1"/>
              <a:t>miluji</a:t>
            </a:r>
            <a:r>
              <a:rPr lang="en-US" sz="2000" b="1" i="1" dirty="0"/>
              <a:t> </a:t>
            </a:r>
            <a:r>
              <a:rPr lang="en-US" sz="2000" b="1" i="1" dirty="0" err="1"/>
              <a:t>tento</a:t>
            </a:r>
            <a:r>
              <a:rPr lang="en-US" sz="2000" b="1" i="1" dirty="0"/>
              <a:t> lid, </a:t>
            </a:r>
            <a:r>
              <a:rPr lang="en-US" sz="2000" b="1" i="1" dirty="0" err="1"/>
              <a:t>budujte</a:t>
            </a:r>
            <a:r>
              <a:rPr lang="en-US" sz="2000" b="1" i="1" dirty="0"/>
              <a:t> mu </a:t>
            </a:r>
            <a:r>
              <a:rPr lang="en-US" sz="2000" b="1" i="1" dirty="0" err="1"/>
              <a:t>blahobyt</a:t>
            </a:r>
            <a:r>
              <a:rPr lang="en-US" sz="2000" b="1" i="1" dirty="0"/>
              <a:t>. </a:t>
            </a:r>
            <a:r>
              <a:rPr lang="en-US" sz="2000" b="1" i="1" dirty="0" err="1"/>
              <a:t>Odcházím</a:t>
            </a:r>
            <a:r>
              <a:rPr lang="en-US" sz="2000" b="1" i="1" dirty="0"/>
              <a:t> </a:t>
            </a:r>
            <a:r>
              <a:rPr lang="en-US" sz="2000" b="1" i="1" dirty="0" err="1"/>
              <a:t>bez</a:t>
            </a:r>
            <a:r>
              <a:rPr lang="en-US" sz="2000" b="1" i="1" dirty="0"/>
              <a:t> </a:t>
            </a:r>
            <a:r>
              <a:rPr lang="en-US" sz="2000" b="1" i="1" dirty="0" err="1"/>
              <a:t>nenávisti</a:t>
            </a:r>
            <a:r>
              <a:rPr lang="en-US" sz="2000" b="1" i="1" dirty="0"/>
              <a:t> k </a:t>
            </a:r>
            <a:r>
              <a:rPr lang="en-US" sz="2000" b="1" i="1" dirty="0" err="1"/>
              <a:t>vám</a:t>
            </a:r>
            <a:r>
              <a:rPr lang="en-US" sz="2000" b="1" i="1" dirty="0"/>
              <a:t>. </a:t>
            </a:r>
            <a:r>
              <a:rPr lang="en-US" sz="2000" b="1" i="1" dirty="0" err="1"/>
              <a:t>Přeji</a:t>
            </a:r>
            <a:r>
              <a:rPr lang="en-US" sz="2000" b="1" i="1" dirty="0"/>
              <a:t> </a:t>
            </a:r>
            <a:r>
              <a:rPr lang="en-US" sz="2000" b="1" i="1" dirty="0" err="1"/>
              <a:t>vám</a:t>
            </a:r>
            <a:r>
              <a:rPr lang="en-US" sz="2000" b="1" i="1" dirty="0"/>
              <a:t> to, </a:t>
            </a:r>
            <a:r>
              <a:rPr lang="en-US" sz="2000" b="1" i="1" dirty="0" err="1"/>
              <a:t>přeji</a:t>
            </a:r>
            <a:r>
              <a:rPr lang="en-US" sz="2000" b="1" i="1" dirty="0"/>
              <a:t> </a:t>
            </a:r>
            <a:r>
              <a:rPr lang="en-US" sz="2000" b="1" i="1" dirty="0" err="1"/>
              <a:t>vám</a:t>
            </a:r>
            <a:r>
              <a:rPr lang="en-US" sz="2000" b="1" i="1" dirty="0"/>
              <a:t> to…”</a:t>
            </a:r>
          </a:p>
          <a:p>
            <a:pPr marL="0" indent="0" algn="r">
              <a:buNone/>
            </a:pPr>
            <a:r>
              <a:rPr lang="en-US" sz="2000" b="1" i="1" dirty="0"/>
              <a:t> </a:t>
            </a:r>
            <a:r>
              <a:rPr lang="en-US" sz="2000" i="1" dirty="0"/>
              <a:t>	(</a:t>
            </a:r>
            <a:r>
              <a:rPr lang="en-US" sz="2000" i="1" dirty="0" err="1"/>
              <a:t>Milada</a:t>
            </a:r>
            <a:r>
              <a:rPr lang="en-US" sz="2000" i="1" dirty="0"/>
              <a:t> </a:t>
            </a:r>
            <a:r>
              <a:rPr lang="en-US" sz="2000" i="1" dirty="0" err="1"/>
              <a:t>Horáková</a:t>
            </a:r>
            <a:r>
              <a:rPr lang="en-US" sz="2000" i="1" dirty="0"/>
              <a:t>)</a:t>
            </a:r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endParaRPr lang="en-US" sz="2000" i="1" dirty="0"/>
          </a:p>
          <a:p>
            <a:pPr marL="0" indent="0" algn="r">
              <a:buNone/>
            </a:pPr>
            <a:endParaRPr lang="en-US" sz="2000" i="1" dirty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r>
              <a:rPr lang="en-US" sz="2000" dirty="0">
                <a:hlinkClick r:id="rId2"/>
              </a:rPr>
              <a:t>video</a:t>
            </a:r>
            <a:endParaRPr lang="cs-CZ" sz="2000" dirty="0"/>
          </a:p>
          <a:p>
            <a:pPr marL="0" indent="0" algn="r">
              <a:buNone/>
            </a:pPr>
            <a:endParaRPr lang="cs-CZ" sz="20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00" y="2946400"/>
            <a:ext cx="5909235" cy="288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5448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19/30</a:t>
            </a:r>
            <a:r>
              <a:rPr lang="cs-CZ" dirty="0"/>
              <a:t> </a:t>
            </a:r>
            <a:r>
              <a:rPr lang="cs-CZ" sz="1600" i="1" dirty="0"/>
              <a:t>(+- 1949)</a:t>
            </a:r>
            <a:br>
              <a:rPr lang="cs-CZ" sz="1600" i="1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24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20000" y="1692002"/>
            <a:ext cx="6479086" cy="4139998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„</a:t>
            </a:r>
            <a:r>
              <a:rPr lang="en-US" sz="2000" b="1" i="1" dirty="0" err="1"/>
              <a:t>Při</a:t>
            </a:r>
            <a:r>
              <a:rPr lang="en-US" sz="2000" b="1" i="1" dirty="0"/>
              <a:t> </a:t>
            </a:r>
            <a:r>
              <a:rPr lang="en-US" sz="2000" b="1" i="1" dirty="0" err="1"/>
              <a:t>procesech</a:t>
            </a:r>
            <a:r>
              <a:rPr lang="en-US" sz="2000" b="1" i="1" dirty="0"/>
              <a:t> se </a:t>
            </a:r>
            <a:r>
              <a:rPr lang="en-US" sz="2000" b="1" i="1" dirty="0" err="1"/>
              <a:t>skauty</a:t>
            </a:r>
            <a:r>
              <a:rPr lang="en-US" sz="2000" b="1" i="1" dirty="0"/>
              <a:t> v 50. </a:t>
            </a:r>
            <a:r>
              <a:rPr lang="en-US" sz="2000" b="1" i="1" dirty="0" err="1"/>
              <a:t>letech</a:t>
            </a:r>
            <a:r>
              <a:rPr lang="en-US" sz="2000" b="1" i="1" dirty="0"/>
              <a:t>, </a:t>
            </a:r>
            <a:r>
              <a:rPr lang="en-US" sz="2000" b="1" i="1" dirty="0" err="1"/>
              <a:t>které</a:t>
            </a:r>
            <a:r>
              <a:rPr lang="en-US" sz="2000" b="1" i="1" dirty="0"/>
              <a:t> </a:t>
            </a:r>
            <a:r>
              <a:rPr lang="en-US" sz="2000" b="1" i="1" dirty="0" err="1"/>
              <a:t>přenášel</a:t>
            </a:r>
            <a:r>
              <a:rPr lang="en-US" sz="2000" b="1" i="1" dirty="0"/>
              <a:t> </a:t>
            </a:r>
            <a:r>
              <a:rPr lang="en-US" sz="2000" b="1" i="1" dirty="0" err="1"/>
              <a:t>čs</a:t>
            </a:r>
            <a:r>
              <a:rPr lang="en-US" sz="2000" b="1" i="1" dirty="0"/>
              <a:t>. </a:t>
            </a:r>
            <a:r>
              <a:rPr lang="en-US" sz="2000" b="1" i="1" dirty="0" err="1"/>
              <a:t>rozhlas</a:t>
            </a:r>
            <a:r>
              <a:rPr lang="en-US" sz="2000" b="1" i="1" dirty="0"/>
              <a:t>, </a:t>
            </a:r>
            <a:r>
              <a:rPr lang="en-US" sz="2000" b="1" i="1" dirty="0" err="1"/>
              <a:t>chodil</a:t>
            </a:r>
            <a:r>
              <a:rPr lang="en-US" sz="2000" b="1" i="1" dirty="0"/>
              <a:t> </a:t>
            </a:r>
            <a:r>
              <a:rPr lang="en-US" sz="2000" b="1" i="1" dirty="0" err="1"/>
              <a:t>otec</a:t>
            </a:r>
            <a:r>
              <a:rPr lang="en-US" sz="2000" b="1" i="1" dirty="0"/>
              <a:t> </a:t>
            </a:r>
            <a:r>
              <a:rPr lang="en-US" sz="2000" b="1" i="1" dirty="0" err="1"/>
              <a:t>po</a:t>
            </a:r>
            <a:r>
              <a:rPr lang="en-US" sz="2000" b="1" i="1" dirty="0"/>
              <a:t> </a:t>
            </a:r>
            <a:r>
              <a:rPr lang="en-US" sz="2000" b="1" i="1" dirty="0" err="1"/>
              <a:t>bytě</a:t>
            </a:r>
            <a:r>
              <a:rPr lang="en-US" sz="2000" b="1" i="1" dirty="0"/>
              <a:t>, </a:t>
            </a:r>
            <a:r>
              <a:rPr lang="en-US" sz="2000" b="1" i="1" dirty="0" err="1"/>
              <a:t>naslouchal</a:t>
            </a:r>
            <a:r>
              <a:rPr lang="en-US" sz="2000" b="1" i="1" dirty="0"/>
              <a:t> a </a:t>
            </a:r>
            <a:r>
              <a:rPr lang="en-US" sz="2000" b="1" i="1" dirty="0" err="1"/>
              <a:t>komentoval</a:t>
            </a:r>
            <a:r>
              <a:rPr lang="en-US" sz="2000" b="1" i="1" dirty="0"/>
              <a:t>: „</a:t>
            </a:r>
            <a:r>
              <a:rPr lang="en-US" sz="2000" b="1" i="1" dirty="0" err="1"/>
              <a:t>Hajzlové</a:t>
            </a:r>
            <a:r>
              <a:rPr lang="en-US" sz="2000" b="1" i="1" dirty="0"/>
              <a:t> </a:t>
            </a:r>
            <a:r>
              <a:rPr lang="en-US" sz="2000" b="1" i="1" dirty="0" err="1"/>
              <a:t>komunističtí</a:t>
            </a:r>
            <a:r>
              <a:rPr lang="en-US" sz="2000" b="1" i="1" dirty="0"/>
              <a:t>, </a:t>
            </a:r>
            <a:r>
              <a:rPr lang="en-US" sz="2000" b="1" i="1" dirty="0" err="1"/>
              <a:t>jděte</a:t>
            </a:r>
            <a:r>
              <a:rPr lang="en-US" sz="2000" b="1" i="1" dirty="0"/>
              <a:t> do </a:t>
            </a:r>
            <a:r>
              <a:rPr lang="en-US" sz="2000" b="1" i="1" dirty="0" err="1"/>
              <a:t>háje</a:t>
            </a:r>
            <a:r>
              <a:rPr lang="en-US" sz="2000" b="1" i="1" dirty="0"/>
              <a:t>! </a:t>
            </a:r>
            <a:r>
              <a:rPr lang="en-US" sz="2000" b="1" i="1" dirty="0" err="1"/>
              <a:t>Jak</a:t>
            </a:r>
            <a:r>
              <a:rPr lang="en-US" sz="2000" b="1" i="1" dirty="0"/>
              <a:t> </a:t>
            </a:r>
            <a:r>
              <a:rPr lang="en-US" sz="2000" b="1" i="1" dirty="0" err="1"/>
              <a:t>takhle</a:t>
            </a:r>
            <a:r>
              <a:rPr lang="en-US" sz="2000" b="1" i="1" dirty="0"/>
              <a:t> </a:t>
            </a:r>
            <a:r>
              <a:rPr lang="en-US" sz="2000" b="1" i="1" dirty="0" err="1"/>
              <a:t>můžete</a:t>
            </a:r>
            <a:r>
              <a:rPr lang="en-US" sz="2000" b="1" i="1" dirty="0"/>
              <a:t> </a:t>
            </a:r>
            <a:r>
              <a:rPr lang="en-US" sz="2000" b="1" i="1" dirty="0" err="1"/>
              <a:t>pomlouvat</a:t>
            </a:r>
            <a:r>
              <a:rPr lang="en-US" sz="2000" b="1" i="1" dirty="0"/>
              <a:t> </a:t>
            </a:r>
            <a:r>
              <a:rPr lang="en-US" sz="2000" b="1" i="1" dirty="0" err="1"/>
              <a:t>skauty</a:t>
            </a:r>
            <a:r>
              <a:rPr lang="en-US" sz="2000" b="1" i="1" dirty="0"/>
              <a:t>, to </a:t>
            </a:r>
            <a:r>
              <a:rPr lang="en-US" sz="2000" b="1" i="1" dirty="0" err="1"/>
              <a:t>byla</a:t>
            </a:r>
            <a:r>
              <a:rPr lang="en-US" sz="2000" b="1" i="1" dirty="0"/>
              <a:t> </a:t>
            </a:r>
            <a:r>
              <a:rPr lang="en-US" sz="2000" b="1" i="1" dirty="0" err="1"/>
              <a:t>nejlepší</a:t>
            </a:r>
            <a:r>
              <a:rPr lang="en-US" sz="2000" b="1" i="1" dirty="0"/>
              <a:t> </a:t>
            </a:r>
            <a:r>
              <a:rPr lang="en-US" sz="2000" b="1" i="1" dirty="0" err="1"/>
              <a:t>organizace</a:t>
            </a:r>
            <a:r>
              <a:rPr lang="en-US" sz="2000" b="1" i="1" dirty="0"/>
              <a:t>, </a:t>
            </a:r>
            <a:r>
              <a:rPr lang="en-US" sz="2000" b="1" i="1" dirty="0" err="1"/>
              <a:t>ve</a:t>
            </a:r>
            <a:r>
              <a:rPr lang="en-US" sz="2000" b="1" i="1" dirty="0"/>
              <a:t> </a:t>
            </a:r>
            <a:r>
              <a:rPr lang="en-US" sz="2000" b="1" i="1" dirty="0" err="1"/>
              <a:t>které</a:t>
            </a:r>
            <a:r>
              <a:rPr lang="en-US" sz="2000" b="1" i="1" dirty="0"/>
              <a:t> </a:t>
            </a:r>
            <a:r>
              <a:rPr lang="en-US" sz="2000" b="1" i="1" dirty="0" err="1"/>
              <a:t>jsem</a:t>
            </a:r>
            <a:r>
              <a:rPr lang="en-US" sz="2000" b="1" i="1" dirty="0"/>
              <a:t> se </a:t>
            </a:r>
            <a:r>
              <a:rPr lang="en-US" sz="2000" b="1" i="1" dirty="0" err="1"/>
              <a:t>kdy</a:t>
            </a:r>
            <a:r>
              <a:rPr lang="en-US" sz="2000" b="1" i="1" dirty="0"/>
              <a:t> </a:t>
            </a:r>
            <a:r>
              <a:rPr lang="en-US" sz="2000" b="1" i="1" dirty="0" err="1"/>
              <a:t>pohyboval</a:t>
            </a:r>
            <a:r>
              <a:rPr lang="en-US" sz="2000" b="1" i="1" dirty="0"/>
              <a:t>... </a:t>
            </a:r>
            <a:r>
              <a:rPr lang="en-US" sz="2000" b="1" i="1" dirty="0" err="1"/>
              <a:t>Nevěřím</a:t>
            </a:r>
            <a:r>
              <a:rPr lang="en-US" sz="2000" b="1" i="1" dirty="0"/>
              <a:t> </a:t>
            </a:r>
            <a:r>
              <a:rPr lang="en-US" sz="2000" b="1" i="1" dirty="0" err="1"/>
              <a:t>jim</a:t>
            </a:r>
            <a:r>
              <a:rPr lang="en-US" sz="2000" b="1" i="1" dirty="0"/>
              <a:t> </a:t>
            </a:r>
            <a:r>
              <a:rPr lang="en-US" sz="2000" b="1" i="1" dirty="0" err="1"/>
              <a:t>ani</a:t>
            </a:r>
            <a:r>
              <a:rPr lang="en-US" sz="2000" b="1" i="1" dirty="0"/>
              <a:t> </a:t>
            </a:r>
            <a:r>
              <a:rPr lang="en-US" sz="2000" b="1" i="1" dirty="0" err="1"/>
              <a:t>slovo</a:t>
            </a:r>
            <a:r>
              <a:rPr lang="en-US" sz="2000" b="1" i="1" dirty="0"/>
              <a:t>, </a:t>
            </a:r>
            <a:r>
              <a:rPr lang="en-US" sz="2000" b="1" i="1" dirty="0" err="1"/>
              <a:t>vždyť</a:t>
            </a:r>
            <a:r>
              <a:rPr lang="en-US" sz="2000" b="1" i="1" dirty="0"/>
              <a:t> </a:t>
            </a:r>
            <a:r>
              <a:rPr lang="en-US" sz="2000" b="1" i="1" dirty="0" err="1"/>
              <a:t>já</a:t>
            </a:r>
            <a:r>
              <a:rPr lang="en-US" sz="2000" b="1" i="1" dirty="0"/>
              <a:t> </a:t>
            </a:r>
            <a:r>
              <a:rPr lang="en-US" sz="2000" b="1" i="1" dirty="0" err="1"/>
              <a:t>skautoval</a:t>
            </a:r>
            <a:r>
              <a:rPr lang="en-US" sz="2000" b="1" i="1" dirty="0"/>
              <a:t> od </a:t>
            </a:r>
            <a:r>
              <a:rPr lang="en-US" sz="2000" b="1" i="1" dirty="0" err="1"/>
              <a:t>šesti</a:t>
            </a:r>
            <a:r>
              <a:rPr lang="en-US" sz="2000" b="1" i="1" dirty="0"/>
              <a:t> let a </a:t>
            </a:r>
            <a:r>
              <a:rPr lang="en-US" sz="2000" b="1" i="1" dirty="0" err="1"/>
              <a:t>vím</a:t>
            </a:r>
            <a:r>
              <a:rPr lang="en-US" sz="2000" b="1" i="1" dirty="0"/>
              <a:t>, co je to </a:t>
            </a:r>
            <a:r>
              <a:rPr lang="en-US" sz="2000" b="1" i="1" dirty="0" err="1"/>
              <a:t>za</a:t>
            </a:r>
            <a:r>
              <a:rPr lang="en-US" sz="2000" b="1" i="1" dirty="0"/>
              <a:t> </a:t>
            </a:r>
            <a:r>
              <a:rPr lang="en-US" sz="2000" b="1" i="1" dirty="0" err="1"/>
              <a:t>fajnovou</a:t>
            </a:r>
            <a:r>
              <a:rPr lang="en-US" sz="2000" b="1" i="1" dirty="0"/>
              <a:t> </a:t>
            </a:r>
            <a:r>
              <a:rPr lang="en-US" sz="2000" b="1" i="1" dirty="0" err="1"/>
              <a:t>organizaci</a:t>
            </a:r>
            <a:r>
              <a:rPr lang="en-US" sz="2000" b="1" i="1" dirty="0"/>
              <a:t> pro </a:t>
            </a:r>
            <a:r>
              <a:rPr lang="en-US" sz="2000" b="1" i="1" dirty="0" err="1"/>
              <a:t>kluky</a:t>
            </a:r>
            <a:r>
              <a:rPr lang="en-US" sz="2000" b="1" i="1" dirty="0"/>
              <a:t>. My </a:t>
            </a:r>
            <a:r>
              <a:rPr lang="en-US" sz="2000" b="1" i="1" dirty="0" err="1"/>
              <a:t>jsme</a:t>
            </a:r>
            <a:r>
              <a:rPr lang="en-US" sz="2000" b="1" i="1" dirty="0"/>
              <a:t> </a:t>
            </a:r>
            <a:r>
              <a:rPr lang="en-US" sz="2000" b="1" i="1" dirty="0" err="1"/>
              <a:t>slibovali</a:t>
            </a:r>
            <a:r>
              <a:rPr lang="en-US" sz="2000" b="1" i="1" dirty="0"/>
              <a:t> </a:t>
            </a:r>
            <a:r>
              <a:rPr lang="en-US" sz="2000" b="1" i="1" dirty="0" err="1"/>
              <a:t>republice</a:t>
            </a:r>
            <a:r>
              <a:rPr lang="en-US" sz="2000" b="1" i="1" dirty="0"/>
              <a:t>, ne </a:t>
            </a:r>
            <a:r>
              <a:rPr lang="en-US" sz="2000" b="1" i="1" dirty="0" err="1"/>
              <a:t>těm</a:t>
            </a:r>
            <a:r>
              <a:rPr lang="en-US" sz="2000" b="1" i="1" dirty="0"/>
              <a:t> </a:t>
            </a:r>
            <a:r>
              <a:rPr lang="en-US" sz="2000" b="1" i="1" dirty="0" err="1"/>
              <a:t>prevítům</a:t>
            </a:r>
            <a:r>
              <a:rPr lang="en-US" sz="2000" b="1" i="1" dirty="0"/>
              <a:t> – a to </a:t>
            </a:r>
            <a:r>
              <a:rPr lang="en-US" sz="2000" b="1" i="1" dirty="0" err="1"/>
              <a:t>nám</a:t>
            </a:r>
            <a:r>
              <a:rPr lang="en-US" sz="2000" b="1" i="1" dirty="0"/>
              <a:t> </a:t>
            </a:r>
            <a:r>
              <a:rPr lang="en-US" sz="2000" b="1" i="1" dirty="0" err="1"/>
              <a:t>nemůžou</a:t>
            </a:r>
            <a:r>
              <a:rPr lang="en-US" sz="2000" b="1" i="1" dirty="0"/>
              <a:t> </a:t>
            </a:r>
            <a:r>
              <a:rPr lang="en-US" sz="2000" b="1" i="1" dirty="0" err="1"/>
              <a:t>odpustit</a:t>
            </a:r>
            <a:r>
              <a:rPr lang="en-US" sz="2000" b="1" i="1" dirty="0"/>
              <a:t>!“ </a:t>
            </a:r>
          </a:p>
          <a:p>
            <a:pPr marL="0" indent="0" algn="r">
              <a:buNone/>
            </a:pPr>
            <a:r>
              <a:rPr lang="en-US" sz="2000" dirty="0"/>
              <a:t>(Ivan </a:t>
            </a:r>
            <a:r>
              <a:rPr lang="en-US" sz="2000" dirty="0" err="1"/>
              <a:t>Makásek</a:t>
            </a:r>
            <a:r>
              <a:rPr lang="en-US" sz="2000" dirty="0"/>
              <a:t> ‑  Hiawatha)</a:t>
            </a:r>
            <a:endParaRPr lang="cs-CZ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0786" y="2206172"/>
            <a:ext cx="4093029" cy="292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5318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20/30</a:t>
            </a:r>
            <a:r>
              <a:rPr lang="cs-CZ" dirty="0"/>
              <a:t> </a:t>
            </a:r>
            <a:r>
              <a:rPr lang="cs-CZ" sz="1600" i="1" dirty="0"/>
              <a:t>(+- 1968)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25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666000" y="2017713"/>
            <a:ext cx="7157200" cy="4114800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„To </a:t>
            </a:r>
            <a:r>
              <a:rPr lang="en-US" sz="2000" b="1" i="1" dirty="0" err="1"/>
              <a:t>mě</a:t>
            </a:r>
            <a:r>
              <a:rPr lang="en-US" sz="2000" b="1" i="1" dirty="0"/>
              <a:t> </a:t>
            </a:r>
            <a:r>
              <a:rPr lang="en-US" sz="2000" b="1" i="1" dirty="0" err="1"/>
              <a:t>potkal</a:t>
            </a:r>
            <a:r>
              <a:rPr lang="en-US" sz="2000" b="1" i="1" dirty="0"/>
              <a:t> </a:t>
            </a:r>
            <a:r>
              <a:rPr lang="en-US" sz="2000" b="1" i="1" dirty="0" err="1"/>
              <a:t>někdo</a:t>
            </a:r>
            <a:r>
              <a:rPr lang="en-US" sz="2000" b="1" i="1" dirty="0"/>
              <a:t>, </a:t>
            </a:r>
            <a:r>
              <a:rPr lang="en-US" sz="2000" b="1" i="1" dirty="0" err="1"/>
              <a:t>kdo</a:t>
            </a:r>
            <a:r>
              <a:rPr lang="en-US" sz="2000" b="1" i="1" dirty="0"/>
              <a:t> mi </a:t>
            </a:r>
            <a:r>
              <a:rPr lang="en-US" sz="2000" b="1" i="1" dirty="0" err="1"/>
              <a:t>řek</a:t>
            </a:r>
            <a:r>
              <a:rPr lang="en-US" sz="2000" b="1" i="1" dirty="0"/>
              <a:t>: </a:t>
            </a:r>
            <a:r>
              <a:rPr lang="en-US" sz="2000" b="1" i="1" dirty="0" err="1"/>
              <a:t>Já</a:t>
            </a:r>
            <a:r>
              <a:rPr lang="en-US" sz="2000" b="1" i="1" dirty="0"/>
              <a:t> </a:t>
            </a:r>
            <a:r>
              <a:rPr lang="en-US" sz="2000" b="1" i="1" dirty="0" err="1"/>
              <a:t>tě</a:t>
            </a:r>
            <a:r>
              <a:rPr lang="en-US" sz="2000" b="1" i="1" dirty="0"/>
              <a:t> </a:t>
            </a:r>
            <a:r>
              <a:rPr lang="en-US" sz="2000" b="1" i="1" dirty="0" err="1"/>
              <a:t>znám</a:t>
            </a:r>
            <a:r>
              <a:rPr lang="en-US" sz="2000" b="1" i="1" dirty="0"/>
              <a:t>! My </a:t>
            </a:r>
            <a:r>
              <a:rPr lang="en-US" sz="2000" b="1" i="1" dirty="0" err="1"/>
              <a:t>jsme</a:t>
            </a:r>
            <a:r>
              <a:rPr lang="en-US" sz="2000" b="1" i="1" dirty="0"/>
              <a:t> </a:t>
            </a:r>
            <a:r>
              <a:rPr lang="en-US" sz="2000" b="1" i="1" dirty="0" err="1"/>
              <a:t>spolu</a:t>
            </a:r>
            <a:r>
              <a:rPr lang="en-US" sz="2000" b="1" i="1" dirty="0"/>
              <a:t> </a:t>
            </a:r>
            <a:r>
              <a:rPr lang="en-US" sz="2000" b="1" i="1" dirty="0" err="1"/>
              <a:t>byli</a:t>
            </a:r>
            <a:r>
              <a:rPr lang="en-US" sz="2000" b="1" i="1" dirty="0"/>
              <a:t> </a:t>
            </a:r>
            <a:r>
              <a:rPr lang="en-US" sz="2000" b="1" i="1" dirty="0" err="1"/>
              <a:t>vlčata</a:t>
            </a:r>
            <a:r>
              <a:rPr lang="en-US" sz="2000" b="1" i="1" dirty="0"/>
              <a:t>, my </a:t>
            </a:r>
            <a:r>
              <a:rPr lang="en-US" sz="2000" b="1" i="1" dirty="0" err="1"/>
              <a:t>obnovujeme</a:t>
            </a:r>
            <a:r>
              <a:rPr lang="en-US" sz="2000" b="1" i="1" dirty="0"/>
              <a:t> </a:t>
            </a:r>
            <a:r>
              <a:rPr lang="en-US" sz="2000" b="1" i="1" dirty="0" err="1"/>
              <a:t>oddíl</a:t>
            </a:r>
            <a:r>
              <a:rPr lang="en-US" sz="2000" b="1" i="1" dirty="0"/>
              <a:t>, </a:t>
            </a:r>
            <a:r>
              <a:rPr lang="en-US" sz="2000" b="1" i="1" dirty="0" err="1"/>
              <a:t>přijď</a:t>
            </a:r>
            <a:r>
              <a:rPr lang="en-US" sz="2000" b="1" i="1" dirty="0"/>
              <a:t>… </a:t>
            </a:r>
            <a:r>
              <a:rPr lang="en-US" sz="2000" b="1" i="1" dirty="0" err="1"/>
              <a:t>Takový</a:t>
            </a:r>
            <a:r>
              <a:rPr lang="en-US" sz="2000" b="1" i="1" dirty="0"/>
              <a:t> </a:t>
            </a:r>
            <a:r>
              <a:rPr lang="en-US" sz="2000" b="1" i="1" dirty="0" err="1"/>
              <a:t>přirozený</a:t>
            </a:r>
            <a:r>
              <a:rPr lang="en-US" sz="2000" b="1" i="1" dirty="0"/>
              <a:t> boom </a:t>
            </a:r>
            <a:r>
              <a:rPr lang="en-US" sz="2000" b="1" i="1" dirty="0" err="1"/>
              <a:t>byl</a:t>
            </a:r>
            <a:r>
              <a:rPr lang="en-US" sz="2000" b="1" i="1" dirty="0"/>
              <a:t> </a:t>
            </a:r>
            <a:r>
              <a:rPr lang="en-US" sz="2000" b="1" i="1" dirty="0" err="1"/>
              <a:t>jak</a:t>
            </a:r>
            <a:r>
              <a:rPr lang="en-US" sz="2000" b="1" i="1" dirty="0"/>
              <a:t> </a:t>
            </a:r>
            <a:r>
              <a:rPr lang="en-US" sz="2000" b="1" i="1" dirty="0" err="1"/>
              <a:t>ve</a:t>
            </a:r>
            <a:r>
              <a:rPr lang="en-US" sz="2000" b="1" i="1" dirty="0"/>
              <a:t> </a:t>
            </a:r>
            <a:r>
              <a:rPr lang="en-US" sz="2000" b="1" i="1" dirty="0" err="1"/>
              <a:t>čtyřicátém</a:t>
            </a:r>
            <a:r>
              <a:rPr lang="en-US" sz="2000" b="1" i="1" dirty="0"/>
              <a:t> </a:t>
            </a:r>
            <a:r>
              <a:rPr lang="en-US" sz="2000" b="1" i="1" dirty="0" err="1"/>
              <a:t>pátém</a:t>
            </a:r>
            <a:r>
              <a:rPr lang="en-US" sz="2000" b="1" i="1" dirty="0"/>
              <a:t>, </a:t>
            </a:r>
            <a:r>
              <a:rPr lang="en-US" sz="2000" b="1" i="1" dirty="0" err="1"/>
              <a:t>šedesátém</a:t>
            </a:r>
            <a:r>
              <a:rPr lang="en-US" sz="2000" b="1" i="1" dirty="0"/>
              <a:t> </a:t>
            </a:r>
            <a:r>
              <a:rPr lang="en-US" sz="2000" b="1" i="1" dirty="0" err="1"/>
              <a:t>osmém</a:t>
            </a:r>
            <a:r>
              <a:rPr lang="en-US" sz="2000" b="1" i="1" dirty="0"/>
              <a:t>, </a:t>
            </a:r>
            <a:r>
              <a:rPr lang="en-US" sz="2000" b="1" i="1" dirty="0" err="1"/>
              <a:t>tak</a:t>
            </a:r>
            <a:r>
              <a:rPr lang="en-US" sz="2000" b="1" i="1" dirty="0"/>
              <a:t> v </a:t>
            </a:r>
            <a:r>
              <a:rPr lang="en-US" sz="2000" b="1" i="1" dirty="0" err="1"/>
              <a:t>devadesátém</a:t>
            </a:r>
            <a:r>
              <a:rPr lang="en-US" sz="2000" b="1" i="1" dirty="0"/>
              <a:t> </a:t>
            </a:r>
            <a:r>
              <a:rPr lang="en-US" sz="2000" b="1" i="1" dirty="0" err="1"/>
              <a:t>roce</a:t>
            </a:r>
            <a:r>
              <a:rPr lang="en-US" sz="2000" b="1" i="1" dirty="0"/>
              <a:t>. </a:t>
            </a:r>
            <a:r>
              <a:rPr lang="en-US" sz="2000" b="1" i="1" dirty="0" err="1"/>
              <a:t>Najednou</a:t>
            </a:r>
            <a:r>
              <a:rPr lang="en-US" sz="2000" b="1" i="1" dirty="0"/>
              <a:t> to </a:t>
            </a:r>
            <a:r>
              <a:rPr lang="en-US" sz="2000" b="1" i="1" dirty="0" err="1"/>
              <a:t>mělo</a:t>
            </a:r>
            <a:r>
              <a:rPr lang="en-US" sz="2000" b="1" i="1" dirty="0"/>
              <a:t> </a:t>
            </a:r>
            <a:r>
              <a:rPr lang="en-US" sz="2000" b="1" i="1" dirty="0" err="1"/>
              <a:t>příchuť</a:t>
            </a:r>
            <a:r>
              <a:rPr lang="en-US" sz="2000" b="1" i="1" dirty="0"/>
              <a:t> </a:t>
            </a:r>
            <a:r>
              <a:rPr lang="en-US" sz="2000" b="1" i="1" dirty="0" err="1"/>
              <a:t>zakázaného</a:t>
            </a:r>
            <a:r>
              <a:rPr lang="en-US" sz="2000" b="1" i="1" dirty="0"/>
              <a:t> </a:t>
            </a:r>
            <a:r>
              <a:rPr lang="en-US" sz="2000" b="1" i="1" dirty="0" err="1"/>
              <a:t>ovoce</a:t>
            </a:r>
            <a:r>
              <a:rPr lang="en-US" sz="2000" b="1" i="1" dirty="0"/>
              <a:t>, </a:t>
            </a:r>
            <a:r>
              <a:rPr lang="en-US" sz="2000" b="1" i="1" dirty="0" err="1"/>
              <a:t>který</a:t>
            </a:r>
            <a:r>
              <a:rPr lang="en-US" sz="2000" b="1" i="1" dirty="0"/>
              <a:t> se </a:t>
            </a:r>
            <a:r>
              <a:rPr lang="en-US" sz="2000" b="1" i="1" dirty="0" err="1"/>
              <a:t>může</a:t>
            </a:r>
            <a:r>
              <a:rPr lang="en-US" sz="2000" b="1" i="1" dirty="0"/>
              <a:t>.“ </a:t>
            </a:r>
            <a:r>
              <a:rPr lang="en-US" sz="2000" dirty="0"/>
              <a:t>	</a:t>
            </a:r>
          </a:p>
          <a:p>
            <a:pPr marL="0" indent="0" algn="r">
              <a:buNone/>
            </a:pPr>
            <a:r>
              <a:rPr lang="en-US" sz="2000" dirty="0"/>
              <a:t>(</a:t>
            </a:r>
            <a:r>
              <a:rPr lang="en-US" sz="2000" dirty="0" err="1"/>
              <a:t>Vladimír</a:t>
            </a:r>
            <a:r>
              <a:rPr lang="en-US" sz="2000" dirty="0"/>
              <a:t> </a:t>
            </a:r>
            <a:r>
              <a:rPr lang="en-US" sz="2000" dirty="0" err="1"/>
              <a:t>Cvrček</a:t>
            </a:r>
            <a:r>
              <a:rPr lang="en-US" sz="2000" dirty="0"/>
              <a:t> - </a:t>
            </a:r>
            <a:r>
              <a:rPr lang="en-US" sz="2000" dirty="0" err="1"/>
              <a:t>Vezír</a:t>
            </a:r>
            <a:r>
              <a:rPr lang="en-US" sz="2000" dirty="0"/>
              <a:t>)</a:t>
            </a:r>
            <a:endParaRPr lang="cs-CZ" sz="2000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5335" y="1125539"/>
            <a:ext cx="3422480" cy="461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3348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21/30</a:t>
            </a:r>
            <a:r>
              <a:rPr lang="cs-CZ" dirty="0"/>
              <a:t> </a:t>
            </a:r>
            <a:r>
              <a:rPr lang="cs-CZ" sz="1600" i="1" dirty="0"/>
              <a:t>(21. 8. 1968)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26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42971" y="1692002"/>
            <a:ext cx="6930228" cy="4139998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“</a:t>
            </a:r>
            <a:r>
              <a:rPr lang="en-US" sz="2000" b="1" i="1" dirty="0" err="1"/>
              <a:t>Vojska</a:t>
            </a:r>
            <a:r>
              <a:rPr lang="en-US" sz="2000" b="1" i="1" dirty="0"/>
              <a:t> </a:t>
            </a:r>
            <a:r>
              <a:rPr lang="en-US" sz="2000" b="1" i="1" dirty="0" err="1"/>
              <a:t>Sovětského</a:t>
            </a:r>
            <a:r>
              <a:rPr lang="en-US" sz="2000" b="1" i="1" dirty="0"/>
              <a:t> </a:t>
            </a:r>
            <a:r>
              <a:rPr lang="en-US" sz="2000" b="1" i="1" dirty="0" err="1"/>
              <a:t>svazu</a:t>
            </a:r>
            <a:r>
              <a:rPr lang="en-US" sz="2000" b="1" i="1" dirty="0"/>
              <a:t>, </a:t>
            </a:r>
            <a:r>
              <a:rPr lang="en-US" sz="2000" b="1" i="1" dirty="0" err="1"/>
              <a:t>Polské</a:t>
            </a:r>
            <a:r>
              <a:rPr lang="en-US" sz="2000" b="1" i="1" dirty="0"/>
              <a:t> </a:t>
            </a:r>
            <a:r>
              <a:rPr lang="en-US" sz="2000" b="1" i="1" dirty="0" err="1"/>
              <a:t>lidové</a:t>
            </a:r>
            <a:r>
              <a:rPr lang="en-US" sz="2000" b="1" i="1" dirty="0"/>
              <a:t> </a:t>
            </a:r>
            <a:r>
              <a:rPr lang="en-US" sz="2000" b="1" i="1" dirty="0" err="1"/>
              <a:t>republiky</a:t>
            </a:r>
            <a:r>
              <a:rPr lang="en-US" sz="2000" b="1" i="1" dirty="0"/>
              <a:t>, </a:t>
            </a:r>
            <a:r>
              <a:rPr lang="en-US" sz="2000" b="1" i="1" dirty="0" err="1"/>
              <a:t>Německé</a:t>
            </a:r>
            <a:r>
              <a:rPr lang="en-US" sz="2000" b="1" i="1" dirty="0"/>
              <a:t> </a:t>
            </a:r>
            <a:r>
              <a:rPr lang="en-US" sz="2000" b="1" i="1" dirty="0" err="1"/>
              <a:t>demokratické</a:t>
            </a:r>
            <a:r>
              <a:rPr lang="en-US" sz="2000" b="1" i="1" dirty="0"/>
              <a:t> </a:t>
            </a:r>
            <a:r>
              <a:rPr lang="en-US" sz="2000" b="1" i="1" dirty="0" err="1"/>
              <a:t>republiky</a:t>
            </a:r>
            <a:r>
              <a:rPr lang="en-US" sz="2000" b="1" i="1" dirty="0"/>
              <a:t>, </a:t>
            </a:r>
            <a:r>
              <a:rPr lang="en-US" sz="2000" b="1" i="1" dirty="0" err="1"/>
              <a:t>Maďarské</a:t>
            </a:r>
            <a:r>
              <a:rPr lang="en-US" sz="2000" b="1" i="1" dirty="0"/>
              <a:t> </a:t>
            </a:r>
            <a:r>
              <a:rPr lang="en-US" sz="2000" b="1" i="1" dirty="0" err="1"/>
              <a:t>lidové</a:t>
            </a:r>
            <a:r>
              <a:rPr lang="en-US" sz="2000" b="1" i="1" dirty="0"/>
              <a:t> </a:t>
            </a:r>
            <a:r>
              <a:rPr lang="en-US" sz="2000" b="1" i="1" dirty="0" err="1"/>
              <a:t>republiky</a:t>
            </a:r>
            <a:r>
              <a:rPr lang="en-US" sz="2000" b="1" i="1" dirty="0"/>
              <a:t> a </a:t>
            </a:r>
            <a:r>
              <a:rPr lang="en-US" sz="2000" b="1" i="1" dirty="0" err="1"/>
              <a:t>Bulharské</a:t>
            </a:r>
            <a:r>
              <a:rPr lang="en-US" sz="2000" b="1" i="1" dirty="0"/>
              <a:t> </a:t>
            </a:r>
            <a:r>
              <a:rPr lang="en-US" sz="2000" b="1" i="1" dirty="0" err="1"/>
              <a:t>lidové</a:t>
            </a:r>
            <a:r>
              <a:rPr lang="en-US" sz="2000" b="1" i="1" dirty="0"/>
              <a:t> </a:t>
            </a:r>
            <a:r>
              <a:rPr lang="en-US" sz="2000" b="1" i="1" dirty="0" err="1"/>
              <a:t>republiky</a:t>
            </a:r>
            <a:r>
              <a:rPr lang="en-US" sz="2000" b="1" i="1" dirty="0"/>
              <a:t> </a:t>
            </a:r>
            <a:r>
              <a:rPr lang="en-US" sz="2000" b="1" i="1" dirty="0" err="1"/>
              <a:t>překročila</a:t>
            </a:r>
            <a:r>
              <a:rPr lang="en-US" sz="2000" b="1" i="1" dirty="0"/>
              <a:t> </a:t>
            </a:r>
            <a:r>
              <a:rPr lang="en-US" sz="2000" b="1" i="1" dirty="0" err="1"/>
              <a:t>státní</a:t>
            </a:r>
            <a:r>
              <a:rPr lang="en-US" sz="2000" b="1" i="1" dirty="0"/>
              <a:t> </a:t>
            </a:r>
            <a:r>
              <a:rPr lang="en-US" sz="2000" b="1" i="1" dirty="0" err="1"/>
              <a:t>hranice</a:t>
            </a:r>
            <a:r>
              <a:rPr lang="en-US" sz="2000" b="1" i="1" dirty="0"/>
              <a:t>…“</a:t>
            </a:r>
          </a:p>
          <a:p>
            <a:pPr marL="0" indent="0" algn="r">
              <a:buNone/>
            </a:pPr>
            <a:r>
              <a:rPr lang="en-US" sz="2000" b="1" i="1" dirty="0"/>
              <a:t> </a:t>
            </a:r>
            <a:r>
              <a:rPr lang="en-US" sz="2000" i="1" dirty="0"/>
              <a:t>	(</a:t>
            </a:r>
            <a:r>
              <a:rPr lang="en-US" sz="2000" i="1" dirty="0" err="1"/>
              <a:t>Československý</a:t>
            </a:r>
            <a:r>
              <a:rPr lang="en-US" sz="2000" i="1" dirty="0"/>
              <a:t> </a:t>
            </a:r>
            <a:r>
              <a:rPr lang="en-US" sz="2000" i="1" dirty="0" err="1"/>
              <a:t>rozhlas</a:t>
            </a:r>
            <a:r>
              <a:rPr lang="en-US" sz="2000" i="1" dirty="0"/>
              <a:t>)</a:t>
            </a:r>
          </a:p>
          <a:p>
            <a:pPr marL="0" indent="0" algn="r">
              <a:buNone/>
            </a:pPr>
            <a:endParaRPr lang="en-US" sz="2000" i="1" dirty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endParaRPr lang="en-US" sz="2000" i="1" dirty="0"/>
          </a:p>
          <a:p>
            <a:pPr marL="0" indent="0" algn="r">
              <a:buNone/>
            </a:pPr>
            <a:r>
              <a:rPr lang="en-US" sz="2000" dirty="0">
                <a:hlinkClick r:id="rId2"/>
              </a:rPr>
              <a:t>audio</a:t>
            </a:r>
            <a:endParaRPr lang="en-US" sz="2000" dirty="0"/>
          </a:p>
          <a:p>
            <a:pPr marL="0" indent="0" algn="r">
              <a:buNone/>
            </a:pPr>
            <a:endParaRPr lang="en-US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00" y="1766069"/>
            <a:ext cx="3657465" cy="363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1274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22/30</a:t>
            </a:r>
            <a:r>
              <a:rPr lang="cs-CZ" dirty="0"/>
              <a:t> </a:t>
            </a:r>
            <a:r>
              <a:rPr lang="cs-CZ" sz="1600" i="1" dirty="0"/>
              <a:t>(po 16. 1. 1969)</a:t>
            </a:r>
            <a:br>
              <a:rPr lang="cs-CZ" sz="1600" i="1" dirty="0"/>
            </a:br>
            <a:br>
              <a:rPr lang="cs-CZ" sz="1600" i="1" dirty="0"/>
            </a:br>
            <a:br>
              <a:rPr lang="cs-CZ" sz="1600" i="1" dirty="0"/>
            </a:br>
            <a:br>
              <a:rPr lang="cs-CZ" sz="1600" i="1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27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20000" y="1692002"/>
            <a:ext cx="7117714" cy="4139998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“</a:t>
            </a:r>
            <a:r>
              <a:rPr lang="en-US" sz="2000" b="1" i="1" dirty="0" err="1"/>
              <a:t>Člověk</a:t>
            </a:r>
            <a:r>
              <a:rPr lang="en-US" sz="2000" b="1" i="1" dirty="0"/>
              <a:t> </a:t>
            </a:r>
            <a:r>
              <a:rPr lang="en-US" sz="2000" b="1" i="1" dirty="0" err="1"/>
              <a:t>musí</a:t>
            </a:r>
            <a:r>
              <a:rPr lang="en-US" sz="2000" b="1" i="1" dirty="0"/>
              <a:t> </a:t>
            </a:r>
            <a:r>
              <a:rPr lang="en-US" sz="2000" b="1" i="1" dirty="0" err="1"/>
              <a:t>bojovat</a:t>
            </a:r>
            <a:r>
              <a:rPr lang="en-US" sz="2000" b="1" i="1" dirty="0"/>
              <a:t> </a:t>
            </a:r>
            <a:r>
              <a:rPr lang="en-US" sz="2000" b="1" i="1" dirty="0" err="1"/>
              <a:t>proti</a:t>
            </a:r>
            <a:r>
              <a:rPr lang="en-US" sz="2000" b="1" i="1" dirty="0"/>
              <a:t> </a:t>
            </a:r>
            <a:r>
              <a:rPr lang="en-US" sz="2000" b="1" i="1" dirty="0" err="1"/>
              <a:t>tomu</a:t>
            </a:r>
            <a:r>
              <a:rPr lang="en-US" sz="2000" b="1" i="1" dirty="0"/>
              <a:t> </a:t>
            </a:r>
            <a:r>
              <a:rPr lang="en-US" sz="2000" b="1" i="1" dirty="0" err="1"/>
              <a:t>zlu</a:t>
            </a:r>
            <a:r>
              <a:rPr lang="en-US" sz="2000" b="1" i="1" dirty="0"/>
              <a:t>, </a:t>
            </a:r>
            <a:r>
              <a:rPr lang="en-US" sz="2000" b="1" i="1" dirty="0" err="1"/>
              <a:t>na</a:t>
            </a:r>
            <a:r>
              <a:rPr lang="en-US" sz="2000" b="1" i="1" dirty="0"/>
              <a:t> </a:t>
            </a:r>
            <a:r>
              <a:rPr lang="en-US" sz="2000" b="1" i="1" dirty="0" err="1"/>
              <a:t>které</a:t>
            </a:r>
            <a:r>
              <a:rPr lang="en-US" sz="2000" b="1" i="1" dirty="0"/>
              <a:t> </a:t>
            </a:r>
            <a:r>
              <a:rPr lang="en-US" sz="2000" b="1" i="1" dirty="0" err="1"/>
              <a:t>právě</a:t>
            </a:r>
            <a:r>
              <a:rPr lang="en-US" sz="2000" b="1" i="1" dirty="0"/>
              <a:t> </a:t>
            </a:r>
            <a:r>
              <a:rPr lang="en-US" sz="2000" b="1" i="1" dirty="0" err="1"/>
              <a:t>stačí</a:t>
            </a:r>
            <a:r>
              <a:rPr lang="en-US" sz="2000" b="1" i="1" dirty="0"/>
              <a:t>.”</a:t>
            </a:r>
          </a:p>
          <a:p>
            <a:pPr marL="0" indent="0" algn="r">
              <a:buNone/>
            </a:pPr>
            <a:r>
              <a:rPr lang="en-US" sz="2000" i="1" dirty="0"/>
              <a:t>(Jan </a:t>
            </a:r>
            <a:r>
              <a:rPr lang="en-US" sz="2000" i="1" dirty="0" err="1"/>
              <a:t>Palach</a:t>
            </a:r>
            <a:r>
              <a:rPr lang="en-US" sz="2000" i="1" dirty="0"/>
              <a:t>)</a:t>
            </a:r>
            <a:endParaRPr lang="en-US" sz="2000" dirty="0"/>
          </a:p>
          <a:p>
            <a:pPr marL="0" indent="0" algn="r">
              <a:buNone/>
            </a:pPr>
            <a:endParaRPr lang="en-US" sz="2000" i="1" dirty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endParaRPr lang="en-US" sz="2000" i="1" dirty="0"/>
          </a:p>
          <a:p>
            <a:pPr marL="0" indent="0" algn="r">
              <a:buNone/>
            </a:pPr>
            <a:endParaRPr lang="en-US" sz="2000" i="1" dirty="0"/>
          </a:p>
          <a:p>
            <a:pPr marL="0" indent="0" algn="r">
              <a:buNone/>
            </a:pPr>
            <a:r>
              <a:rPr lang="en-US" sz="2000" dirty="0">
                <a:hlinkClick r:id="rId2"/>
              </a:rPr>
              <a:t>audio</a:t>
            </a:r>
            <a:endParaRPr lang="en-US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8982" y="1582057"/>
            <a:ext cx="2964833" cy="424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8589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23/30</a:t>
            </a:r>
            <a:r>
              <a:rPr lang="cs-CZ" dirty="0"/>
              <a:t> </a:t>
            </a:r>
            <a:r>
              <a:rPr lang="cs-CZ" sz="1600" i="1" dirty="0"/>
              <a:t>(+- 1970)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28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„V </a:t>
            </a:r>
            <a:r>
              <a:rPr lang="en-US" sz="2000" b="1" i="1" dirty="0" err="1"/>
              <a:t>junáckém</a:t>
            </a:r>
            <a:r>
              <a:rPr lang="en-US" sz="2000" b="1" i="1" dirty="0"/>
              <a:t> </a:t>
            </a:r>
            <a:r>
              <a:rPr lang="en-US" sz="2000" b="1" i="1" dirty="0" err="1"/>
              <a:t>časopise</a:t>
            </a:r>
            <a:r>
              <a:rPr lang="en-US" sz="2000" b="1" i="1" dirty="0"/>
              <a:t> </a:t>
            </a:r>
            <a:r>
              <a:rPr lang="en-US" sz="2000" b="1" i="1" dirty="0" err="1"/>
              <a:t>jsme</a:t>
            </a:r>
            <a:r>
              <a:rPr lang="en-US" sz="2000" b="1" i="1" dirty="0"/>
              <a:t> se </a:t>
            </a:r>
            <a:r>
              <a:rPr lang="en-US" sz="2000" b="1" i="1" dirty="0" err="1"/>
              <a:t>dočetli</a:t>
            </a:r>
            <a:r>
              <a:rPr lang="en-US" sz="2000" b="1" i="1" dirty="0"/>
              <a:t>, </a:t>
            </a:r>
            <a:r>
              <a:rPr lang="en-US" sz="2000" b="1" i="1" dirty="0" err="1"/>
              <a:t>že</a:t>
            </a:r>
            <a:r>
              <a:rPr lang="en-US" sz="2000" b="1" i="1" dirty="0"/>
              <a:t> 2. </a:t>
            </a:r>
            <a:r>
              <a:rPr lang="en-US" sz="2000" b="1" i="1" dirty="0" err="1"/>
              <a:t>září</a:t>
            </a:r>
            <a:r>
              <a:rPr lang="en-US" sz="2000" b="1" i="1" dirty="0"/>
              <a:t> se </a:t>
            </a:r>
            <a:r>
              <a:rPr lang="en-US" sz="2000" b="1" i="1" dirty="0" err="1"/>
              <a:t>Skaut</a:t>
            </a:r>
            <a:r>
              <a:rPr lang="en-US" sz="2000" b="1" i="1" dirty="0"/>
              <a:t> </a:t>
            </a:r>
            <a:r>
              <a:rPr lang="en-US" sz="2000" b="1" i="1" dirty="0" err="1"/>
              <a:t>slučuje</a:t>
            </a:r>
            <a:r>
              <a:rPr lang="en-US" sz="2000" b="1" i="1" dirty="0"/>
              <a:t> s </a:t>
            </a:r>
            <a:r>
              <a:rPr lang="en-US" sz="2000" b="1" i="1" dirty="0" err="1"/>
              <a:t>pionýrskou</a:t>
            </a:r>
            <a:r>
              <a:rPr lang="en-US" sz="2000" b="1" i="1" dirty="0"/>
              <a:t> </a:t>
            </a:r>
            <a:r>
              <a:rPr lang="en-US" sz="2000" b="1" i="1" dirty="0" err="1"/>
              <a:t>organizací</a:t>
            </a:r>
            <a:r>
              <a:rPr lang="en-US" sz="2000" b="1" i="1" dirty="0"/>
              <a:t> a </a:t>
            </a:r>
            <a:r>
              <a:rPr lang="en-US" sz="2000" b="1" i="1" dirty="0" err="1"/>
              <a:t>všechny</a:t>
            </a:r>
            <a:r>
              <a:rPr lang="en-US" sz="2000" b="1" i="1" dirty="0"/>
              <a:t> </a:t>
            </a:r>
            <a:r>
              <a:rPr lang="en-US" sz="2000" b="1" i="1" dirty="0" err="1"/>
              <a:t>oddíly</a:t>
            </a:r>
            <a:r>
              <a:rPr lang="en-US" sz="2000" b="1" i="1" dirty="0"/>
              <a:t> pod </a:t>
            </a:r>
            <a:r>
              <a:rPr lang="en-US" sz="2000" b="1" i="1" dirty="0" err="1"/>
              <a:t>ni</a:t>
            </a:r>
            <a:r>
              <a:rPr lang="en-US" sz="2000" b="1" i="1" dirty="0"/>
              <a:t> </a:t>
            </a:r>
            <a:r>
              <a:rPr lang="en-US" sz="2000" b="1" i="1" dirty="0" err="1"/>
              <a:t>mají</a:t>
            </a:r>
            <a:r>
              <a:rPr lang="en-US" sz="2000" b="1" i="1" dirty="0"/>
              <a:t> </a:t>
            </a:r>
            <a:r>
              <a:rPr lang="en-US" sz="2000" b="1" i="1" dirty="0" err="1"/>
              <a:t>přejít</a:t>
            </a:r>
            <a:r>
              <a:rPr lang="en-US" sz="2000" b="1" i="1" dirty="0"/>
              <a:t>.“ </a:t>
            </a:r>
          </a:p>
          <a:p>
            <a:pPr marL="0" indent="0" algn="r">
              <a:buNone/>
            </a:pPr>
            <a:r>
              <a:rPr lang="en-US" sz="2000" dirty="0"/>
              <a:t>(</a:t>
            </a:r>
            <a:r>
              <a:rPr lang="en-US" sz="2000" dirty="0" err="1"/>
              <a:t>Miloš</a:t>
            </a:r>
            <a:r>
              <a:rPr lang="en-US" sz="2000" dirty="0"/>
              <a:t> Kříž - </a:t>
            </a:r>
            <a:r>
              <a:rPr lang="en-US" sz="2000" dirty="0" err="1"/>
              <a:t>Floutek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r>
              <a:rPr lang="en-US" sz="2000" b="1" i="1" dirty="0"/>
              <a:t>---</a:t>
            </a:r>
            <a:endParaRPr lang="en-US" sz="2000" dirty="0"/>
          </a:p>
          <a:p>
            <a:pPr marL="0" indent="0">
              <a:buNone/>
            </a:pPr>
            <a:r>
              <a:rPr lang="en-US" sz="2000" b="1" i="1" dirty="0"/>
              <a:t>"</a:t>
            </a:r>
            <a:r>
              <a:rPr lang="en-US" sz="2000" b="1" i="1" dirty="0" err="1"/>
              <a:t>Byly</a:t>
            </a:r>
            <a:r>
              <a:rPr lang="en-US" sz="2000" b="1" i="1" dirty="0"/>
              <a:t> </a:t>
            </a:r>
            <a:r>
              <a:rPr lang="en-US" sz="2000" b="1" i="1" dirty="0" err="1"/>
              <a:t>tři</a:t>
            </a:r>
            <a:r>
              <a:rPr lang="en-US" sz="2000" b="1" i="1" dirty="0"/>
              <a:t> </a:t>
            </a:r>
            <a:r>
              <a:rPr lang="en-US" sz="2000" b="1" i="1" dirty="0" err="1"/>
              <a:t>proudy</a:t>
            </a:r>
            <a:r>
              <a:rPr lang="en-US" sz="2000" b="1" i="1" dirty="0"/>
              <a:t>. (…)”</a:t>
            </a:r>
          </a:p>
          <a:p>
            <a:pPr marL="0" indent="0" algn="r">
              <a:buNone/>
            </a:pPr>
            <a:r>
              <a:rPr lang="en-US" sz="2000" dirty="0"/>
              <a:t>(Ivan </a:t>
            </a:r>
            <a:r>
              <a:rPr lang="en-US" sz="2000" dirty="0" err="1"/>
              <a:t>Makásek</a:t>
            </a:r>
            <a:r>
              <a:rPr lang="en-US" sz="2000" dirty="0"/>
              <a:t> - Hiawatha)</a:t>
            </a:r>
          </a:p>
          <a:p>
            <a:pPr marL="0" indent="0" algn="r">
              <a:buNone/>
            </a:pPr>
            <a:r>
              <a:rPr lang="en-US" sz="2000" dirty="0"/>
              <a:t>(Jana </a:t>
            </a:r>
            <a:r>
              <a:rPr lang="en-US" sz="2000" dirty="0" err="1"/>
              <a:t>Pfeifferová</a:t>
            </a:r>
            <a:r>
              <a:rPr lang="en-US" sz="2000" dirty="0"/>
              <a:t> - </a:t>
            </a:r>
            <a:r>
              <a:rPr lang="en-US" sz="2000" dirty="0" err="1"/>
              <a:t>Janka</a:t>
            </a:r>
            <a:r>
              <a:rPr lang="en-US" sz="2000" dirty="0"/>
              <a:t>)</a:t>
            </a:r>
          </a:p>
          <a:p>
            <a:pPr marL="0" indent="0" algn="r">
              <a:buNone/>
            </a:pPr>
            <a:r>
              <a:rPr lang="en-US" sz="2000" dirty="0"/>
              <a:t>(Luděk </a:t>
            </a:r>
            <a:r>
              <a:rPr lang="en-US" sz="2000" dirty="0" err="1"/>
              <a:t>Bartoš</a:t>
            </a:r>
            <a:r>
              <a:rPr lang="en-US" sz="2000" dirty="0"/>
              <a:t> - Harlem)</a:t>
            </a:r>
            <a:endParaRPr lang="cs-CZ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00" y="4035931"/>
            <a:ext cx="4347294" cy="244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6161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29</a:t>
            </a:fld>
            <a:endParaRPr lang="cs-CZ" alt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24/30</a:t>
            </a:r>
            <a:r>
              <a:rPr lang="cs-CZ" dirty="0"/>
              <a:t> </a:t>
            </a:r>
            <a:r>
              <a:rPr lang="cs-CZ" sz="1600" i="1" dirty="0"/>
              <a:t>(po roce 1970)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„</a:t>
            </a:r>
            <a:r>
              <a:rPr lang="en-US" sz="2000" b="1" i="1" dirty="0" err="1"/>
              <a:t>Nosili</a:t>
            </a:r>
            <a:r>
              <a:rPr lang="en-US" sz="2000" b="1" i="1" dirty="0"/>
              <a:t> </a:t>
            </a:r>
            <a:r>
              <a:rPr lang="en-US" sz="2000" b="1" i="1" dirty="0" err="1"/>
              <a:t>jsme</a:t>
            </a:r>
            <a:r>
              <a:rPr lang="en-US" sz="2000" b="1" i="1" dirty="0"/>
              <a:t> </a:t>
            </a:r>
            <a:r>
              <a:rPr lang="en-US" sz="2000" b="1" i="1" dirty="0" err="1"/>
              <a:t>skautské</a:t>
            </a:r>
            <a:r>
              <a:rPr lang="en-US" sz="2000" b="1" i="1" dirty="0"/>
              <a:t> </a:t>
            </a:r>
            <a:r>
              <a:rPr lang="en-US" sz="2000" b="1" i="1" dirty="0" err="1"/>
              <a:t>košile</a:t>
            </a:r>
            <a:r>
              <a:rPr lang="en-US" sz="2000" b="1" i="1" dirty="0"/>
              <a:t>, </a:t>
            </a:r>
            <a:r>
              <a:rPr lang="en-US" sz="2000" b="1" i="1" dirty="0" err="1"/>
              <a:t>ze</a:t>
            </a:r>
            <a:r>
              <a:rPr lang="en-US" sz="2000" b="1" i="1" dirty="0"/>
              <a:t> </a:t>
            </a:r>
            <a:r>
              <a:rPr lang="en-US" sz="2000" b="1" i="1" dirty="0" err="1"/>
              <a:t>kterých</a:t>
            </a:r>
            <a:r>
              <a:rPr lang="en-US" sz="2000" b="1" i="1" dirty="0"/>
              <a:t> </a:t>
            </a:r>
            <a:r>
              <a:rPr lang="en-US" sz="2000" b="1" i="1" dirty="0" err="1"/>
              <a:t>jsme</a:t>
            </a:r>
            <a:r>
              <a:rPr lang="en-US" sz="2000" b="1" i="1" dirty="0"/>
              <a:t> </a:t>
            </a:r>
            <a:r>
              <a:rPr lang="en-US" sz="2000" b="1" i="1" dirty="0" err="1"/>
              <a:t>vše</a:t>
            </a:r>
            <a:r>
              <a:rPr lang="en-US" sz="2000" b="1" i="1" dirty="0"/>
              <a:t> </a:t>
            </a:r>
            <a:r>
              <a:rPr lang="en-US" sz="2000" b="1" i="1" dirty="0" err="1"/>
              <a:t>odpárali</a:t>
            </a:r>
            <a:r>
              <a:rPr lang="en-US" sz="2000" b="1" i="1" dirty="0"/>
              <a:t>. </a:t>
            </a:r>
            <a:r>
              <a:rPr lang="en-US" sz="2000" b="1" i="1" dirty="0" err="1"/>
              <a:t>Každý</a:t>
            </a:r>
            <a:r>
              <a:rPr lang="en-US" sz="2000" b="1" i="1" dirty="0"/>
              <a:t> </a:t>
            </a:r>
            <a:r>
              <a:rPr lang="en-US" sz="2000" b="1" i="1" dirty="0" err="1"/>
              <a:t>měl</a:t>
            </a:r>
            <a:r>
              <a:rPr lang="en-US" sz="2000" b="1" i="1" dirty="0"/>
              <a:t> </a:t>
            </a:r>
            <a:r>
              <a:rPr lang="en-US" sz="2000" b="1" i="1" dirty="0" err="1"/>
              <a:t>takový</a:t>
            </a:r>
            <a:r>
              <a:rPr lang="en-US" sz="2000" b="1" i="1" dirty="0"/>
              <a:t> </a:t>
            </a:r>
            <a:r>
              <a:rPr lang="en-US" sz="2000" b="1" i="1" dirty="0" err="1"/>
              <a:t>filc</a:t>
            </a:r>
            <a:r>
              <a:rPr lang="en-US" sz="2000" b="1" i="1" dirty="0"/>
              <a:t>,          </a:t>
            </a:r>
            <a:r>
              <a:rPr lang="en-US" sz="2000" b="1" i="1" dirty="0" err="1"/>
              <a:t>na</a:t>
            </a:r>
            <a:r>
              <a:rPr lang="en-US" sz="2000" b="1" i="1" dirty="0"/>
              <a:t> </a:t>
            </a:r>
            <a:r>
              <a:rPr lang="en-US" sz="2000" b="1" i="1" dirty="0" err="1"/>
              <a:t>kterém</a:t>
            </a:r>
            <a:r>
              <a:rPr lang="en-US" sz="2000" b="1" i="1" dirty="0"/>
              <a:t> </a:t>
            </a:r>
            <a:r>
              <a:rPr lang="en-US" sz="2000" b="1" i="1" dirty="0" err="1"/>
              <a:t>byly</a:t>
            </a:r>
            <a:r>
              <a:rPr lang="en-US" sz="2000" b="1" i="1" dirty="0"/>
              <a:t> </a:t>
            </a:r>
            <a:r>
              <a:rPr lang="en-US" sz="2000" b="1" i="1" dirty="0" err="1"/>
              <a:t>patentky</a:t>
            </a:r>
            <a:r>
              <a:rPr lang="en-US" sz="2000" b="1" i="1" dirty="0"/>
              <a:t>. Na </a:t>
            </a:r>
            <a:r>
              <a:rPr lang="en-US" sz="2000" b="1" i="1" dirty="0" err="1"/>
              <a:t>filcu</a:t>
            </a:r>
            <a:r>
              <a:rPr lang="en-US" sz="2000" b="1" i="1" dirty="0"/>
              <a:t> </a:t>
            </a:r>
            <a:r>
              <a:rPr lang="en-US" sz="2000" b="1" i="1" dirty="0" err="1"/>
              <a:t>byly</a:t>
            </a:r>
            <a:r>
              <a:rPr lang="en-US" sz="2000" b="1" i="1" dirty="0"/>
              <a:t> </a:t>
            </a:r>
            <a:r>
              <a:rPr lang="en-US" sz="2000" b="1" i="1" dirty="0" err="1"/>
              <a:t>našité</a:t>
            </a:r>
            <a:r>
              <a:rPr lang="en-US" sz="2000" b="1" i="1" dirty="0"/>
              <a:t> </a:t>
            </a:r>
            <a:r>
              <a:rPr lang="en-US" sz="2000" b="1" i="1" dirty="0" err="1"/>
              <a:t>všechny</a:t>
            </a:r>
            <a:r>
              <a:rPr lang="en-US" sz="2000" b="1" i="1" dirty="0"/>
              <a:t> </a:t>
            </a:r>
            <a:r>
              <a:rPr lang="en-US" sz="2000" b="1" i="1" dirty="0" err="1"/>
              <a:t>skautské</a:t>
            </a:r>
            <a:r>
              <a:rPr lang="en-US" sz="2000" b="1" i="1" dirty="0"/>
              <a:t> </a:t>
            </a:r>
            <a:r>
              <a:rPr lang="en-US" sz="2000" b="1" i="1" dirty="0" err="1"/>
              <a:t>symboly</a:t>
            </a:r>
            <a:r>
              <a:rPr lang="en-US" sz="2000" b="1" i="1" dirty="0"/>
              <a:t> (…) </a:t>
            </a:r>
            <a:r>
              <a:rPr lang="en-US" sz="2000" b="1" i="1" dirty="0" err="1"/>
              <a:t>Ráno</a:t>
            </a:r>
            <a:r>
              <a:rPr lang="en-US" sz="2000" b="1" i="1" dirty="0"/>
              <a:t> </a:t>
            </a:r>
            <a:r>
              <a:rPr lang="en-US" sz="2000" b="1" i="1" dirty="0" err="1"/>
              <a:t>byl</a:t>
            </a:r>
            <a:r>
              <a:rPr lang="en-US" sz="2000" b="1" i="1" dirty="0"/>
              <a:t> </a:t>
            </a:r>
            <a:r>
              <a:rPr lang="en-US" sz="2000" b="1" i="1" dirty="0" err="1"/>
              <a:t>nástup</a:t>
            </a:r>
            <a:r>
              <a:rPr lang="en-US" sz="2000" b="1" i="1" dirty="0"/>
              <a:t> v </a:t>
            </a:r>
            <a:r>
              <a:rPr lang="en-US" sz="2000" b="1" i="1" dirty="0" err="1"/>
              <a:t>civilu</a:t>
            </a:r>
            <a:r>
              <a:rPr lang="en-US" sz="2000" b="1" i="1" dirty="0"/>
              <a:t>, ale </a:t>
            </a:r>
            <a:r>
              <a:rPr lang="en-US" sz="2000" b="1" i="1" dirty="0" err="1"/>
              <a:t>večer</a:t>
            </a:r>
            <a:r>
              <a:rPr lang="en-US" sz="2000" b="1" i="1" dirty="0"/>
              <a:t>, </a:t>
            </a:r>
            <a:r>
              <a:rPr lang="en-US" sz="2000" b="1" i="1" dirty="0" err="1"/>
              <a:t>když</a:t>
            </a:r>
            <a:r>
              <a:rPr lang="en-US" sz="2000" b="1" i="1" dirty="0"/>
              <a:t> se </a:t>
            </a:r>
            <a:r>
              <a:rPr lang="en-US" sz="2000" b="1" i="1" dirty="0" err="1"/>
              <a:t>setmělo</a:t>
            </a:r>
            <a:r>
              <a:rPr lang="en-US" sz="2000" b="1" i="1" dirty="0"/>
              <a:t>, </a:t>
            </a:r>
            <a:r>
              <a:rPr lang="en-US" sz="2000" b="1" i="1" dirty="0" err="1"/>
              <a:t>jsme</a:t>
            </a:r>
            <a:r>
              <a:rPr lang="en-US" sz="2000" b="1" i="1" dirty="0"/>
              <a:t> se </a:t>
            </a:r>
            <a:r>
              <a:rPr lang="en-US" sz="2000" b="1" i="1" dirty="0" err="1"/>
              <a:t>převlékli</a:t>
            </a:r>
            <a:r>
              <a:rPr lang="en-US" sz="2000" b="1" i="1" dirty="0"/>
              <a:t> do </a:t>
            </a:r>
            <a:r>
              <a:rPr lang="en-US" sz="2000" b="1" i="1" dirty="0" err="1"/>
              <a:t>krojů</a:t>
            </a:r>
            <a:r>
              <a:rPr lang="en-US" sz="2000" b="1" i="1" dirty="0"/>
              <a:t> a </a:t>
            </a:r>
            <a:r>
              <a:rPr lang="en-US" sz="2000" b="1" i="1" dirty="0" err="1"/>
              <a:t>zpívali</a:t>
            </a:r>
            <a:r>
              <a:rPr lang="en-US" sz="2000" b="1" i="1" dirty="0"/>
              <a:t> </a:t>
            </a:r>
            <a:r>
              <a:rPr lang="en-US" sz="2000" b="1" i="1" dirty="0" err="1"/>
              <a:t>skautskou</a:t>
            </a:r>
            <a:r>
              <a:rPr lang="en-US" sz="2000" b="1" i="1" dirty="0"/>
              <a:t> </a:t>
            </a:r>
            <a:r>
              <a:rPr lang="en-US" sz="2000" b="1" i="1" dirty="0" err="1"/>
              <a:t>hymnu</a:t>
            </a:r>
            <a:r>
              <a:rPr lang="en-US" sz="2000" b="1" i="1" dirty="0"/>
              <a:t>.“ </a:t>
            </a:r>
            <a:r>
              <a:rPr lang="en-US" sz="2000" dirty="0"/>
              <a:t>	</a:t>
            </a:r>
          </a:p>
          <a:p>
            <a:pPr marL="0" indent="0" algn="r">
              <a:buNone/>
            </a:pPr>
            <a:r>
              <a:rPr lang="en-US" sz="2000" dirty="0"/>
              <a:t>(</a:t>
            </a:r>
            <a:r>
              <a:rPr lang="en-US" sz="2000" dirty="0" err="1"/>
              <a:t>Miloš</a:t>
            </a:r>
            <a:r>
              <a:rPr lang="en-US" sz="2000" dirty="0"/>
              <a:t> Kříž – </a:t>
            </a:r>
            <a:r>
              <a:rPr lang="en-US" sz="2000" dirty="0" err="1"/>
              <a:t>Floutek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r>
              <a:rPr lang="en-US" sz="2000" dirty="0"/>
              <a:t>---</a:t>
            </a:r>
          </a:p>
          <a:p>
            <a:pPr marL="0" indent="0" algn="just">
              <a:buNone/>
              <a:tabLst>
                <a:tab pos="6691313" algn="l"/>
                <a:tab pos="10741025" algn="l"/>
              </a:tabLst>
            </a:pPr>
            <a:r>
              <a:rPr lang="en-US" sz="2000" b="1" i="1" dirty="0"/>
              <a:t>„</a:t>
            </a:r>
            <a:r>
              <a:rPr lang="en-US" sz="2000" b="1" i="1" dirty="0" err="1"/>
              <a:t>Oddíl</a:t>
            </a:r>
            <a:r>
              <a:rPr lang="en-US" sz="2000" b="1" i="1" dirty="0"/>
              <a:t> </a:t>
            </a:r>
            <a:r>
              <a:rPr lang="en-US" sz="2000" b="1" i="1" dirty="0" err="1"/>
              <a:t>například</a:t>
            </a:r>
            <a:r>
              <a:rPr lang="en-US" sz="2000" b="1" i="1" dirty="0"/>
              <a:t> </a:t>
            </a:r>
            <a:r>
              <a:rPr lang="en-US" sz="2000" b="1" i="1" dirty="0" err="1"/>
              <a:t>musel</a:t>
            </a:r>
            <a:r>
              <a:rPr lang="en-US" sz="2000" b="1" i="1" dirty="0"/>
              <a:t> </a:t>
            </a:r>
            <a:r>
              <a:rPr lang="en-US" sz="2000" b="1" i="1" dirty="0" err="1"/>
              <a:t>mít</a:t>
            </a:r>
            <a:r>
              <a:rPr lang="en-US" sz="2000" b="1" i="1" dirty="0"/>
              <a:t> </a:t>
            </a:r>
            <a:r>
              <a:rPr lang="en-US" sz="2000" b="1" i="1" dirty="0" err="1"/>
              <a:t>kroniku</a:t>
            </a:r>
            <a:r>
              <a:rPr lang="en-US" sz="2000" b="1" i="1" dirty="0"/>
              <a:t> a v </a:t>
            </a:r>
            <a:r>
              <a:rPr lang="en-US" sz="2000" b="1" i="1" dirty="0" err="1"/>
              <a:t>ní</a:t>
            </a:r>
            <a:r>
              <a:rPr lang="en-US" sz="2000" b="1" i="1" dirty="0"/>
              <a:t> </a:t>
            </a:r>
            <a:r>
              <a:rPr lang="en-US" sz="2000" b="1" i="1" dirty="0" err="1"/>
              <a:t>samolepky</a:t>
            </a:r>
            <a:endParaRPr lang="en-US" sz="2000" b="1" i="1" dirty="0"/>
          </a:p>
          <a:p>
            <a:pPr marL="0" indent="0" algn="just">
              <a:buNone/>
              <a:tabLst>
                <a:tab pos="6691313" algn="l"/>
                <a:tab pos="10741025" algn="l"/>
              </a:tabLst>
            </a:pPr>
            <a:r>
              <a:rPr lang="en-US" sz="2000" b="1" i="1" dirty="0"/>
              <a:t> s </a:t>
            </a:r>
            <a:r>
              <a:rPr lang="en-US" sz="2000" b="1" i="1" dirty="0" err="1"/>
              <a:t>motivem</a:t>
            </a:r>
            <a:r>
              <a:rPr lang="en-US" sz="2000" b="1" i="1" dirty="0"/>
              <a:t> </a:t>
            </a:r>
            <a:r>
              <a:rPr lang="en-US" sz="2000" b="1" i="1" dirty="0" err="1"/>
              <a:t>šeříku</a:t>
            </a:r>
            <a:r>
              <a:rPr lang="en-US" sz="2000" b="1" i="1" dirty="0"/>
              <a:t>, </a:t>
            </a:r>
            <a:r>
              <a:rPr lang="en-US" sz="2000" b="1" i="1" dirty="0" err="1"/>
              <a:t>které</a:t>
            </a:r>
            <a:r>
              <a:rPr lang="en-US" sz="2000" b="1" i="1" dirty="0"/>
              <a:t> se </a:t>
            </a:r>
            <a:r>
              <a:rPr lang="en-US" sz="2000" b="1" i="1" dirty="0" err="1"/>
              <a:t>dostávaly</a:t>
            </a:r>
            <a:r>
              <a:rPr lang="en-US" sz="2000" b="1" i="1" dirty="0"/>
              <a:t> </a:t>
            </a:r>
            <a:r>
              <a:rPr lang="en-US" sz="2000" b="1" i="1" dirty="0" err="1"/>
              <a:t>za</a:t>
            </a:r>
            <a:r>
              <a:rPr lang="en-US" sz="2000" b="1" i="1" dirty="0"/>
              <a:t> </a:t>
            </a:r>
            <a:r>
              <a:rPr lang="en-US" sz="2000" b="1" i="1" dirty="0" err="1"/>
              <a:t>různé</a:t>
            </a:r>
            <a:r>
              <a:rPr lang="en-US" sz="2000" b="1" i="1" dirty="0"/>
              <a:t> </a:t>
            </a:r>
            <a:r>
              <a:rPr lang="en-US" sz="2000" b="1" i="1" dirty="0" err="1"/>
              <a:t>splněné</a:t>
            </a:r>
            <a:r>
              <a:rPr lang="en-US" sz="2000" b="1" i="1" dirty="0"/>
              <a:t> </a:t>
            </a:r>
          </a:p>
          <a:p>
            <a:pPr marL="0" indent="0" algn="just">
              <a:buNone/>
              <a:tabLst>
                <a:tab pos="6691313" algn="l"/>
                <a:tab pos="10741025" algn="l"/>
              </a:tabLst>
            </a:pPr>
            <a:r>
              <a:rPr lang="en-US" sz="2000" b="1" i="1" dirty="0" err="1"/>
              <a:t>úkoly</a:t>
            </a:r>
            <a:r>
              <a:rPr lang="en-US" sz="2000" b="1" i="1" dirty="0"/>
              <a:t>. </a:t>
            </a:r>
            <a:r>
              <a:rPr lang="en-US" sz="2000" b="1" i="1" dirty="0" err="1"/>
              <a:t>Jedním</a:t>
            </a:r>
            <a:r>
              <a:rPr lang="en-US" sz="2000" b="1" i="1" dirty="0"/>
              <a:t> z </a:t>
            </a:r>
            <a:r>
              <a:rPr lang="en-US" sz="2000" b="1" i="1" dirty="0" err="1"/>
              <a:t>nich</a:t>
            </a:r>
            <a:r>
              <a:rPr lang="en-US" sz="2000" b="1" i="1" dirty="0"/>
              <a:t> </a:t>
            </a:r>
            <a:r>
              <a:rPr lang="en-US" sz="2000" b="1" i="1" dirty="0" err="1"/>
              <a:t>bylo</a:t>
            </a:r>
            <a:r>
              <a:rPr lang="en-US" sz="2000" b="1" i="1" dirty="0"/>
              <a:t> </a:t>
            </a:r>
            <a:r>
              <a:rPr lang="en-US" sz="2000" b="1" i="1" dirty="0" err="1"/>
              <a:t>jít</a:t>
            </a:r>
            <a:r>
              <a:rPr lang="en-US" sz="2000" b="1" i="1" dirty="0"/>
              <a:t> </a:t>
            </a:r>
            <a:r>
              <a:rPr lang="en-US" sz="2000" b="1" i="1" dirty="0" err="1"/>
              <a:t>na</a:t>
            </a:r>
            <a:r>
              <a:rPr lang="en-US" sz="2000" b="1" i="1" dirty="0"/>
              <a:t> </a:t>
            </a:r>
            <a:r>
              <a:rPr lang="en-US" sz="2000" b="1" i="1" dirty="0" err="1"/>
              <a:t>sovětský</a:t>
            </a:r>
            <a:r>
              <a:rPr lang="en-US" sz="2000" b="1" i="1" dirty="0"/>
              <a:t> film. (…).“</a:t>
            </a:r>
          </a:p>
          <a:p>
            <a:pPr marL="0" indent="0" algn="just">
              <a:buNone/>
              <a:tabLst>
                <a:tab pos="6691313" algn="l"/>
                <a:tab pos="10741025" algn="l"/>
              </a:tabLst>
            </a:pPr>
            <a:r>
              <a:rPr lang="en-US" sz="2000" dirty="0"/>
              <a:t>(</a:t>
            </a:r>
            <a:r>
              <a:rPr lang="en-US" sz="2000" dirty="0" err="1"/>
              <a:t>Mirko</a:t>
            </a:r>
            <a:r>
              <a:rPr lang="en-US" sz="2000" dirty="0"/>
              <a:t> </a:t>
            </a:r>
            <a:r>
              <a:rPr lang="en-US" sz="2000" dirty="0" err="1"/>
              <a:t>Veselý</a:t>
            </a:r>
            <a:r>
              <a:rPr lang="en-US" sz="2000" dirty="0"/>
              <a:t> - </a:t>
            </a:r>
            <a:r>
              <a:rPr lang="en-US" sz="2000" dirty="0" err="1"/>
              <a:t>Balú</a:t>
            </a:r>
            <a:r>
              <a:rPr lang="en-US" sz="2000" dirty="0"/>
              <a:t>)</a:t>
            </a:r>
            <a:endParaRPr lang="cs-CZ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9916" y="4338363"/>
            <a:ext cx="2809875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560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3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Junák – český skaut, </a:t>
            </a:r>
            <a:r>
              <a:rPr lang="cs-CZ" altLang="cs-CZ" dirty="0" err="1"/>
              <a:t>z.s</a:t>
            </a:r>
            <a:r>
              <a:rPr lang="cs-CZ" altLang="cs-CZ" dirty="0"/>
              <a:t>.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0000" y="1692001"/>
            <a:ext cx="10753200" cy="4399879"/>
          </a:xfrm>
        </p:spPr>
        <p:txBody>
          <a:bodyPr/>
          <a:lstStyle/>
          <a:p>
            <a:r>
              <a:rPr lang="cs-CZ" altLang="cs-CZ" sz="2000" dirty="0"/>
              <a:t>součást největšího globálního výchovného hnutí pro děti a mladé lidi</a:t>
            </a:r>
          </a:p>
          <a:p>
            <a:r>
              <a:rPr lang="cs-CZ" altLang="cs-CZ" sz="2000" dirty="0"/>
              <a:t>50.000.000 skautek a skautů po celém světě</a:t>
            </a:r>
          </a:p>
          <a:p>
            <a:r>
              <a:rPr lang="cs-CZ" altLang="cs-CZ" sz="2000" dirty="0"/>
              <a:t>            216 zemí světa</a:t>
            </a:r>
          </a:p>
          <a:p>
            <a:r>
              <a:rPr lang="cs-CZ" altLang="cs-CZ" sz="2000" dirty="0"/>
              <a:t>       67.959 skautek a skautů jen v ČR</a:t>
            </a:r>
          </a:p>
          <a:p>
            <a:r>
              <a:rPr lang="cs-CZ" altLang="cs-CZ" sz="2000" dirty="0"/>
              <a:t>         2.203 oddílů napříč celou republikou</a:t>
            </a:r>
          </a:p>
          <a:p>
            <a:r>
              <a:rPr lang="cs-CZ" altLang="cs-CZ" sz="2000" dirty="0"/>
              <a:t>         1.098 dětských táborů každý rok</a:t>
            </a:r>
          </a:p>
          <a:p>
            <a:r>
              <a:rPr lang="cs-CZ" altLang="cs-CZ" sz="2000" dirty="0"/>
              <a:t>       12.151 dobrovolníků</a:t>
            </a:r>
          </a:p>
          <a:p>
            <a:pPr>
              <a:tabLst>
                <a:tab pos="1717675" algn="l"/>
              </a:tabLst>
            </a:pPr>
            <a:r>
              <a:rPr lang="cs-CZ" sz="2000" dirty="0"/>
              <a:t>ze stanov:</a:t>
            </a:r>
            <a:r>
              <a:rPr lang="en-US" sz="2000" dirty="0"/>
              <a:t> </a:t>
            </a:r>
            <a:r>
              <a:rPr lang="en-US" sz="1600" dirty="0"/>
              <a:t>	</a:t>
            </a:r>
            <a:r>
              <a:rPr lang="cs-CZ" sz="1400" i="1" dirty="0"/>
              <a:t>„</a:t>
            </a:r>
            <a:r>
              <a:rPr lang="en-US" sz="1400" i="1" dirty="0"/>
              <a:t>(…) </a:t>
            </a:r>
            <a:r>
              <a:rPr lang="cs-CZ" sz="1400" i="1" dirty="0"/>
              <a:t>podporovat rozvoj osobnosti mladých lidí; jejich duchovních, mravních, intelektuálních, </a:t>
            </a:r>
            <a:r>
              <a:rPr lang="en-US" sz="1400" i="1" dirty="0"/>
              <a:t>	</a:t>
            </a:r>
            <a:r>
              <a:rPr lang="cs-CZ" sz="1400" i="1" dirty="0"/>
              <a:t>sociálních</a:t>
            </a:r>
            <a:r>
              <a:rPr lang="en-US" sz="1400" i="1" dirty="0"/>
              <a:t> </a:t>
            </a:r>
          </a:p>
          <a:p>
            <a:pPr marL="72000" indent="0">
              <a:buNone/>
              <a:tabLst>
                <a:tab pos="1717675" algn="l"/>
              </a:tabLst>
            </a:pPr>
            <a:r>
              <a:rPr lang="en-US" sz="1400" i="1" dirty="0"/>
              <a:t>	</a:t>
            </a:r>
            <a:r>
              <a:rPr lang="cs-CZ" sz="1400" i="1" dirty="0"/>
              <a:t>a tělesných schopností tak, aby byli po celý život připraveni plnit povinnosti </a:t>
            </a:r>
            <a:r>
              <a:rPr lang="en-US" sz="1400" i="1" dirty="0"/>
              <a:t> </a:t>
            </a:r>
            <a:r>
              <a:rPr lang="cs-CZ" sz="1400" i="1" dirty="0"/>
              <a:t>k nejvyšší Pravdě a Lásce; sobě </a:t>
            </a:r>
            <a:r>
              <a:rPr lang="en-US" sz="1400" i="1" dirty="0"/>
              <a:t>	</a:t>
            </a:r>
            <a:r>
              <a:rPr lang="cs-CZ" sz="1400" i="1" dirty="0"/>
              <a:t>samým; bližním, vlasti, celému lidskému společenství a přírodě</a:t>
            </a:r>
            <a:r>
              <a:rPr lang="en-US" sz="1400" i="1" dirty="0"/>
              <a:t> (…)</a:t>
            </a:r>
            <a:r>
              <a:rPr lang="cs-CZ" sz="1400" i="1" dirty="0"/>
              <a:t>“</a:t>
            </a:r>
            <a:endParaRPr lang="cs-CZ" altLang="cs-CZ" sz="1100" dirty="0"/>
          </a:p>
          <a:p>
            <a:r>
              <a:rPr lang="cs-CZ" altLang="cs-CZ" sz="1600" dirty="0">
                <a:hlinkClick r:id="rId2"/>
              </a:rPr>
              <a:t>www.skaut.cz</a:t>
            </a:r>
            <a:r>
              <a:rPr lang="en-US" altLang="cs-CZ" sz="1600" dirty="0"/>
              <a:t> 	</a:t>
            </a:r>
            <a:r>
              <a:rPr lang="cs-CZ" altLang="cs-CZ" sz="1600" dirty="0">
                <a:hlinkClick r:id="rId3"/>
              </a:rPr>
              <a:t>www.facebook.com/skaut/</a:t>
            </a:r>
            <a:r>
              <a:rPr lang="en-US" altLang="cs-CZ" sz="1600" dirty="0"/>
              <a:t> 	</a:t>
            </a:r>
            <a:r>
              <a:rPr lang="en-US" altLang="cs-CZ" sz="1600" dirty="0">
                <a:hlinkClick r:id="rId4"/>
              </a:rPr>
              <a:t>Skauti </a:t>
            </a:r>
            <a:r>
              <a:rPr lang="en-US" altLang="cs-CZ" sz="1600" dirty="0" err="1">
                <a:hlinkClick r:id="rId4"/>
              </a:rPr>
              <a:t>nejsou</a:t>
            </a:r>
            <a:r>
              <a:rPr lang="en-US" altLang="cs-CZ" sz="1600" dirty="0">
                <a:hlinkClick r:id="rId4"/>
              </a:rPr>
              <a:t> z </a:t>
            </a:r>
            <a:r>
              <a:rPr lang="en-US" altLang="cs-CZ" sz="1600" dirty="0" err="1">
                <a:hlinkClick r:id="rId4"/>
              </a:rPr>
              <a:t>plyše</a:t>
            </a:r>
            <a:r>
              <a:rPr lang="en-US" altLang="cs-CZ" sz="1600" dirty="0"/>
              <a:t>.</a:t>
            </a:r>
            <a:r>
              <a:rPr lang="cs-CZ" altLang="cs-CZ" sz="1600" dirty="0"/>
              <a:t>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87942" y="720000"/>
            <a:ext cx="1785258" cy="316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2713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25/30</a:t>
            </a:r>
            <a:r>
              <a:rPr lang="cs-CZ" dirty="0"/>
              <a:t> </a:t>
            </a:r>
            <a:r>
              <a:rPr lang="cs-CZ" sz="1600" i="1" dirty="0"/>
              <a:t>(po roce 1970)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30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„</a:t>
            </a:r>
            <a:r>
              <a:rPr lang="en-US" sz="2000" b="1" i="1" dirty="0" err="1"/>
              <a:t>Byla</a:t>
            </a:r>
            <a:r>
              <a:rPr lang="en-US" sz="2000" b="1" i="1" dirty="0"/>
              <a:t> tam </a:t>
            </a:r>
            <a:r>
              <a:rPr lang="en-US" sz="2000" b="1" i="1" dirty="0" err="1"/>
              <a:t>tribuna</a:t>
            </a:r>
            <a:r>
              <a:rPr lang="en-US" sz="2000" b="1" i="1" dirty="0"/>
              <a:t>, tam </a:t>
            </a:r>
            <a:r>
              <a:rPr lang="en-US" sz="2000" b="1" i="1" dirty="0" err="1"/>
              <a:t>ti</a:t>
            </a:r>
            <a:r>
              <a:rPr lang="en-US" sz="2000" b="1" i="1" dirty="0"/>
              <a:t> </a:t>
            </a:r>
            <a:r>
              <a:rPr lang="en-US" sz="2000" b="1" i="1" dirty="0" err="1"/>
              <a:t>soudruzi</a:t>
            </a:r>
            <a:r>
              <a:rPr lang="en-US" sz="2000" b="1" i="1" dirty="0"/>
              <a:t>. </a:t>
            </a:r>
            <a:r>
              <a:rPr lang="en-US" sz="2000" b="1" i="1" dirty="0" err="1"/>
              <a:t>Před</a:t>
            </a:r>
            <a:r>
              <a:rPr lang="en-US" sz="2000" b="1" i="1" dirty="0"/>
              <a:t> </a:t>
            </a:r>
            <a:r>
              <a:rPr lang="en-US" sz="2000" b="1" i="1" dirty="0" err="1"/>
              <a:t>ní</a:t>
            </a:r>
            <a:r>
              <a:rPr lang="en-US" sz="2000" b="1" i="1" dirty="0"/>
              <a:t> se </a:t>
            </a:r>
            <a:r>
              <a:rPr lang="en-US" sz="2000" b="1" i="1" dirty="0" err="1"/>
              <a:t>průvod</a:t>
            </a:r>
            <a:r>
              <a:rPr lang="en-US" sz="2000" b="1" i="1" dirty="0"/>
              <a:t> </a:t>
            </a:r>
            <a:r>
              <a:rPr lang="en-US" sz="2000" b="1" i="1" dirty="0" err="1"/>
              <a:t>zastavil</a:t>
            </a:r>
            <a:r>
              <a:rPr lang="en-US" sz="2000" b="1" i="1" dirty="0"/>
              <a:t>. My </a:t>
            </a:r>
            <a:r>
              <a:rPr lang="en-US" sz="2000" b="1" i="1" dirty="0" err="1"/>
              <a:t>zastavili</a:t>
            </a:r>
            <a:r>
              <a:rPr lang="en-US" sz="2000" b="1" i="1" dirty="0"/>
              <a:t> </a:t>
            </a:r>
            <a:r>
              <a:rPr lang="en-US" sz="2000" b="1" i="1" dirty="0" err="1"/>
              <a:t>právě</a:t>
            </a:r>
            <a:r>
              <a:rPr lang="en-US" sz="2000" b="1" i="1" dirty="0"/>
              <a:t> tam, </a:t>
            </a:r>
            <a:r>
              <a:rPr lang="en-US" sz="2000" b="1" i="1" dirty="0" err="1"/>
              <a:t>bylo</a:t>
            </a:r>
            <a:r>
              <a:rPr lang="en-US" sz="2000" b="1" i="1" dirty="0"/>
              <a:t> </a:t>
            </a:r>
            <a:r>
              <a:rPr lang="en-US" sz="2000" b="1" i="1" dirty="0" err="1"/>
              <a:t>nás</a:t>
            </a:r>
            <a:r>
              <a:rPr lang="en-US" sz="2000" b="1" i="1" dirty="0"/>
              <a:t> </a:t>
            </a:r>
            <a:r>
              <a:rPr lang="en-US" sz="2000" b="1" i="1" dirty="0" err="1"/>
              <a:t>asi</a:t>
            </a:r>
            <a:r>
              <a:rPr lang="en-US" sz="2000" b="1" i="1" dirty="0"/>
              <a:t> </a:t>
            </a:r>
            <a:r>
              <a:rPr lang="en-US" sz="2000" b="1" i="1" dirty="0" err="1"/>
              <a:t>třicet</a:t>
            </a:r>
            <a:r>
              <a:rPr lang="en-US" sz="2000" b="1" i="1" dirty="0"/>
              <a:t>. </a:t>
            </a:r>
            <a:r>
              <a:rPr lang="en-US" sz="2000" b="1" i="1" dirty="0" err="1"/>
              <a:t>Najednou</a:t>
            </a:r>
            <a:r>
              <a:rPr lang="en-US" sz="2000" b="1" i="1" dirty="0"/>
              <a:t> </a:t>
            </a:r>
            <a:r>
              <a:rPr lang="en-US" sz="2000" b="1" i="1" dirty="0" err="1"/>
              <a:t>vyběhl</a:t>
            </a:r>
            <a:r>
              <a:rPr lang="en-US" sz="2000" b="1" i="1" dirty="0"/>
              <a:t> </a:t>
            </a:r>
            <a:r>
              <a:rPr lang="en-US" sz="2000" b="1" i="1" dirty="0" err="1"/>
              <a:t>chlap</a:t>
            </a:r>
            <a:r>
              <a:rPr lang="en-US" sz="2000" b="1" i="1" dirty="0"/>
              <a:t> z </a:t>
            </a:r>
            <a:r>
              <a:rPr lang="en-US" sz="2000" b="1" i="1" dirty="0" err="1"/>
              <a:t>chodníku</a:t>
            </a:r>
            <a:r>
              <a:rPr lang="en-US" sz="2000" b="1" i="1" dirty="0"/>
              <a:t>, </a:t>
            </a:r>
            <a:r>
              <a:rPr lang="en-US" sz="2000" b="1" i="1" dirty="0" err="1"/>
              <a:t>vlítl</a:t>
            </a:r>
            <a:r>
              <a:rPr lang="en-US" sz="2000" b="1" i="1" dirty="0"/>
              <a:t> </a:t>
            </a:r>
            <a:r>
              <a:rPr lang="en-US" sz="2000" b="1" i="1" dirty="0" err="1"/>
              <a:t>mezi</a:t>
            </a:r>
            <a:r>
              <a:rPr lang="en-US" sz="2000" b="1" i="1" dirty="0"/>
              <a:t> </a:t>
            </a:r>
            <a:r>
              <a:rPr lang="en-US" sz="2000" b="1" i="1" dirty="0" err="1"/>
              <a:t>nás</a:t>
            </a:r>
            <a:r>
              <a:rPr lang="en-US" sz="2000" b="1" i="1" dirty="0"/>
              <a:t> a </a:t>
            </a:r>
            <a:r>
              <a:rPr lang="en-US" sz="2000" b="1" i="1" dirty="0" err="1"/>
              <a:t>řval</a:t>
            </a:r>
            <a:r>
              <a:rPr lang="en-US" sz="2000" b="1" i="1" dirty="0"/>
              <a:t>: ,Skauti, </a:t>
            </a:r>
            <a:r>
              <a:rPr lang="en-US" sz="2000" b="1" i="1" dirty="0" err="1"/>
              <a:t>hurá</a:t>
            </a:r>
            <a:r>
              <a:rPr lang="en-US" sz="2000" b="1" i="1" dirty="0"/>
              <a:t>, </a:t>
            </a:r>
            <a:r>
              <a:rPr lang="en-US" sz="2000" b="1" i="1" dirty="0" err="1"/>
              <a:t>skauti</a:t>
            </a:r>
            <a:r>
              <a:rPr lang="en-US" sz="2000" b="1" i="1" dirty="0"/>
              <a:t>.‘ </a:t>
            </a:r>
            <a:r>
              <a:rPr lang="en-US" sz="2000" b="1" i="1" dirty="0" err="1"/>
              <a:t>Policajti</a:t>
            </a:r>
            <a:r>
              <a:rPr lang="en-US" sz="2000" b="1" i="1" dirty="0"/>
              <a:t> ho </a:t>
            </a:r>
            <a:r>
              <a:rPr lang="en-US" sz="2000" b="1" i="1" dirty="0" err="1"/>
              <a:t>hned</a:t>
            </a:r>
            <a:r>
              <a:rPr lang="en-US" sz="2000" b="1" i="1" dirty="0"/>
              <a:t> </a:t>
            </a:r>
            <a:r>
              <a:rPr lang="en-US" sz="2000" b="1" i="1" dirty="0" err="1"/>
              <a:t>vtáhli</a:t>
            </a:r>
            <a:r>
              <a:rPr lang="en-US" sz="2000" b="1" i="1" dirty="0"/>
              <a:t> do </a:t>
            </a:r>
            <a:r>
              <a:rPr lang="en-US" sz="2000" b="1" i="1" dirty="0" err="1"/>
              <a:t>davu</a:t>
            </a:r>
            <a:r>
              <a:rPr lang="en-US" sz="2000" b="1" i="1" dirty="0"/>
              <a:t>, </a:t>
            </a:r>
            <a:r>
              <a:rPr lang="en-US" sz="2000" b="1" i="1" dirty="0" err="1"/>
              <a:t>takže</a:t>
            </a:r>
            <a:r>
              <a:rPr lang="en-US" sz="2000" b="1" i="1" dirty="0"/>
              <a:t> </a:t>
            </a:r>
            <a:r>
              <a:rPr lang="en-US" sz="2000" b="1" i="1" dirty="0" err="1"/>
              <a:t>dál</a:t>
            </a:r>
            <a:r>
              <a:rPr lang="en-US" sz="2000" b="1" i="1" dirty="0"/>
              <a:t> </a:t>
            </a:r>
            <a:r>
              <a:rPr lang="en-US" sz="2000" b="1" i="1" dirty="0" err="1"/>
              <a:t>nevíme</a:t>
            </a:r>
            <a:r>
              <a:rPr lang="en-US" sz="2000" b="1" i="1" dirty="0"/>
              <a:t>.“ </a:t>
            </a:r>
            <a:r>
              <a:rPr lang="en-US" sz="2000" dirty="0"/>
              <a:t>	</a:t>
            </a:r>
          </a:p>
          <a:p>
            <a:pPr marL="0" indent="0" algn="r">
              <a:buNone/>
            </a:pPr>
            <a:r>
              <a:rPr lang="en-US" sz="2000" dirty="0"/>
              <a:t>(</a:t>
            </a:r>
            <a:r>
              <a:rPr lang="en-US" sz="2000" dirty="0" err="1"/>
              <a:t>Jaroslav</a:t>
            </a:r>
            <a:r>
              <a:rPr lang="en-US" sz="2000" dirty="0"/>
              <a:t> </a:t>
            </a:r>
            <a:r>
              <a:rPr lang="en-US" sz="2000" dirty="0" err="1"/>
              <a:t>Šebek</a:t>
            </a:r>
            <a:r>
              <a:rPr lang="en-US" sz="2000" dirty="0"/>
              <a:t> - </a:t>
            </a:r>
            <a:r>
              <a:rPr lang="en-US" sz="2000" dirty="0" err="1"/>
              <a:t>Bubla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3590" y="3405081"/>
            <a:ext cx="4311654" cy="242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667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26/30</a:t>
            </a:r>
            <a:r>
              <a:rPr lang="cs-CZ" dirty="0"/>
              <a:t> </a:t>
            </a:r>
            <a:r>
              <a:rPr lang="cs-CZ" sz="1600" i="1" dirty="0"/>
              <a:t>(+- 1977)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31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20000" y="1692002"/>
            <a:ext cx="5898514" cy="4139998"/>
          </a:xfrm>
        </p:spPr>
        <p:txBody>
          <a:bodyPr/>
          <a:lstStyle/>
          <a:p>
            <a:pPr marL="0" indent="0">
              <a:buNone/>
            </a:pPr>
            <a:r>
              <a:rPr lang="en-US" sz="2000" b="1" i="1" dirty="0"/>
              <a:t>“To </a:t>
            </a:r>
            <a:r>
              <a:rPr lang="en-US" sz="2000" b="1" i="1" dirty="0" err="1"/>
              <a:t>nám</a:t>
            </a:r>
            <a:r>
              <a:rPr lang="en-US" sz="2000" b="1" i="1" dirty="0"/>
              <a:t> ten </a:t>
            </a:r>
            <a:r>
              <a:rPr lang="en-US" sz="2000" b="1" i="1" dirty="0" err="1"/>
              <a:t>boj</a:t>
            </a:r>
            <a:r>
              <a:rPr lang="en-US" sz="2000" b="1" i="1" dirty="0"/>
              <a:t> </a:t>
            </a:r>
            <a:r>
              <a:rPr lang="en-US" sz="2000" b="1" i="1" dirty="0" err="1"/>
              <a:t>za</a:t>
            </a:r>
            <a:r>
              <a:rPr lang="en-US" sz="2000" b="1" i="1" dirty="0"/>
              <a:t> </a:t>
            </a:r>
            <a:r>
              <a:rPr lang="en-US" sz="2000" b="1" i="1" dirty="0" err="1"/>
              <a:t>lidská</a:t>
            </a:r>
            <a:r>
              <a:rPr lang="en-US" sz="2000" b="1" i="1" dirty="0"/>
              <a:t> </a:t>
            </a:r>
            <a:r>
              <a:rPr lang="en-US" sz="2000" b="1" i="1" dirty="0" err="1"/>
              <a:t>práva</a:t>
            </a:r>
            <a:r>
              <a:rPr lang="en-US" sz="2000" b="1" i="1" dirty="0"/>
              <a:t> </a:t>
            </a:r>
            <a:r>
              <a:rPr lang="en-US" sz="2000" b="1" i="1" dirty="0" err="1"/>
              <a:t>pěkně</a:t>
            </a:r>
            <a:r>
              <a:rPr lang="en-US" sz="2000" b="1" i="1" dirty="0"/>
              <a:t> </a:t>
            </a:r>
            <a:r>
              <a:rPr lang="en-US" sz="2000" b="1" i="1" dirty="0" err="1"/>
              <a:t>začíná</a:t>
            </a:r>
            <a:r>
              <a:rPr lang="en-US" sz="2000" b="1" i="1" dirty="0"/>
              <a:t>.” </a:t>
            </a:r>
            <a:endParaRPr lang="en-US" sz="2000" i="1" dirty="0"/>
          </a:p>
          <a:p>
            <a:pPr marL="0" indent="0" algn="r">
              <a:buNone/>
            </a:pPr>
            <a:r>
              <a:rPr lang="en-US" sz="2000" i="1" dirty="0"/>
              <a:t>(</a:t>
            </a:r>
            <a:r>
              <a:rPr lang="en-US" sz="2000" i="1" dirty="0" err="1"/>
              <a:t>Václav</a:t>
            </a:r>
            <a:r>
              <a:rPr lang="en-US" sz="2000" i="1" dirty="0"/>
              <a:t> Havel)</a:t>
            </a:r>
            <a:endParaRPr lang="cs-CZ" sz="2000" i="1" dirty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endParaRPr lang="en-US" sz="2000" i="1" dirty="0"/>
          </a:p>
          <a:p>
            <a:pPr marL="0" indent="0" algn="r">
              <a:buNone/>
            </a:pPr>
            <a:endParaRPr lang="en-US" sz="2000" i="1" dirty="0"/>
          </a:p>
          <a:p>
            <a:pPr marL="0" indent="0" algn="r">
              <a:buNone/>
            </a:pPr>
            <a:r>
              <a:rPr lang="en-US" sz="2000" dirty="0">
                <a:hlinkClick r:id="rId2"/>
              </a:rPr>
              <a:t>audio</a:t>
            </a:r>
            <a:endParaRPr lang="en-US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1589" y="1852766"/>
            <a:ext cx="4231022" cy="282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0629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27/30</a:t>
            </a:r>
            <a:r>
              <a:rPr lang="cs-CZ" dirty="0"/>
              <a:t> </a:t>
            </a:r>
            <a:r>
              <a:rPr lang="cs-CZ" sz="1600" i="1" dirty="0"/>
              <a:t>(+- 1989)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32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„</a:t>
            </a:r>
            <a:r>
              <a:rPr lang="en-US" sz="2000" b="1" i="1" dirty="0" err="1"/>
              <a:t>Lidé</a:t>
            </a:r>
            <a:r>
              <a:rPr lang="en-US" sz="2000" b="1" i="1" dirty="0"/>
              <a:t> se </a:t>
            </a:r>
            <a:r>
              <a:rPr lang="en-US" sz="2000" b="1" i="1" dirty="0" err="1"/>
              <a:t>skutečně</a:t>
            </a:r>
            <a:r>
              <a:rPr lang="en-US" sz="2000" b="1" i="1" dirty="0"/>
              <a:t> </a:t>
            </a:r>
            <a:r>
              <a:rPr lang="en-US" sz="2000" b="1" i="1" dirty="0" err="1"/>
              <a:t>zvedli</a:t>
            </a:r>
            <a:r>
              <a:rPr lang="en-US" sz="2000" b="1" i="1" dirty="0"/>
              <a:t> a </a:t>
            </a:r>
            <a:r>
              <a:rPr lang="en-US" sz="2000" b="1" i="1" dirty="0" err="1"/>
              <a:t>šli</a:t>
            </a:r>
            <a:r>
              <a:rPr lang="en-US" sz="2000" b="1" i="1" dirty="0"/>
              <a:t> do </a:t>
            </a:r>
            <a:r>
              <a:rPr lang="en-US" sz="2000" b="1" i="1" dirty="0" err="1"/>
              <a:t>ulic</a:t>
            </a:r>
            <a:r>
              <a:rPr lang="en-US" sz="2000" b="1" i="1" dirty="0"/>
              <a:t>, </a:t>
            </a:r>
            <a:r>
              <a:rPr lang="en-US" sz="2000" b="1" i="1" dirty="0" err="1"/>
              <a:t>byly</a:t>
            </a:r>
            <a:r>
              <a:rPr lang="en-US" sz="2000" b="1" i="1" dirty="0"/>
              <a:t> tam </a:t>
            </a:r>
            <a:r>
              <a:rPr lang="en-US" sz="2000" b="1" i="1" dirty="0" err="1"/>
              <a:t>transparenty</a:t>
            </a:r>
            <a:r>
              <a:rPr lang="en-US" sz="2000" b="1" i="1" dirty="0"/>
              <a:t>, </a:t>
            </a:r>
            <a:r>
              <a:rPr lang="en-US" sz="2000" b="1" i="1" dirty="0" err="1"/>
              <a:t>za</a:t>
            </a:r>
            <a:r>
              <a:rPr lang="en-US" sz="2000" b="1" i="1" dirty="0"/>
              <a:t> </a:t>
            </a:r>
            <a:r>
              <a:rPr lang="en-US" sz="2000" b="1" i="1" dirty="0" err="1"/>
              <a:t>které</a:t>
            </a:r>
            <a:r>
              <a:rPr lang="en-US" sz="2000" b="1" i="1" dirty="0"/>
              <a:t> by </a:t>
            </a:r>
            <a:r>
              <a:rPr lang="en-US" sz="2000" b="1" i="1" dirty="0" err="1"/>
              <a:t>nás</a:t>
            </a:r>
            <a:r>
              <a:rPr lang="en-US" sz="2000" b="1" i="1" dirty="0"/>
              <a:t> </a:t>
            </a:r>
            <a:r>
              <a:rPr lang="en-US" sz="2000" b="1" i="1" dirty="0" err="1"/>
              <a:t>ještě</a:t>
            </a:r>
            <a:r>
              <a:rPr lang="en-US" sz="2000" b="1" i="1" dirty="0"/>
              <a:t> </a:t>
            </a:r>
            <a:r>
              <a:rPr lang="en-US" sz="2000" b="1" i="1" dirty="0" err="1"/>
              <a:t>před</a:t>
            </a:r>
            <a:r>
              <a:rPr lang="en-US" sz="2000" b="1" i="1" dirty="0"/>
              <a:t> </a:t>
            </a:r>
            <a:r>
              <a:rPr lang="en-US" sz="2000" b="1" i="1" dirty="0" err="1"/>
              <a:t>rokem</a:t>
            </a:r>
            <a:r>
              <a:rPr lang="en-US" sz="2000" b="1" i="1" dirty="0"/>
              <a:t> </a:t>
            </a:r>
            <a:r>
              <a:rPr lang="en-US" sz="2000" b="1" i="1" dirty="0" err="1"/>
              <a:t>zavřeli</a:t>
            </a:r>
            <a:r>
              <a:rPr lang="en-US" sz="2000" b="1" i="1" dirty="0"/>
              <a:t> a </a:t>
            </a:r>
            <a:r>
              <a:rPr lang="en-US" sz="2000" b="1" i="1" dirty="0" err="1"/>
              <a:t>zmlátili</a:t>
            </a:r>
            <a:r>
              <a:rPr lang="en-US" sz="2000" b="1" i="1" dirty="0"/>
              <a:t>.“ </a:t>
            </a:r>
            <a:endParaRPr lang="en-US" sz="2000" dirty="0"/>
          </a:p>
          <a:p>
            <a:pPr marL="0" indent="0" algn="r">
              <a:buNone/>
            </a:pPr>
            <a:r>
              <a:rPr lang="en-US" sz="2000" dirty="0"/>
              <a:t>(</a:t>
            </a:r>
            <a:r>
              <a:rPr lang="en-US" sz="2000" dirty="0" err="1"/>
              <a:t>Miloš</a:t>
            </a:r>
            <a:r>
              <a:rPr lang="en-US" sz="2000" dirty="0"/>
              <a:t> Kříž  - </a:t>
            </a:r>
            <a:r>
              <a:rPr lang="en-US" sz="2000" dirty="0" err="1"/>
              <a:t>Floutek</a:t>
            </a:r>
            <a:r>
              <a:rPr lang="en-US" sz="2000" dirty="0"/>
              <a:t>)</a:t>
            </a:r>
            <a:endParaRPr lang="cs-CZ" sz="2000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00" y="2733756"/>
            <a:ext cx="5499842" cy="309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1397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28/30</a:t>
            </a:r>
            <a:r>
              <a:rPr lang="cs-CZ" dirty="0"/>
              <a:t> </a:t>
            </a:r>
            <a:r>
              <a:rPr lang="cs-CZ" sz="1600" i="1" dirty="0"/>
              <a:t>(1. 1. 1990)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33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20000" y="1692002"/>
            <a:ext cx="6072686" cy="4139998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“</a:t>
            </a:r>
            <a:r>
              <a:rPr lang="en-US" sz="2000" b="1" i="1" dirty="0" err="1"/>
              <a:t>Předpokládám</a:t>
            </a:r>
            <a:r>
              <a:rPr lang="en-US" sz="2000" b="1" i="1" dirty="0"/>
              <a:t>, </a:t>
            </a:r>
            <a:r>
              <a:rPr lang="en-US" sz="2000" b="1" i="1" dirty="0" err="1"/>
              <a:t>že</a:t>
            </a:r>
            <a:r>
              <a:rPr lang="en-US" sz="2000" b="1" i="1" dirty="0"/>
              <a:t> </a:t>
            </a:r>
            <a:r>
              <a:rPr lang="en-US" sz="2000" b="1" i="1" dirty="0" err="1"/>
              <a:t>jste</a:t>
            </a:r>
            <a:r>
              <a:rPr lang="en-US" sz="2000" b="1" i="1" dirty="0"/>
              <a:t> </a:t>
            </a:r>
            <a:r>
              <a:rPr lang="en-US" sz="2000" b="1" i="1" dirty="0" err="1"/>
              <a:t>mne</a:t>
            </a:r>
            <a:r>
              <a:rPr lang="en-US" sz="2000" b="1" i="1" dirty="0"/>
              <a:t> </a:t>
            </a:r>
            <a:r>
              <a:rPr lang="en-US" sz="2000" b="1" i="1" dirty="0" err="1"/>
              <a:t>nenavrhli</a:t>
            </a:r>
            <a:r>
              <a:rPr lang="en-US" sz="2000" b="1" i="1" dirty="0"/>
              <a:t> do </a:t>
            </a:r>
            <a:r>
              <a:rPr lang="en-US" sz="2000" b="1" i="1" dirty="0" err="1"/>
              <a:t>tohoto</a:t>
            </a:r>
            <a:r>
              <a:rPr lang="en-US" sz="2000" b="1" i="1" dirty="0"/>
              <a:t> </a:t>
            </a:r>
            <a:r>
              <a:rPr lang="en-US" sz="2000" b="1" i="1" dirty="0" err="1"/>
              <a:t>úřadu</a:t>
            </a:r>
            <a:r>
              <a:rPr lang="en-US" sz="2000" b="1" i="1" dirty="0"/>
              <a:t> proto, </a:t>
            </a:r>
            <a:r>
              <a:rPr lang="en-US" sz="2000" b="1" i="1" dirty="0" err="1"/>
              <a:t>abych</a:t>
            </a:r>
            <a:r>
              <a:rPr lang="en-US" sz="2000" b="1" i="1" dirty="0"/>
              <a:t> </a:t>
            </a:r>
            <a:r>
              <a:rPr lang="en-US" sz="2000" b="1" i="1" dirty="0" err="1"/>
              <a:t>vám</a:t>
            </a:r>
            <a:r>
              <a:rPr lang="en-US" sz="2000" b="1" i="1" dirty="0"/>
              <a:t> </a:t>
            </a:r>
            <a:r>
              <a:rPr lang="en-US" sz="2000" b="1" i="1" dirty="0" err="1"/>
              <a:t>i</a:t>
            </a:r>
            <a:r>
              <a:rPr lang="en-US" sz="2000" b="1" i="1" dirty="0"/>
              <a:t> </a:t>
            </a:r>
            <a:r>
              <a:rPr lang="en-US" sz="2000" b="1" i="1" dirty="0" err="1"/>
              <a:t>já</a:t>
            </a:r>
            <a:r>
              <a:rPr lang="en-US" sz="2000" b="1" i="1" dirty="0"/>
              <a:t> </a:t>
            </a:r>
            <a:r>
              <a:rPr lang="en-US" sz="2000" b="1" i="1" dirty="0" err="1"/>
              <a:t>lhal</a:t>
            </a:r>
            <a:r>
              <a:rPr lang="en-US" sz="2000" b="1" i="1" dirty="0"/>
              <a:t>. </a:t>
            </a:r>
            <a:r>
              <a:rPr lang="en-US" sz="2000" b="1" i="1" dirty="0" err="1"/>
              <a:t>Naše</a:t>
            </a:r>
            <a:r>
              <a:rPr lang="en-US" sz="2000" b="1" i="1" dirty="0"/>
              <a:t> </a:t>
            </a:r>
            <a:r>
              <a:rPr lang="en-US" sz="2000" b="1" i="1" dirty="0" err="1"/>
              <a:t>země</a:t>
            </a:r>
            <a:r>
              <a:rPr lang="en-US" sz="2000" b="1" i="1" dirty="0"/>
              <a:t> </a:t>
            </a:r>
            <a:r>
              <a:rPr lang="en-US" sz="2000" b="1" i="1" dirty="0" err="1"/>
              <a:t>nevzkvétá</a:t>
            </a:r>
            <a:r>
              <a:rPr lang="en-US" sz="2000" b="1" i="1" dirty="0"/>
              <a:t>.” </a:t>
            </a:r>
            <a:endParaRPr lang="en-US" sz="2000" i="1" dirty="0"/>
          </a:p>
          <a:p>
            <a:pPr marL="0" indent="0" algn="r">
              <a:buNone/>
            </a:pPr>
            <a:r>
              <a:rPr lang="en-US" sz="2000" i="1" dirty="0"/>
              <a:t>(</a:t>
            </a:r>
            <a:r>
              <a:rPr lang="en-US" sz="2000" i="1" dirty="0" err="1"/>
              <a:t>Václav</a:t>
            </a:r>
            <a:r>
              <a:rPr lang="en-US" sz="2000" i="1" dirty="0"/>
              <a:t> Havel)</a:t>
            </a:r>
            <a:endParaRPr lang="cs-CZ" sz="2000" i="1" dirty="0"/>
          </a:p>
          <a:p>
            <a:pPr marL="0" indent="0" algn="r">
              <a:buNone/>
            </a:pPr>
            <a:endParaRPr lang="en-US" sz="2000" i="1" dirty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r>
              <a:rPr lang="en-US" sz="2000" dirty="0">
                <a:hlinkClick r:id="rId2"/>
              </a:rPr>
              <a:t>video</a:t>
            </a:r>
            <a:endParaRPr lang="en-US" sz="2000" dirty="0"/>
          </a:p>
          <a:p>
            <a:pPr marL="0" indent="0" algn="r">
              <a:buNone/>
            </a:pPr>
            <a:endParaRPr lang="en-US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2315" y="2039484"/>
            <a:ext cx="438150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9714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29/30</a:t>
            </a:r>
            <a:r>
              <a:rPr lang="cs-CZ" dirty="0"/>
              <a:t> </a:t>
            </a:r>
            <a:r>
              <a:rPr lang="cs-CZ" sz="1600" i="1" dirty="0"/>
              <a:t>(1. 1. 1993)</a:t>
            </a:r>
            <a:br>
              <a:rPr lang="cs-CZ" sz="1600" i="1" dirty="0"/>
            </a:br>
            <a:br>
              <a:rPr lang="cs-CZ" sz="1600" i="1" dirty="0"/>
            </a:br>
            <a:br>
              <a:rPr lang="cs-CZ" sz="1600" i="1" dirty="0"/>
            </a:br>
            <a:br>
              <a:rPr lang="cs-CZ" sz="1600" i="1" dirty="0"/>
            </a:br>
            <a:br>
              <a:rPr lang="cs-CZ" sz="1600" i="1" dirty="0"/>
            </a:br>
            <a:br>
              <a:rPr lang="cs-CZ" sz="1600" i="1" dirty="0"/>
            </a:br>
            <a:br>
              <a:rPr lang="cs-CZ" sz="1600" i="1" dirty="0"/>
            </a:br>
            <a:br>
              <a:rPr lang="cs-CZ" sz="1600" i="1" dirty="0"/>
            </a:br>
            <a:br>
              <a:rPr lang="cs-CZ" sz="1600" i="1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34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“O </a:t>
            </a:r>
            <a:r>
              <a:rPr lang="en-US" sz="2000" b="1" i="1" dirty="0" err="1"/>
              <a:t>půlnoci</a:t>
            </a:r>
            <a:r>
              <a:rPr lang="en-US" sz="2000" b="1" i="1" dirty="0"/>
              <a:t> </a:t>
            </a:r>
            <a:r>
              <a:rPr lang="en-US" sz="2000" b="1" i="1" dirty="0" err="1"/>
              <a:t>ze</a:t>
            </a:r>
            <a:r>
              <a:rPr lang="en-US" sz="2000" b="1" i="1" dirty="0"/>
              <a:t> </a:t>
            </a:r>
            <a:r>
              <a:rPr lang="en-US" sz="2000" b="1" i="1" dirty="0" err="1"/>
              <a:t>včerejška</a:t>
            </a:r>
            <a:r>
              <a:rPr lang="en-US" sz="2000" b="1" i="1" dirty="0"/>
              <a:t> </a:t>
            </a:r>
            <a:r>
              <a:rPr lang="en-US" sz="2000" b="1" i="1" dirty="0" err="1"/>
              <a:t>na</a:t>
            </a:r>
            <a:r>
              <a:rPr lang="en-US" sz="2000" b="1" i="1" dirty="0"/>
              <a:t> </a:t>
            </a:r>
            <a:r>
              <a:rPr lang="en-US" sz="2000" b="1" i="1" dirty="0" err="1"/>
              <a:t>dnešek</a:t>
            </a:r>
            <a:r>
              <a:rPr lang="en-US" sz="2000" b="1" i="1" dirty="0"/>
              <a:t> </a:t>
            </a:r>
            <a:r>
              <a:rPr lang="en-US" sz="2000" b="1" i="1" dirty="0" err="1"/>
              <a:t>právně</a:t>
            </a:r>
            <a:r>
              <a:rPr lang="en-US" sz="2000" b="1" i="1" dirty="0"/>
              <a:t> </a:t>
            </a:r>
            <a:r>
              <a:rPr lang="en-US" sz="2000" b="1" i="1" dirty="0" err="1"/>
              <a:t>i</a:t>
            </a:r>
            <a:r>
              <a:rPr lang="en-US" sz="2000" b="1" i="1" dirty="0"/>
              <a:t> </a:t>
            </a:r>
            <a:r>
              <a:rPr lang="en-US" sz="2000" b="1" i="1" dirty="0" err="1"/>
              <a:t>fakticky</a:t>
            </a:r>
            <a:r>
              <a:rPr lang="en-US" sz="2000" b="1" i="1" dirty="0"/>
              <a:t> </a:t>
            </a:r>
            <a:r>
              <a:rPr lang="en-US" sz="2000" b="1" i="1" dirty="0" err="1"/>
              <a:t>zaniklo</a:t>
            </a:r>
            <a:r>
              <a:rPr lang="en-US" sz="2000" b="1" i="1" dirty="0"/>
              <a:t> </a:t>
            </a:r>
            <a:r>
              <a:rPr lang="en-US" sz="2000" b="1" i="1" dirty="0" err="1"/>
              <a:t>Československo</a:t>
            </a:r>
            <a:r>
              <a:rPr lang="en-US" sz="2000" b="1" i="1" dirty="0"/>
              <a:t>. </a:t>
            </a:r>
            <a:r>
              <a:rPr lang="en-US" sz="2000" b="1" i="1" dirty="0" err="1"/>
              <a:t>Společný</a:t>
            </a:r>
            <a:r>
              <a:rPr lang="en-US" sz="2000" b="1" i="1" dirty="0"/>
              <a:t> </a:t>
            </a:r>
            <a:r>
              <a:rPr lang="en-US" sz="2000" b="1" i="1" dirty="0" err="1"/>
              <a:t>stát</a:t>
            </a:r>
            <a:r>
              <a:rPr lang="en-US" sz="2000" b="1" i="1" dirty="0"/>
              <a:t> </a:t>
            </a:r>
            <a:r>
              <a:rPr lang="en-US" sz="2000" b="1" i="1" dirty="0" err="1"/>
              <a:t>Čechů</a:t>
            </a:r>
            <a:r>
              <a:rPr lang="en-US" sz="2000" b="1" i="1" dirty="0"/>
              <a:t> a </a:t>
            </a:r>
            <a:r>
              <a:rPr lang="en-US" sz="2000" b="1" i="1" dirty="0" err="1"/>
              <a:t>Slováků</a:t>
            </a:r>
            <a:r>
              <a:rPr lang="en-US" sz="2000" b="1" i="1" dirty="0"/>
              <a:t>, </a:t>
            </a:r>
            <a:r>
              <a:rPr lang="en-US" sz="2000" b="1" i="1" dirty="0" err="1"/>
              <a:t>který</a:t>
            </a:r>
            <a:r>
              <a:rPr lang="en-US" sz="2000" b="1" i="1" dirty="0"/>
              <a:t> </a:t>
            </a:r>
            <a:r>
              <a:rPr lang="en-US" sz="2000" b="1" i="1" dirty="0" err="1"/>
              <a:t>existoval</a:t>
            </a:r>
            <a:r>
              <a:rPr lang="en-US" sz="2000" b="1" i="1" dirty="0"/>
              <a:t> 74 let, 2 </a:t>
            </a:r>
            <a:r>
              <a:rPr lang="en-US" sz="2000" b="1" i="1" dirty="0" err="1"/>
              <a:t>měsíce</a:t>
            </a:r>
            <a:r>
              <a:rPr lang="en-US" sz="2000" b="1" i="1" dirty="0"/>
              <a:t> a 3 </a:t>
            </a:r>
            <a:r>
              <a:rPr lang="en-US" sz="2000" b="1" i="1" dirty="0" err="1"/>
              <a:t>dny</a:t>
            </a:r>
            <a:r>
              <a:rPr lang="en-US" sz="2000" b="1" i="1" dirty="0"/>
              <a:t>.” </a:t>
            </a:r>
            <a:r>
              <a:rPr lang="en-US" sz="2000" i="1" dirty="0"/>
              <a:t>	</a:t>
            </a:r>
          </a:p>
          <a:p>
            <a:pPr marL="0" indent="0" algn="r">
              <a:buNone/>
            </a:pPr>
            <a:r>
              <a:rPr lang="en-US" sz="2000" i="1" dirty="0"/>
              <a:t>(</a:t>
            </a:r>
            <a:r>
              <a:rPr lang="en-US" sz="2000" i="1" dirty="0" err="1"/>
              <a:t>Československá</a:t>
            </a:r>
            <a:r>
              <a:rPr lang="en-US" sz="2000" i="1" dirty="0"/>
              <a:t> </a:t>
            </a:r>
            <a:r>
              <a:rPr lang="en-US" sz="2000" i="1" dirty="0" err="1"/>
              <a:t>televize</a:t>
            </a:r>
            <a:r>
              <a:rPr lang="en-US" sz="2000" i="1" dirty="0"/>
              <a:t>)</a:t>
            </a:r>
            <a:endParaRPr lang="cs-CZ" sz="2000" i="1" dirty="0"/>
          </a:p>
          <a:p>
            <a:pPr marL="0" indent="0" algn="r">
              <a:buNone/>
            </a:pPr>
            <a:endParaRPr lang="cs-CZ" sz="2000" b="1" i="1" dirty="0"/>
          </a:p>
          <a:p>
            <a:pPr marL="0" indent="0" algn="r">
              <a:buNone/>
            </a:pPr>
            <a:endParaRPr lang="cs-CZ" sz="2000" b="1" i="1" dirty="0"/>
          </a:p>
          <a:p>
            <a:pPr marL="0" indent="0" algn="r">
              <a:buNone/>
            </a:pPr>
            <a:endParaRPr lang="en-US" sz="2000" b="1" i="1" dirty="0"/>
          </a:p>
          <a:p>
            <a:pPr marL="0" indent="0" algn="r">
              <a:buNone/>
            </a:pPr>
            <a:endParaRPr lang="en-US" sz="2000" b="1" i="1" dirty="0"/>
          </a:p>
          <a:p>
            <a:pPr marL="0" indent="0" algn="r">
              <a:buNone/>
            </a:pPr>
            <a:r>
              <a:rPr lang="en-US" sz="2000" dirty="0">
                <a:hlinkClick r:id="rId2"/>
              </a:rPr>
              <a:t>video</a:t>
            </a:r>
            <a:r>
              <a:rPr lang="en-US" sz="2000" b="1" i="1" dirty="0"/>
              <a:t> </a:t>
            </a:r>
            <a:endParaRPr lang="en-US" sz="2000" dirty="0"/>
          </a:p>
          <a:p>
            <a:pPr marL="0" indent="0" algn="r">
              <a:buNone/>
            </a:pPr>
            <a:r>
              <a:rPr lang="en-US" sz="2000" b="1" i="1" dirty="0"/>
              <a:t> </a:t>
            </a:r>
            <a:endParaRPr lang="en-US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00" y="2784907"/>
            <a:ext cx="5794275" cy="304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2683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30/30</a:t>
            </a:r>
            <a:r>
              <a:rPr lang="cs-CZ" dirty="0"/>
              <a:t> </a:t>
            </a:r>
            <a:r>
              <a:rPr lang="cs-CZ" sz="1600" i="1" dirty="0"/>
              <a:t>(tady a teď)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35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20000" y="1692002"/>
            <a:ext cx="6812914" cy="4139998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„</a:t>
            </a:r>
            <a:r>
              <a:rPr lang="en-US" sz="2000" b="1" i="1" dirty="0" err="1"/>
              <a:t>Čeští</a:t>
            </a:r>
            <a:r>
              <a:rPr lang="en-US" sz="2000" b="1" i="1" dirty="0"/>
              <a:t> </a:t>
            </a:r>
            <a:r>
              <a:rPr lang="en-US" sz="2000" b="1" i="1" dirty="0" err="1"/>
              <a:t>skauti</a:t>
            </a:r>
            <a:r>
              <a:rPr lang="en-US" sz="2000" b="1" i="1" dirty="0"/>
              <a:t> </a:t>
            </a:r>
            <a:r>
              <a:rPr lang="en-US" sz="2000" b="1" i="1" dirty="0" err="1"/>
              <a:t>mají</a:t>
            </a:r>
            <a:r>
              <a:rPr lang="en-US" sz="2000" b="1" i="1" dirty="0"/>
              <a:t> </a:t>
            </a:r>
            <a:r>
              <a:rPr lang="en-US" sz="2000" b="1" i="1" dirty="0" err="1"/>
              <a:t>dnes</a:t>
            </a:r>
            <a:r>
              <a:rPr lang="en-US" sz="2000" b="1" i="1" dirty="0"/>
              <a:t> </a:t>
            </a:r>
            <a:r>
              <a:rPr lang="en-US" sz="2000" b="1" i="1" dirty="0" err="1"/>
              <a:t>za</a:t>
            </a:r>
            <a:r>
              <a:rPr lang="en-US" sz="2000" b="1" i="1" dirty="0"/>
              <a:t> </a:t>
            </a:r>
            <a:r>
              <a:rPr lang="en-US" sz="2000" b="1" i="1" dirty="0" err="1"/>
              <a:t>sebou</a:t>
            </a:r>
            <a:r>
              <a:rPr lang="en-US" sz="2000" b="1" i="1" dirty="0"/>
              <a:t> </a:t>
            </a:r>
            <a:r>
              <a:rPr lang="en-US" sz="2000" b="1" i="1" dirty="0" err="1"/>
              <a:t>skoro</a:t>
            </a:r>
            <a:r>
              <a:rPr lang="en-US" sz="2000" b="1" i="1" dirty="0"/>
              <a:t> </a:t>
            </a:r>
            <a:r>
              <a:rPr lang="en-US" sz="2000" b="1" i="1" dirty="0" err="1"/>
              <a:t>třicet</a:t>
            </a:r>
            <a:r>
              <a:rPr lang="en-US" sz="2000" b="1" i="1" dirty="0"/>
              <a:t> let </a:t>
            </a:r>
            <a:r>
              <a:rPr lang="en-US" sz="2000" b="1" i="1" dirty="0" err="1"/>
              <a:t>života</a:t>
            </a:r>
            <a:r>
              <a:rPr lang="en-US" sz="2000" b="1" i="1" dirty="0"/>
              <a:t> v </a:t>
            </a:r>
            <a:r>
              <a:rPr lang="en-US" sz="2000" b="1" i="1" dirty="0" err="1"/>
              <a:t>zemi</a:t>
            </a:r>
            <a:r>
              <a:rPr lang="en-US" sz="2000" b="1" i="1" dirty="0"/>
              <a:t>, </a:t>
            </a:r>
            <a:r>
              <a:rPr lang="en-US" sz="2000" b="1" i="1" dirty="0" err="1"/>
              <a:t>kde</a:t>
            </a:r>
            <a:r>
              <a:rPr lang="en-US" sz="2000" b="1" i="1" dirty="0"/>
              <a:t> </a:t>
            </a:r>
            <a:r>
              <a:rPr lang="en-US" sz="2000" b="1" i="1" dirty="0" err="1"/>
              <a:t>jim</a:t>
            </a:r>
            <a:r>
              <a:rPr lang="en-US" sz="2000" b="1" i="1" dirty="0"/>
              <a:t> </a:t>
            </a:r>
            <a:r>
              <a:rPr lang="en-US" sz="2000" b="1" i="1" dirty="0" err="1"/>
              <a:t>nehrozí</a:t>
            </a:r>
            <a:r>
              <a:rPr lang="en-US" sz="2000" b="1" i="1" dirty="0"/>
              <a:t> </a:t>
            </a:r>
            <a:r>
              <a:rPr lang="en-US" sz="2000" b="1" i="1" dirty="0" err="1"/>
              <a:t>zákazy</a:t>
            </a:r>
            <a:r>
              <a:rPr lang="en-US" sz="2000" b="1" i="1" dirty="0"/>
              <a:t> a </a:t>
            </a:r>
            <a:r>
              <a:rPr lang="en-US" sz="2000" b="1" i="1" dirty="0" err="1"/>
              <a:t>pronásledování</a:t>
            </a:r>
            <a:r>
              <a:rPr lang="en-US" sz="2000" b="1" i="1" dirty="0"/>
              <a:t>. V </a:t>
            </a:r>
            <a:r>
              <a:rPr lang="en-US" sz="2000" b="1" i="1" dirty="0" err="1"/>
              <a:t>zemi</a:t>
            </a:r>
            <a:r>
              <a:rPr lang="en-US" sz="2000" b="1" i="1" dirty="0"/>
              <a:t>, </a:t>
            </a:r>
            <a:r>
              <a:rPr lang="en-US" sz="2000" b="1" i="1" dirty="0" err="1"/>
              <a:t>která</a:t>
            </a:r>
            <a:r>
              <a:rPr lang="en-US" sz="2000" b="1" i="1" dirty="0"/>
              <a:t> se </a:t>
            </a:r>
            <a:r>
              <a:rPr lang="en-US" sz="2000" b="1" i="1" dirty="0" err="1"/>
              <a:t>hlásí</a:t>
            </a:r>
            <a:r>
              <a:rPr lang="en-US" sz="2000" b="1" i="1" dirty="0"/>
              <a:t> k </a:t>
            </a:r>
            <a:r>
              <a:rPr lang="en-US" sz="2000" b="1" i="1" dirty="0" err="1"/>
              <a:t>demokracii</a:t>
            </a:r>
            <a:r>
              <a:rPr lang="en-US" sz="2000" b="1" i="1" dirty="0"/>
              <a:t> a </a:t>
            </a:r>
            <a:r>
              <a:rPr lang="en-US" sz="2000" b="1" i="1" dirty="0" err="1"/>
              <a:t>tradici</a:t>
            </a:r>
            <a:r>
              <a:rPr lang="en-US" sz="2000" b="1" i="1" dirty="0"/>
              <a:t>, z </a:t>
            </a:r>
            <a:r>
              <a:rPr lang="en-US" sz="2000" b="1" i="1" dirty="0" err="1"/>
              <a:t>níž</a:t>
            </a:r>
            <a:r>
              <a:rPr lang="en-US" sz="2000" b="1" i="1" dirty="0"/>
              <a:t> </a:t>
            </a:r>
            <a:r>
              <a:rPr lang="en-US" sz="2000" b="1" i="1" dirty="0" err="1"/>
              <a:t>vyrůstal</a:t>
            </a:r>
            <a:r>
              <a:rPr lang="en-US" sz="2000" b="1" i="1" dirty="0"/>
              <a:t> </a:t>
            </a:r>
            <a:r>
              <a:rPr lang="en-US" sz="2000" b="1" i="1" dirty="0" err="1"/>
              <a:t>skauting</a:t>
            </a:r>
            <a:r>
              <a:rPr lang="en-US" sz="2000" b="1" i="1" dirty="0"/>
              <a:t>. </a:t>
            </a:r>
            <a:r>
              <a:rPr lang="en-US" sz="2000" b="1" i="1" dirty="0" err="1"/>
              <a:t>Tedy</a:t>
            </a:r>
            <a:r>
              <a:rPr lang="en-US" sz="2000" b="1" i="1" dirty="0"/>
              <a:t> </a:t>
            </a:r>
            <a:r>
              <a:rPr lang="en-US" sz="2000" b="1" i="1" dirty="0" err="1"/>
              <a:t>vůbec</a:t>
            </a:r>
            <a:r>
              <a:rPr lang="en-US" sz="2000" b="1" i="1" dirty="0"/>
              <a:t> </a:t>
            </a:r>
            <a:r>
              <a:rPr lang="en-US" sz="2000" b="1" i="1" dirty="0" err="1"/>
              <a:t>nejdelší</a:t>
            </a:r>
            <a:r>
              <a:rPr lang="en-US" sz="2000" b="1" i="1" dirty="0"/>
              <a:t> </a:t>
            </a:r>
            <a:r>
              <a:rPr lang="en-US" sz="2000" b="1" i="1" dirty="0" err="1"/>
              <a:t>etapu</a:t>
            </a:r>
            <a:r>
              <a:rPr lang="en-US" sz="2000" b="1" i="1" dirty="0"/>
              <a:t> za </a:t>
            </a:r>
            <a:r>
              <a:rPr lang="en-US" sz="2000" b="1" i="1" dirty="0" err="1"/>
              <a:t>těch</a:t>
            </a:r>
            <a:r>
              <a:rPr lang="en-US" sz="2000" b="1" i="1" dirty="0"/>
              <a:t> </a:t>
            </a:r>
            <a:r>
              <a:rPr lang="en-US" sz="2000" b="1" i="1" dirty="0" err="1"/>
              <a:t>sto</a:t>
            </a:r>
            <a:r>
              <a:rPr lang="en-US" sz="2000" b="1" i="1" dirty="0"/>
              <a:t> let, </a:t>
            </a:r>
            <a:r>
              <a:rPr lang="en-US" sz="2000" b="1" i="1" dirty="0" err="1"/>
              <a:t>kdy</a:t>
            </a:r>
            <a:r>
              <a:rPr lang="en-US" sz="2000" b="1" i="1" dirty="0"/>
              <a:t> za </a:t>
            </a:r>
            <a:r>
              <a:rPr lang="en-US" sz="2000" b="1" i="1" dirty="0" err="1"/>
              <a:t>své</a:t>
            </a:r>
            <a:r>
              <a:rPr lang="en-US" sz="2000" b="1" i="1" dirty="0"/>
              <a:t> </a:t>
            </a:r>
            <a:r>
              <a:rPr lang="en-US" sz="2000" b="1" i="1" dirty="0" err="1"/>
              <a:t>úspěchy</a:t>
            </a:r>
            <a:r>
              <a:rPr lang="en-US" sz="2000" b="1" i="1" dirty="0"/>
              <a:t> </a:t>
            </a:r>
            <a:r>
              <a:rPr lang="en-US" sz="2000" b="1" i="1" dirty="0" err="1"/>
              <a:t>i</a:t>
            </a:r>
            <a:r>
              <a:rPr lang="en-US" sz="2000" b="1" i="1" dirty="0"/>
              <a:t> </a:t>
            </a:r>
            <a:r>
              <a:rPr lang="en-US" sz="2000" b="1" i="1" dirty="0" err="1"/>
              <a:t>selhání</a:t>
            </a:r>
            <a:r>
              <a:rPr lang="en-US" sz="2000" b="1" i="1" dirty="0"/>
              <a:t> </a:t>
            </a:r>
            <a:r>
              <a:rPr lang="en-US" sz="2000" b="1" i="1" dirty="0" err="1"/>
              <a:t>mohou</a:t>
            </a:r>
            <a:r>
              <a:rPr lang="en-US" sz="2000" b="1" i="1" dirty="0"/>
              <a:t> </a:t>
            </a:r>
            <a:r>
              <a:rPr lang="cs-CZ" sz="2000" b="1" i="1" dirty="0"/>
              <a:t>v</a:t>
            </a:r>
            <a:r>
              <a:rPr lang="en-US" sz="2000" b="1" i="1" dirty="0" err="1"/>
              <a:t>děčit</a:t>
            </a:r>
            <a:r>
              <a:rPr lang="en-US" sz="2000" b="1" i="1" dirty="0"/>
              <a:t> v </a:t>
            </a:r>
            <a:r>
              <a:rPr lang="en-US" sz="2000" b="1" i="1" dirty="0" err="1"/>
              <a:t>prvé</a:t>
            </a:r>
            <a:r>
              <a:rPr lang="en-US" sz="2000" b="1" i="1" dirty="0"/>
              <a:t> </a:t>
            </a:r>
            <a:r>
              <a:rPr lang="en-US" sz="2000" b="1" i="1" dirty="0" err="1"/>
              <a:t>řadě</a:t>
            </a:r>
            <a:r>
              <a:rPr lang="en-US" sz="2000" b="1" i="1" dirty="0"/>
              <a:t> </a:t>
            </a:r>
            <a:r>
              <a:rPr lang="en-US" sz="2000" b="1" i="1" dirty="0" err="1"/>
              <a:t>sami</a:t>
            </a:r>
            <a:r>
              <a:rPr lang="en-US" sz="2000" b="1" i="1" dirty="0"/>
              <a:t> </a:t>
            </a:r>
            <a:r>
              <a:rPr lang="en-US" sz="2000" b="1" i="1" dirty="0" err="1"/>
              <a:t>sobě</a:t>
            </a:r>
            <a:r>
              <a:rPr lang="en-US" sz="2000" b="1" i="1" dirty="0"/>
              <a:t>…“</a:t>
            </a:r>
            <a:r>
              <a:rPr lang="en-US" sz="2000" dirty="0"/>
              <a:t>	</a:t>
            </a:r>
          </a:p>
          <a:p>
            <a:pPr marL="0" indent="0" algn="r">
              <a:buNone/>
            </a:pPr>
            <a:r>
              <a:rPr lang="en-US" sz="2000" dirty="0"/>
              <a:t>(</a:t>
            </a:r>
            <a:r>
              <a:rPr lang="en-US" sz="2000" dirty="0" err="1"/>
              <a:t>Jiří</a:t>
            </a:r>
            <a:r>
              <a:rPr lang="en-US" sz="2000" dirty="0"/>
              <a:t> </a:t>
            </a:r>
            <a:r>
              <a:rPr lang="en-US" sz="2000" dirty="0" err="1"/>
              <a:t>Zajíc</a:t>
            </a:r>
            <a:r>
              <a:rPr lang="en-US" sz="2000" dirty="0"/>
              <a:t> - </a:t>
            </a:r>
            <a:r>
              <a:rPr lang="en-US" sz="2000" dirty="0" err="1"/>
              <a:t>Edy</a:t>
            </a:r>
            <a:r>
              <a:rPr lang="en-US" sz="2000" dirty="0"/>
              <a:t>)</a:t>
            </a:r>
            <a:endParaRPr lang="cs-CZ" sz="2000" dirty="0"/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885" y="1831646"/>
            <a:ext cx="3887567" cy="218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7831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410464"/>
            <a:ext cx="12192000" cy="1510451"/>
          </a:xfrm>
        </p:spPr>
        <p:txBody>
          <a:bodyPr/>
          <a:lstStyle/>
          <a:p>
            <a:pPr algn="ctr"/>
            <a:r>
              <a:rPr lang="cs-CZ" sz="2800" dirty="0"/>
              <a:t>Děkuji za aktivní účast!</a:t>
            </a:r>
            <a:br>
              <a:rPr lang="cs-CZ" sz="2800" dirty="0"/>
            </a:br>
            <a:br>
              <a:rPr lang="cs-CZ" sz="2800" dirty="0"/>
            </a:br>
            <a:br>
              <a:rPr lang="en-US" sz="2800" dirty="0"/>
            </a:br>
            <a:endParaRPr lang="cs-CZ" sz="2800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36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9868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Zadání </a:t>
            </a:r>
            <a:r>
              <a:rPr lang="en-US" dirty="0"/>
              <a:t>a </a:t>
            </a:r>
            <a:r>
              <a:rPr lang="en-US" dirty="0" err="1"/>
              <a:t>realizace</a:t>
            </a:r>
            <a:r>
              <a:rPr lang="en-US" dirty="0"/>
              <a:t> </a:t>
            </a:r>
            <a:r>
              <a:rPr lang="cs-CZ" dirty="0"/>
              <a:t>úkolu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2017713"/>
            <a:ext cx="9703071" cy="4114800"/>
          </a:xfrm>
        </p:spPr>
        <p:txBody>
          <a:bodyPr/>
          <a:lstStyle/>
          <a:p>
            <a:r>
              <a:rPr lang="cs-CZ" sz="2000" dirty="0"/>
              <a:t>rozdělte se do skupinek po 2 až 3</a:t>
            </a:r>
          </a:p>
          <a:p>
            <a:r>
              <a:rPr lang="en-US" sz="2000" dirty="0" err="1"/>
              <a:t>obdržíte</a:t>
            </a:r>
            <a:r>
              <a:rPr lang="en-US" sz="2000" dirty="0"/>
              <a:t> </a:t>
            </a:r>
            <a:r>
              <a:rPr lang="cs-CZ" sz="2000" dirty="0"/>
              <a:t>balíček s lístečky</a:t>
            </a:r>
            <a:r>
              <a:rPr lang="en-US" sz="2000" dirty="0"/>
              <a:t>:</a:t>
            </a:r>
          </a:p>
          <a:p>
            <a:pPr lvl="1"/>
            <a:r>
              <a:rPr lang="cs-CZ" sz="1600" i="1" dirty="0"/>
              <a:t>zelená</a:t>
            </a:r>
            <a:r>
              <a:rPr lang="en-US" sz="1600" i="1" dirty="0"/>
              <a:t> – </a:t>
            </a:r>
            <a:r>
              <a:rPr lang="en-US" sz="1600" i="1" dirty="0" err="1"/>
              <a:t>výroky</a:t>
            </a:r>
            <a:r>
              <a:rPr lang="en-US" sz="1600" i="1" dirty="0"/>
              <a:t> </a:t>
            </a:r>
            <a:r>
              <a:rPr lang="en-US" sz="1600" i="1" dirty="0" err="1"/>
              <a:t>vztahující</a:t>
            </a:r>
            <a:r>
              <a:rPr lang="en-US" sz="1600" i="1" dirty="0"/>
              <a:t> se k </a:t>
            </a:r>
            <a:r>
              <a:rPr lang="en-US" sz="1600" i="1" dirty="0" err="1"/>
              <a:t>národní</a:t>
            </a:r>
            <a:r>
              <a:rPr lang="en-US" sz="1600" i="1" dirty="0"/>
              <a:t> </a:t>
            </a:r>
            <a:r>
              <a:rPr lang="en-US" sz="1600" i="1" dirty="0" err="1"/>
              <a:t>historii</a:t>
            </a:r>
            <a:endParaRPr lang="en-US" sz="1600" i="1" dirty="0"/>
          </a:p>
          <a:p>
            <a:pPr lvl="1"/>
            <a:r>
              <a:rPr lang="cs-CZ" sz="1600" i="1" dirty="0"/>
              <a:t>bílá </a:t>
            </a:r>
            <a:r>
              <a:rPr lang="en-US" sz="1600" i="1" dirty="0"/>
              <a:t>– </a:t>
            </a:r>
            <a:r>
              <a:rPr lang="en-US" sz="1600" i="1" dirty="0" err="1"/>
              <a:t>výroky</a:t>
            </a:r>
            <a:r>
              <a:rPr lang="en-US" sz="1600" i="1" dirty="0"/>
              <a:t> </a:t>
            </a:r>
            <a:r>
              <a:rPr lang="en-US" sz="1600" i="1" dirty="0" err="1"/>
              <a:t>ze</a:t>
            </a:r>
            <a:r>
              <a:rPr lang="en-US" sz="1600" i="1" dirty="0"/>
              <a:t> </a:t>
            </a:r>
            <a:r>
              <a:rPr lang="en-US" sz="1600" i="1" dirty="0" err="1"/>
              <a:t>skautského</a:t>
            </a:r>
            <a:r>
              <a:rPr lang="en-US" sz="1600" i="1" dirty="0"/>
              <a:t> </a:t>
            </a:r>
            <a:r>
              <a:rPr lang="en-US" sz="1600" i="1" dirty="0" err="1"/>
              <a:t>prostředí</a:t>
            </a:r>
            <a:endParaRPr lang="en-US" sz="1600" i="1" dirty="0"/>
          </a:p>
          <a:p>
            <a:endParaRPr lang="en-US" sz="2000" dirty="0"/>
          </a:p>
          <a:p>
            <a:r>
              <a:rPr lang="en-US" sz="2000" dirty="0" err="1"/>
              <a:t>seřaďte</a:t>
            </a:r>
            <a:r>
              <a:rPr lang="en-US" sz="2000" dirty="0"/>
              <a:t> </a:t>
            </a:r>
            <a:r>
              <a:rPr lang="en-US" sz="2000" dirty="0" err="1"/>
              <a:t>výroky</a:t>
            </a:r>
            <a:r>
              <a:rPr lang="en-US" sz="2000" dirty="0"/>
              <a:t> do </a:t>
            </a:r>
            <a:r>
              <a:rPr lang="en-US" sz="2000" dirty="0" err="1"/>
              <a:t>časové</a:t>
            </a:r>
            <a:r>
              <a:rPr lang="en-US" sz="2000" dirty="0"/>
              <a:t> </a:t>
            </a:r>
            <a:r>
              <a:rPr lang="en-US" sz="2000" dirty="0" err="1"/>
              <a:t>řady</a:t>
            </a:r>
            <a:r>
              <a:rPr lang="en-US" sz="2000" dirty="0"/>
              <a:t> </a:t>
            </a:r>
            <a:r>
              <a:rPr lang="en-US" sz="2000" dirty="0" err="1"/>
              <a:t>tak</a:t>
            </a:r>
            <a:r>
              <a:rPr lang="en-US" sz="2000" dirty="0"/>
              <a:t>, jak </a:t>
            </a:r>
            <a:r>
              <a:rPr lang="en-US" sz="2000" dirty="0" err="1"/>
              <a:t>šly</a:t>
            </a:r>
            <a:r>
              <a:rPr lang="en-US" sz="2000" dirty="0"/>
              <a:t> za </a:t>
            </a:r>
            <a:r>
              <a:rPr lang="en-US" sz="2000" dirty="0" err="1"/>
              <a:t>sebou</a:t>
            </a:r>
            <a:r>
              <a:rPr lang="en-US" sz="2000" dirty="0"/>
              <a:t> (</a:t>
            </a:r>
            <a:r>
              <a:rPr lang="en-US" sz="2000" dirty="0" err="1"/>
              <a:t>doporučuji</a:t>
            </a:r>
            <a:r>
              <a:rPr lang="en-US" sz="2000" dirty="0"/>
              <a:t> </a:t>
            </a:r>
            <a:r>
              <a:rPr lang="en-US" sz="2000" dirty="0" err="1"/>
              <a:t>začít</a:t>
            </a:r>
            <a:r>
              <a:rPr lang="en-US" sz="2000" dirty="0"/>
              <a:t> s </a:t>
            </a:r>
            <a:r>
              <a:rPr lang="en-US" sz="2000" dirty="0" err="1"/>
              <a:t>časovou</a:t>
            </a:r>
            <a:r>
              <a:rPr lang="en-US" sz="2000" dirty="0"/>
              <a:t> </a:t>
            </a:r>
            <a:r>
              <a:rPr lang="en-US" sz="2000" dirty="0" err="1"/>
              <a:t>řadou</a:t>
            </a:r>
            <a:r>
              <a:rPr lang="en-US" sz="2000" dirty="0"/>
              <a:t> </a:t>
            </a:r>
            <a:r>
              <a:rPr lang="en-US" sz="2000" dirty="0" err="1"/>
              <a:t>národní</a:t>
            </a:r>
            <a:r>
              <a:rPr lang="en-US" sz="2000" dirty="0"/>
              <a:t> </a:t>
            </a:r>
            <a:r>
              <a:rPr lang="en-US" sz="2000" dirty="0" err="1"/>
              <a:t>historie</a:t>
            </a:r>
            <a:r>
              <a:rPr lang="en-US" sz="2000" dirty="0"/>
              <a:t>)</a:t>
            </a:r>
            <a:r>
              <a:rPr lang="cs-CZ" sz="2000" dirty="0"/>
              <a:t>, nevyužívejte jiné zdroje, než svou hlavu… za špatnou odpověď Vám ji nikdo neutrhne ;-)</a:t>
            </a:r>
          </a:p>
          <a:p>
            <a:endParaRPr lang="en-US" sz="2000" dirty="0"/>
          </a:p>
          <a:p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realizaci</a:t>
            </a:r>
            <a:r>
              <a:rPr lang="en-US" sz="2000" dirty="0"/>
              <a:t> </a:t>
            </a:r>
            <a:r>
              <a:rPr lang="en-US" sz="2000" dirty="0" err="1"/>
              <a:t>úkolu</a:t>
            </a:r>
            <a:r>
              <a:rPr lang="en-US" sz="2000" dirty="0"/>
              <a:t> </a:t>
            </a:r>
            <a:r>
              <a:rPr lang="en-US" sz="2000" dirty="0" err="1"/>
              <a:t>máte</a:t>
            </a:r>
            <a:r>
              <a:rPr lang="en-US" sz="2000" dirty="0"/>
              <a:t> k </a:t>
            </a:r>
            <a:r>
              <a:rPr lang="en-US" sz="2000" dirty="0" err="1"/>
              <a:t>dispozici</a:t>
            </a:r>
            <a:r>
              <a:rPr lang="en-US" sz="2000" dirty="0"/>
              <a:t> </a:t>
            </a:r>
            <a:r>
              <a:rPr lang="cs-CZ" sz="2000" dirty="0"/>
              <a:t>cca 25 </a:t>
            </a:r>
            <a:r>
              <a:rPr lang="en-US" sz="2000" dirty="0" err="1"/>
              <a:t>minut</a:t>
            </a:r>
            <a:endParaRPr lang="cs-CZ" sz="2000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12739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Realizace</a:t>
            </a:r>
            <a:r>
              <a:rPr lang="en-US" dirty="0"/>
              <a:t> </a:t>
            </a:r>
            <a:r>
              <a:rPr lang="en-US" dirty="0" err="1"/>
              <a:t>úkolu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Hej-Rup!.</a:t>
            </a:r>
            <a:endParaRPr lang="cs-CZ" sz="2000" b="1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5</a:t>
            </a:fld>
            <a:endParaRPr lang="cs-CZ" altLang="cs-CZ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6020" y="1171576"/>
            <a:ext cx="6017180" cy="454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254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1/30</a:t>
            </a:r>
            <a:r>
              <a:rPr lang="cs-CZ" dirty="0"/>
              <a:t> </a:t>
            </a:r>
            <a:r>
              <a:rPr lang="cs-CZ" sz="1600" i="1" dirty="0"/>
              <a:t>(+- 1911)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6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„</a:t>
            </a:r>
            <a:r>
              <a:rPr lang="en-US" sz="2000" b="1" i="1" dirty="0" err="1"/>
              <a:t>Nové</a:t>
            </a:r>
            <a:r>
              <a:rPr lang="en-US" sz="2000" b="1" i="1" dirty="0"/>
              <a:t> </a:t>
            </a:r>
            <a:r>
              <a:rPr lang="en-US" sz="2000" b="1" i="1" dirty="0" err="1"/>
              <a:t>hnutí</a:t>
            </a:r>
            <a:r>
              <a:rPr lang="en-US" sz="2000" b="1" i="1" dirty="0"/>
              <a:t> </a:t>
            </a:r>
            <a:r>
              <a:rPr lang="en-US" sz="2000" b="1" i="1" dirty="0" err="1"/>
              <a:t>bude</a:t>
            </a:r>
            <a:r>
              <a:rPr lang="en-US" sz="2000" b="1" i="1" dirty="0"/>
              <a:t> </a:t>
            </a:r>
            <a:r>
              <a:rPr lang="en-US" sz="2000" b="1" i="1" dirty="0" err="1"/>
              <a:t>lékem</a:t>
            </a:r>
            <a:r>
              <a:rPr lang="en-US" sz="2000" b="1" i="1" dirty="0"/>
              <a:t> </a:t>
            </a:r>
            <a:r>
              <a:rPr lang="en-US" sz="2000" b="1" i="1" dirty="0" err="1"/>
              <a:t>na</a:t>
            </a:r>
            <a:r>
              <a:rPr lang="en-US" sz="2000" b="1" i="1" dirty="0"/>
              <a:t> </a:t>
            </a:r>
            <a:r>
              <a:rPr lang="en-US" sz="2000" b="1" i="1" dirty="0" err="1"/>
              <a:t>neduhy</a:t>
            </a:r>
            <a:r>
              <a:rPr lang="en-US" sz="2000" b="1" i="1" dirty="0"/>
              <a:t> </a:t>
            </a:r>
            <a:r>
              <a:rPr lang="en-US" sz="2000" b="1" i="1" dirty="0" err="1"/>
              <a:t>společnosti</a:t>
            </a:r>
            <a:r>
              <a:rPr lang="en-US" sz="2000" b="1" i="1" dirty="0"/>
              <a:t>. </a:t>
            </a:r>
            <a:r>
              <a:rPr lang="en-US" sz="2000" b="1" i="1" dirty="0" err="1"/>
              <a:t>Přispěje</a:t>
            </a:r>
            <a:r>
              <a:rPr lang="en-US" sz="2000" b="1" i="1" dirty="0"/>
              <a:t> k </a:t>
            </a:r>
            <a:r>
              <a:rPr lang="en-US" sz="2000" b="1" i="1" dirty="0" err="1"/>
              <a:t>její</a:t>
            </a:r>
            <a:r>
              <a:rPr lang="en-US" sz="2000" b="1" i="1" dirty="0"/>
              <a:t> </a:t>
            </a:r>
            <a:r>
              <a:rPr lang="en-US" sz="2000" b="1" i="1" dirty="0" err="1"/>
              <a:t>obrodě</a:t>
            </a:r>
            <a:r>
              <a:rPr lang="en-US" sz="2000" b="1" i="1" dirty="0"/>
              <a:t>.“ </a:t>
            </a:r>
            <a:r>
              <a:rPr lang="en-US" sz="2000" dirty="0"/>
              <a:t>	</a:t>
            </a:r>
          </a:p>
          <a:p>
            <a:pPr marL="0" indent="0" algn="r">
              <a:buNone/>
              <a:tabLst>
                <a:tab pos="6400800" algn="l"/>
              </a:tabLst>
            </a:pPr>
            <a:r>
              <a:rPr lang="en-US" sz="2000" dirty="0"/>
              <a:t>	(</a:t>
            </a:r>
            <a:r>
              <a:rPr lang="en-US" sz="2000" dirty="0" err="1"/>
              <a:t>Antonín</a:t>
            </a:r>
            <a:r>
              <a:rPr lang="en-US" sz="2000" dirty="0"/>
              <a:t> </a:t>
            </a:r>
            <a:r>
              <a:rPr lang="en-US" sz="2000" dirty="0" err="1"/>
              <a:t>František</a:t>
            </a:r>
            <a:r>
              <a:rPr lang="en-US" sz="2000" dirty="0"/>
              <a:t> </a:t>
            </a:r>
            <a:r>
              <a:rPr lang="en-US" sz="2000" dirty="0" err="1"/>
              <a:t>Svojsík</a:t>
            </a:r>
            <a:r>
              <a:rPr lang="en-US" sz="2000" dirty="0"/>
              <a:t> - </a:t>
            </a:r>
            <a:r>
              <a:rPr lang="en-US" sz="2000" dirty="0" err="1"/>
              <a:t>Benjamín</a:t>
            </a:r>
            <a:r>
              <a:rPr lang="en-US" sz="2000" dirty="0"/>
              <a:t>) </a:t>
            </a:r>
            <a:endParaRPr lang="cs-CZ" sz="2000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3590" y="2767914"/>
            <a:ext cx="5447264" cy="3064086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2261" y="2767914"/>
            <a:ext cx="2280787" cy="306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677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2/30</a:t>
            </a:r>
            <a:r>
              <a:rPr lang="cs-CZ" dirty="0"/>
              <a:t> </a:t>
            </a:r>
            <a:r>
              <a:rPr lang="cs-CZ" sz="1600" i="1" dirty="0"/>
              <a:t>(28. 6. 1914)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7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20000" y="1692002"/>
            <a:ext cx="4708343" cy="4139998"/>
          </a:xfrm>
        </p:spPr>
        <p:txBody>
          <a:bodyPr/>
          <a:lstStyle/>
          <a:p>
            <a:pPr marL="0" indent="0">
              <a:buNone/>
              <a:tabLst>
                <a:tab pos="4633913" algn="l"/>
              </a:tabLst>
            </a:pPr>
            <a:r>
              <a:rPr lang="en-US" sz="2000" b="1" i="1" dirty="0"/>
              <a:t>“</a:t>
            </a:r>
            <a:r>
              <a:rPr lang="en-US" sz="2000" b="1" i="1" dirty="0" err="1"/>
              <a:t>Tak</a:t>
            </a:r>
            <a:r>
              <a:rPr lang="en-US" sz="2000" b="1" i="1" dirty="0"/>
              <a:t> </a:t>
            </a:r>
            <a:r>
              <a:rPr lang="en-US" sz="2000" b="1" i="1" dirty="0" err="1"/>
              <a:t>nám</a:t>
            </a:r>
            <a:r>
              <a:rPr lang="en-US" sz="2000" b="1" i="1" dirty="0"/>
              <a:t> </a:t>
            </a:r>
            <a:r>
              <a:rPr lang="en-US" sz="2000" b="1" i="1" dirty="0" err="1"/>
              <a:t>zabili</a:t>
            </a:r>
            <a:r>
              <a:rPr lang="en-US" sz="2000" b="1" i="1" dirty="0"/>
              <a:t> </a:t>
            </a:r>
            <a:r>
              <a:rPr lang="en-US" sz="2000" b="1" i="1" dirty="0" err="1"/>
              <a:t>Ferdinanda</a:t>
            </a:r>
            <a:r>
              <a:rPr lang="en-US" sz="2000" b="1" i="1" dirty="0"/>
              <a:t>!” </a:t>
            </a:r>
          </a:p>
          <a:p>
            <a:pPr marL="0" indent="0">
              <a:buNone/>
              <a:tabLst>
                <a:tab pos="4633913" algn="l"/>
              </a:tabLst>
            </a:pPr>
            <a:r>
              <a:rPr lang="en-US" sz="2000" i="1" dirty="0"/>
              <a:t>(Jaroslav </a:t>
            </a:r>
            <a:r>
              <a:rPr lang="en-US" sz="2000" i="1" dirty="0" err="1"/>
              <a:t>Hašek</a:t>
            </a:r>
            <a:r>
              <a:rPr lang="en-US" sz="2000" i="1" dirty="0"/>
              <a:t>; </a:t>
            </a:r>
            <a:r>
              <a:rPr lang="en-US" sz="2000" b="1" i="1" dirty="0" err="1"/>
              <a:t>Osudy</a:t>
            </a:r>
            <a:r>
              <a:rPr lang="en-US" sz="2000" b="1" i="1" dirty="0"/>
              <a:t> </a:t>
            </a:r>
            <a:r>
              <a:rPr lang="en-US" sz="2000" b="1" i="1" dirty="0" err="1"/>
              <a:t>dobrého</a:t>
            </a:r>
            <a:r>
              <a:rPr lang="en-US" sz="2000" b="1" i="1" dirty="0"/>
              <a:t> </a:t>
            </a:r>
            <a:r>
              <a:rPr lang="en-US" sz="2000" b="1" i="1" dirty="0" err="1"/>
              <a:t>vojáka</a:t>
            </a:r>
            <a:r>
              <a:rPr lang="en-US" sz="2000" b="1" i="1" dirty="0"/>
              <a:t> </a:t>
            </a:r>
            <a:r>
              <a:rPr lang="en-US" sz="2000" b="1" i="1" dirty="0" err="1"/>
              <a:t>Švejka</a:t>
            </a:r>
            <a:r>
              <a:rPr lang="en-US" sz="2000" b="1" i="1" dirty="0"/>
              <a:t> …</a:t>
            </a:r>
            <a:r>
              <a:rPr lang="en-US" sz="2000" i="1" dirty="0"/>
              <a:t>)</a:t>
            </a:r>
            <a:endParaRPr lang="cs-CZ" sz="2000" i="1" dirty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endParaRPr lang="cs-CZ" sz="2000" dirty="0">
              <a:solidFill>
                <a:schemeClr val="bg1">
                  <a:lumMod val="65000"/>
                </a:schemeClr>
              </a:solidFill>
              <a:hlinkClick r:id="rId2"/>
            </a:endParaRPr>
          </a:p>
          <a:p>
            <a:pPr marL="0" indent="0" algn="r">
              <a:buNone/>
            </a:pPr>
            <a:r>
              <a:rPr lang="cs-CZ" sz="2000" dirty="0">
                <a:solidFill>
                  <a:schemeClr val="bg1">
                    <a:lumMod val="65000"/>
                  </a:schemeClr>
                </a:solidFill>
                <a:hlinkClick r:id="rId2"/>
              </a:rPr>
              <a:t>video</a:t>
            </a:r>
            <a:endParaRPr lang="cs-CZ" sz="20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2891" y="1755394"/>
            <a:ext cx="5290923" cy="386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810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3/30</a:t>
            </a:r>
            <a:r>
              <a:rPr lang="cs-CZ" dirty="0"/>
              <a:t> </a:t>
            </a:r>
            <a:r>
              <a:rPr lang="cs-CZ" sz="1600" i="1" dirty="0"/>
              <a:t>(+- 1915)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8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  <a:tabLst>
                <a:tab pos="6400800" algn="l"/>
              </a:tabLst>
            </a:pPr>
            <a:r>
              <a:rPr lang="en-US" sz="2000" b="1" i="1" dirty="0"/>
              <a:t>„</a:t>
            </a:r>
            <a:r>
              <a:rPr lang="en-US" sz="2000" b="1" i="1" dirty="0" err="1"/>
              <a:t>Cílem</a:t>
            </a:r>
            <a:r>
              <a:rPr lang="en-US" sz="2000" b="1" i="1" dirty="0"/>
              <a:t> </a:t>
            </a:r>
            <a:r>
              <a:rPr lang="en-US" sz="2000" b="1" i="1" dirty="0" err="1"/>
              <a:t>dívčího</a:t>
            </a:r>
            <a:r>
              <a:rPr lang="en-US" sz="2000" b="1" i="1" dirty="0"/>
              <a:t> </a:t>
            </a:r>
            <a:r>
              <a:rPr lang="en-US" sz="2000" b="1" i="1" dirty="0" err="1"/>
              <a:t>skautství</a:t>
            </a:r>
            <a:r>
              <a:rPr lang="en-US" sz="2000" b="1" i="1" dirty="0"/>
              <a:t> </a:t>
            </a:r>
            <a:r>
              <a:rPr lang="en-US" sz="2000" b="1" i="1" dirty="0" err="1"/>
              <a:t>má</a:t>
            </a:r>
            <a:r>
              <a:rPr lang="en-US" sz="2000" b="1" i="1" dirty="0"/>
              <a:t> </a:t>
            </a:r>
            <a:r>
              <a:rPr lang="en-US" sz="2000" b="1" i="1" dirty="0" err="1"/>
              <a:t>býti</a:t>
            </a:r>
            <a:r>
              <a:rPr lang="en-US" sz="2000" b="1" i="1" dirty="0"/>
              <a:t> </a:t>
            </a:r>
            <a:r>
              <a:rPr lang="en-US" sz="2000" b="1" i="1" dirty="0" err="1"/>
              <a:t>povznesení</a:t>
            </a:r>
            <a:r>
              <a:rPr lang="en-US" sz="2000" b="1" i="1" dirty="0"/>
              <a:t> </a:t>
            </a:r>
            <a:r>
              <a:rPr lang="en-US" sz="2000" b="1" i="1" dirty="0" err="1"/>
              <a:t>fyzických</a:t>
            </a:r>
            <a:r>
              <a:rPr lang="en-US" sz="2000" b="1" i="1" dirty="0"/>
              <a:t> </a:t>
            </a:r>
            <a:r>
              <a:rPr lang="en-US" sz="2000" b="1" i="1" dirty="0" err="1"/>
              <a:t>i</a:t>
            </a:r>
            <a:r>
              <a:rPr lang="en-US" sz="2000" b="1" i="1" dirty="0"/>
              <a:t> </a:t>
            </a:r>
            <a:r>
              <a:rPr lang="en-US" sz="2000" b="1" i="1" dirty="0" err="1"/>
              <a:t>morálních</a:t>
            </a:r>
            <a:r>
              <a:rPr lang="en-US" sz="2000" b="1" i="1" dirty="0"/>
              <a:t> </a:t>
            </a:r>
            <a:r>
              <a:rPr lang="en-US" sz="2000" b="1" i="1" dirty="0" err="1"/>
              <a:t>sil</a:t>
            </a:r>
            <a:r>
              <a:rPr lang="en-US" sz="2000" b="1" i="1" dirty="0"/>
              <a:t> </a:t>
            </a:r>
            <a:r>
              <a:rPr lang="en-US" sz="2000" b="1" i="1" dirty="0" err="1"/>
              <a:t>české</a:t>
            </a:r>
            <a:r>
              <a:rPr lang="en-US" sz="2000" b="1" i="1" dirty="0"/>
              <a:t> </a:t>
            </a:r>
            <a:r>
              <a:rPr lang="en-US" sz="2000" b="1" i="1" dirty="0" err="1"/>
              <a:t>ženy</a:t>
            </a:r>
            <a:r>
              <a:rPr lang="en-US" sz="2000" b="1" i="1" dirty="0"/>
              <a:t> </a:t>
            </a:r>
            <a:r>
              <a:rPr lang="en-US" sz="2000" b="1" i="1" dirty="0" err="1"/>
              <a:t>prostředky</a:t>
            </a:r>
            <a:r>
              <a:rPr lang="en-US" sz="2000" b="1" i="1" dirty="0"/>
              <a:t> </a:t>
            </a:r>
            <a:r>
              <a:rPr lang="en-US" sz="2000" b="1" i="1" dirty="0" err="1"/>
              <a:t>příbuznými</a:t>
            </a:r>
            <a:r>
              <a:rPr lang="en-US" sz="2000" b="1" i="1" dirty="0"/>
              <a:t> </a:t>
            </a:r>
            <a:r>
              <a:rPr lang="en-US" sz="2000" b="1" i="1" dirty="0" err="1"/>
              <a:t>skautingu</a:t>
            </a:r>
            <a:r>
              <a:rPr lang="en-US" sz="2000" b="1" i="1" dirty="0"/>
              <a:t> </a:t>
            </a:r>
            <a:r>
              <a:rPr lang="en-US" sz="2000" b="1" i="1" dirty="0" err="1"/>
              <a:t>chlapeckému</a:t>
            </a:r>
            <a:r>
              <a:rPr lang="en-US" sz="2000" b="1" i="1" dirty="0"/>
              <a:t>.“ </a:t>
            </a:r>
            <a:r>
              <a:rPr lang="en-US" sz="2000" dirty="0"/>
              <a:t>	(Anna </a:t>
            </a:r>
            <a:r>
              <a:rPr lang="en-US" sz="2000" dirty="0" err="1"/>
              <a:t>Berkovcová</a:t>
            </a:r>
            <a:r>
              <a:rPr lang="en-US" sz="2000" dirty="0"/>
              <a:t>)</a:t>
            </a:r>
            <a:endParaRPr lang="cs-CZ" sz="2000" dirty="0"/>
          </a:p>
          <a:p>
            <a:pPr marL="0" indent="0" algn="r">
              <a:buNone/>
            </a:pPr>
            <a:endParaRPr lang="cs-CZ" sz="2000" dirty="0"/>
          </a:p>
          <a:p>
            <a:pPr marL="0" indent="0" algn="r">
              <a:buNone/>
            </a:pPr>
            <a:endParaRPr lang="cs-CZ" sz="2000" dirty="0"/>
          </a:p>
          <a:p>
            <a:pPr marL="0" indent="0" algn="r">
              <a:buNone/>
            </a:pPr>
            <a:endParaRPr lang="cs-CZ" sz="2000" dirty="0"/>
          </a:p>
          <a:p>
            <a:pPr marL="0" indent="0" algn="r">
              <a:buNone/>
            </a:pPr>
            <a:endParaRPr lang="cs-CZ" sz="2000" dirty="0"/>
          </a:p>
          <a:p>
            <a:pPr marL="0" indent="0" algn="r">
              <a:buNone/>
            </a:pPr>
            <a:endParaRPr lang="cs-CZ" sz="2000" dirty="0"/>
          </a:p>
          <a:p>
            <a:endParaRPr lang="cs-CZ" sz="2000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000" y="3038251"/>
            <a:ext cx="4707925" cy="279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245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4/30</a:t>
            </a:r>
            <a:r>
              <a:rPr lang="cs-CZ" dirty="0"/>
              <a:t> </a:t>
            </a:r>
            <a:r>
              <a:rPr lang="cs-CZ" sz="1600" i="1" dirty="0"/>
              <a:t>(1914-1918)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9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20000" y="1692002"/>
            <a:ext cx="5405029" cy="4139998"/>
          </a:xfrm>
        </p:spPr>
        <p:txBody>
          <a:bodyPr/>
          <a:lstStyle/>
          <a:p>
            <a:pPr marL="0" indent="0" algn="just">
              <a:buNone/>
              <a:tabLst>
                <a:tab pos="6400800" algn="l"/>
              </a:tabLst>
            </a:pPr>
            <a:r>
              <a:rPr lang="en-US" sz="2400" b="1" i="1" dirty="0"/>
              <a:t>„</a:t>
            </a:r>
            <a:r>
              <a:rPr lang="en-US" sz="2400" b="1" i="1" dirty="0" err="1"/>
              <a:t>Pište</a:t>
            </a:r>
            <a:r>
              <a:rPr lang="en-US" sz="2400" b="1" i="1" dirty="0"/>
              <a:t> </a:t>
            </a:r>
            <a:r>
              <a:rPr lang="en-US" sz="2400" b="1" i="1" dirty="0" err="1"/>
              <a:t>svým</a:t>
            </a:r>
            <a:r>
              <a:rPr lang="en-US" sz="2400" b="1" i="1" dirty="0"/>
              <a:t> </a:t>
            </a:r>
            <a:r>
              <a:rPr lang="en-US" sz="2400" b="1" i="1" dirty="0" err="1"/>
              <a:t>vůdcům</a:t>
            </a:r>
            <a:r>
              <a:rPr lang="en-US" sz="2400" b="1" i="1" dirty="0"/>
              <a:t> </a:t>
            </a:r>
            <a:r>
              <a:rPr lang="en-US" sz="2400" b="1" i="1" dirty="0" err="1"/>
              <a:t>na</a:t>
            </a:r>
            <a:r>
              <a:rPr lang="en-US" sz="2400" b="1" i="1" dirty="0"/>
              <a:t> </a:t>
            </a:r>
            <a:r>
              <a:rPr lang="en-US" sz="2400" b="1" i="1" dirty="0" err="1"/>
              <a:t>frontu</a:t>
            </a:r>
            <a:r>
              <a:rPr lang="en-US" sz="2400" b="1" i="1" dirty="0"/>
              <a:t>.“</a:t>
            </a:r>
          </a:p>
          <a:p>
            <a:pPr marL="0" indent="0" algn="r">
              <a:buNone/>
              <a:tabLst>
                <a:tab pos="6400800" algn="l"/>
              </a:tabLst>
            </a:pPr>
            <a:r>
              <a:rPr lang="en-US" sz="2400" b="1" i="1" dirty="0"/>
              <a:t> </a:t>
            </a:r>
            <a:r>
              <a:rPr lang="en-US" sz="2400" dirty="0"/>
              <a:t>(</a:t>
            </a:r>
            <a:r>
              <a:rPr lang="en-US" sz="2400" dirty="0" err="1"/>
              <a:t>výzva</a:t>
            </a:r>
            <a:r>
              <a:rPr lang="en-US" sz="2400" dirty="0"/>
              <a:t> </a:t>
            </a:r>
            <a:r>
              <a:rPr lang="en-US" sz="2400" dirty="0" err="1"/>
              <a:t>Junáka</a:t>
            </a:r>
            <a:r>
              <a:rPr lang="en-US" sz="2400" dirty="0"/>
              <a:t>) </a:t>
            </a:r>
          </a:p>
          <a:p>
            <a:pPr marL="0" indent="0">
              <a:buNone/>
            </a:pPr>
            <a:endParaRPr lang="cs-CZ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3372" y="1692002"/>
            <a:ext cx="5115943" cy="412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718604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ECON-CZ.potx" id="{AE58135E-4D61-4028-838C-EC4BFDF857E0}" vid="{3EB0DBB9-0B57-400A-AD77-0800E0296781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Prezentace-ECON-CZ</Template>
  <TotalTime>188</TotalTime>
  <Words>2123</Words>
  <Application>Microsoft Office PowerPoint</Application>
  <PresentationFormat>Širokoúhlá obrazovka</PresentationFormat>
  <Paragraphs>225</Paragraphs>
  <Slides>36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0" baseType="lpstr">
      <vt:lpstr>Arial</vt:lpstr>
      <vt:lpstr>Tahoma</vt:lpstr>
      <vt:lpstr>Wingdings</vt:lpstr>
      <vt:lpstr>Prezentace_MU_CZ</vt:lpstr>
      <vt:lpstr>Historie neziskového sektoru v ČR: Občanská společnost ve 20. století  „české / skautské století“</vt:lpstr>
      <vt:lpstr>Průběh semináře</vt:lpstr>
      <vt:lpstr>Junák – český skaut, z.s.</vt:lpstr>
      <vt:lpstr>Zadání a realizace úkolu</vt:lpstr>
      <vt:lpstr>Realizace úkolu</vt:lpstr>
      <vt:lpstr>Řešení? 1/30 (+- 1911)          </vt:lpstr>
      <vt:lpstr>Řešení? 2/30 (28. 6. 1914)          </vt:lpstr>
      <vt:lpstr>Řešení? 3/30 (+- 1915)          </vt:lpstr>
      <vt:lpstr>Řešení? 4/30 (1914-1918)          </vt:lpstr>
      <vt:lpstr>Řešení? 5/30 (1. – 2. 7. 1917)          </vt:lpstr>
      <vt:lpstr>Řešení? 6/30 (28. 10. 1918)          </vt:lpstr>
      <vt:lpstr>Řešení? 7/30 (28. 10. 1918)          </vt:lpstr>
      <vt:lpstr>Řešení? 8/30 (+- 1937)          </vt:lpstr>
      <vt:lpstr>Řešení? 9/30 (29. 9. 1938)          </vt:lpstr>
      <vt:lpstr>Řešení? 10/30 (15. 3. 1939)          </vt:lpstr>
      <vt:lpstr>Řešení? 11/30 (+- 1940)          </vt:lpstr>
      <vt:lpstr>Řešení? 12/30 (18. 6. 1942)          </vt:lpstr>
      <vt:lpstr>Řešení? 13/30 (+- 1945)          </vt:lpstr>
      <vt:lpstr>Řešení? 14/30 (+- 1945)          </vt:lpstr>
      <vt:lpstr>Řešení? 15/30 (25. 2. 1948)          </vt:lpstr>
      <vt:lpstr>Řešení? 16/30 (+- 25. 2. 1948)          </vt:lpstr>
      <vt:lpstr>Řešení? 17/30 (+- 1948)          </vt:lpstr>
      <vt:lpstr>Řešení? 18/30 (27. 6. 1950)          </vt:lpstr>
      <vt:lpstr>Řešení? 19/30 (+- 1949)          </vt:lpstr>
      <vt:lpstr>Řešení? 20/30 (+- 1968)          </vt:lpstr>
      <vt:lpstr>Řešení? 21/30 (21. 8. 1968)          </vt:lpstr>
      <vt:lpstr>Řešení? 22/30 (po 16. 1. 1969)          </vt:lpstr>
      <vt:lpstr>Řešení? 23/30 (+- 1970)          </vt:lpstr>
      <vt:lpstr>Řešení? 24/30 (po roce 1970)          </vt:lpstr>
      <vt:lpstr>Řešení? 25/30 (po roce 1970)          </vt:lpstr>
      <vt:lpstr>Řešení? 26/30 (+- 1977)          </vt:lpstr>
      <vt:lpstr>Řešení? 27/30 (+- 1989)          </vt:lpstr>
      <vt:lpstr>Řešení? 28/30 (1. 1. 1990)          </vt:lpstr>
      <vt:lpstr>Řešení? 29/30 (1. 1. 1993)          </vt:lpstr>
      <vt:lpstr>Řešení? 30/30 (tady a teď)          </vt:lpstr>
      <vt:lpstr>Děkuji za aktivní účast!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Občanská společnost ve 20. století  „české / skautské století“</dc:title>
  <dc:creator>JP</dc:creator>
  <cp:lastModifiedBy>Jakub Pejcal</cp:lastModifiedBy>
  <cp:revision>17</cp:revision>
  <cp:lastPrinted>1601-01-01T00:00:00Z</cp:lastPrinted>
  <dcterms:created xsi:type="dcterms:W3CDTF">2019-02-25T18:09:44Z</dcterms:created>
  <dcterms:modified xsi:type="dcterms:W3CDTF">2021-09-21T11:26:18Z</dcterms:modified>
</cp:coreProperties>
</file>