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322" r:id="rId2"/>
    <p:sldId id="396" r:id="rId3"/>
    <p:sldId id="392" r:id="rId4"/>
    <p:sldId id="397" r:id="rId5"/>
    <p:sldId id="398" r:id="rId6"/>
    <p:sldId id="403" r:id="rId7"/>
    <p:sldId id="399" r:id="rId8"/>
    <p:sldId id="400" r:id="rId9"/>
    <p:sldId id="401" r:id="rId10"/>
    <p:sldId id="402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97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9348012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16. 11. 2021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semestrálního úkolu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12. 2021 – 30. 11. 2022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16. 11.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  7. 12.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14. 12. (prezentace - seminář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cvičení…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249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Zadání semestrálního úkolu</vt:lpstr>
      <vt:lpstr>O co půjde?</vt:lpstr>
      <vt:lpstr>Hodnocení?</vt:lpstr>
      <vt:lpstr>Pro dnešní cvičení…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90</cp:revision>
  <cp:lastPrinted>1601-01-01T00:00:00Z</cp:lastPrinted>
  <dcterms:created xsi:type="dcterms:W3CDTF">2019-02-25T18:09:44Z</dcterms:created>
  <dcterms:modified xsi:type="dcterms:W3CDTF">2021-11-15T14:05:14Z</dcterms:modified>
</cp:coreProperties>
</file>