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4"/>
  </p:notesMasterIdLst>
  <p:sldIdLst>
    <p:sldId id="282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4" r:id="rId21"/>
    <p:sldId id="333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74569" autoAdjust="0"/>
  </p:normalViewPr>
  <p:slideViewPr>
    <p:cSldViewPr snapToGrid="0">
      <p:cViewPr varScale="1">
        <p:scale>
          <a:sx n="74" d="100"/>
          <a:sy n="74" d="100"/>
        </p:scale>
        <p:origin x="121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svg"/><Relationship Id="rId1" Type="http://schemas.openxmlformats.org/officeDocument/2006/relationships/image" Target="../media/image2.png"/><Relationship Id="rId4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svg"/><Relationship Id="rId1" Type="http://schemas.openxmlformats.org/officeDocument/2006/relationships/image" Target="../media/image2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D81C7-07A7-4597-8819-4D1F7568290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F4F9BBF-8951-4F7A-8D11-3713E1CFCE9D}">
      <dgm:prSet/>
      <dgm:spPr/>
      <dgm:t>
        <a:bodyPr/>
        <a:lstStyle/>
        <a:p>
          <a:pPr>
            <a:defRPr cap="all"/>
          </a:pPr>
          <a:r>
            <a:rPr lang="cs-CZ" dirty="0"/>
            <a:t>Definice významu</a:t>
          </a:r>
          <a:endParaRPr lang="en-US" dirty="0"/>
        </a:p>
      </dgm:t>
    </dgm:pt>
    <dgm:pt modelId="{F755B8D8-0ECF-47EE-94FF-50D08CA96770}" type="parTrans" cxnId="{385A031B-9FBA-4059-9B8A-35B2E683375C}">
      <dgm:prSet/>
      <dgm:spPr/>
      <dgm:t>
        <a:bodyPr/>
        <a:lstStyle/>
        <a:p>
          <a:endParaRPr lang="en-US"/>
        </a:p>
      </dgm:t>
    </dgm:pt>
    <dgm:pt modelId="{E537F0EA-9ACF-4562-8B44-78DE024A6EF3}" type="sibTrans" cxnId="{385A031B-9FBA-4059-9B8A-35B2E683375C}">
      <dgm:prSet/>
      <dgm:spPr/>
      <dgm:t>
        <a:bodyPr/>
        <a:lstStyle/>
        <a:p>
          <a:endParaRPr lang="en-US"/>
        </a:p>
      </dgm:t>
    </dgm:pt>
    <dgm:pt modelId="{52A9CB95-781D-4097-B88E-1B759CC18223}">
      <dgm:prSet/>
      <dgm:spPr/>
      <dgm:t>
        <a:bodyPr/>
        <a:lstStyle/>
        <a:p>
          <a:pPr>
            <a:defRPr cap="all"/>
          </a:pPr>
          <a:r>
            <a:rPr lang="cs-CZ" b="0" dirty="0"/>
            <a:t>význam a užití v</a:t>
          </a:r>
          <a:r>
            <a:rPr lang="cs-CZ" b="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cs-CZ" b="0" dirty="0"/>
            <a:t>kontextu</a:t>
          </a:r>
          <a:endParaRPr lang="en-US" b="0" dirty="0"/>
        </a:p>
      </dgm:t>
    </dgm:pt>
    <dgm:pt modelId="{5EB02980-4CDC-47B9-B9FE-55DB490F9420}" type="parTrans" cxnId="{B4BB527D-9057-4459-9480-D2FDBA705777}">
      <dgm:prSet/>
      <dgm:spPr/>
      <dgm:t>
        <a:bodyPr/>
        <a:lstStyle/>
        <a:p>
          <a:endParaRPr lang="en-US"/>
        </a:p>
      </dgm:t>
    </dgm:pt>
    <dgm:pt modelId="{180891B6-D53E-4471-8235-B7272249A455}" type="sibTrans" cxnId="{B4BB527D-9057-4459-9480-D2FDBA705777}">
      <dgm:prSet/>
      <dgm:spPr/>
      <dgm:t>
        <a:bodyPr/>
        <a:lstStyle/>
        <a:p>
          <a:endParaRPr lang="en-US"/>
        </a:p>
      </dgm:t>
    </dgm:pt>
    <dgm:pt modelId="{7B57B1AD-88DD-4EE5-938E-F40F713296B4}" type="pres">
      <dgm:prSet presAssocID="{F7DD81C7-07A7-4597-8819-4D1F75682900}" presName="root" presStyleCnt="0">
        <dgm:presLayoutVars>
          <dgm:dir/>
          <dgm:resizeHandles val="exact"/>
        </dgm:presLayoutVars>
      </dgm:prSet>
      <dgm:spPr/>
    </dgm:pt>
    <dgm:pt modelId="{BE9605A1-9CB0-4572-AFE6-0FEC38CC85DE}" type="pres">
      <dgm:prSet presAssocID="{1F4F9BBF-8951-4F7A-8D11-3713E1CFCE9D}" presName="compNode" presStyleCnt="0"/>
      <dgm:spPr/>
    </dgm:pt>
    <dgm:pt modelId="{B4DE2924-7044-4E65-928B-08E4256D2326}" type="pres">
      <dgm:prSet presAssocID="{1F4F9BBF-8951-4F7A-8D11-3713E1CFCE9D}" presName="iconBgRect" presStyleLbl="bgShp" presStyleIdx="0" presStyleCnt="2"/>
      <dgm:spPr/>
    </dgm:pt>
    <dgm:pt modelId="{5BDEE778-7C83-4611-99F1-C0346CDFAE19}" type="pres">
      <dgm:prSet presAssocID="{1F4F9BBF-8951-4F7A-8D11-3713E1CFCE9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D1CE23FF-08E5-4968-BB61-59D619C7D175}" type="pres">
      <dgm:prSet presAssocID="{1F4F9BBF-8951-4F7A-8D11-3713E1CFCE9D}" presName="spaceRect" presStyleCnt="0"/>
      <dgm:spPr/>
    </dgm:pt>
    <dgm:pt modelId="{AA2E294C-DDE4-45B4-9C46-24F286BD4943}" type="pres">
      <dgm:prSet presAssocID="{1F4F9BBF-8951-4F7A-8D11-3713E1CFCE9D}" presName="textRect" presStyleLbl="revTx" presStyleIdx="0" presStyleCnt="2">
        <dgm:presLayoutVars>
          <dgm:chMax val="1"/>
          <dgm:chPref val="1"/>
        </dgm:presLayoutVars>
      </dgm:prSet>
      <dgm:spPr/>
    </dgm:pt>
    <dgm:pt modelId="{EC57A06B-9C3A-4164-A77B-0CCAAE00924C}" type="pres">
      <dgm:prSet presAssocID="{E537F0EA-9ACF-4562-8B44-78DE024A6EF3}" presName="sibTrans" presStyleCnt="0"/>
      <dgm:spPr/>
    </dgm:pt>
    <dgm:pt modelId="{BF070F4E-7545-46C7-9B12-E69A7E01DD5B}" type="pres">
      <dgm:prSet presAssocID="{52A9CB95-781D-4097-B88E-1B759CC18223}" presName="compNode" presStyleCnt="0"/>
      <dgm:spPr/>
    </dgm:pt>
    <dgm:pt modelId="{A7D375DC-878E-4025-9D80-96363155E0F6}" type="pres">
      <dgm:prSet presAssocID="{52A9CB95-781D-4097-B88E-1B759CC18223}" presName="iconBgRect" presStyleLbl="bgShp" presStyleIdx="1" presStyleCnt="2"/>
      <dgm:spPr/>
    </dgm:pt>
    <dgm:pt modelId="{CFC30C53-435F-4587-812B-4CD0CF3B63D7}" type="pres">
      <dgm:prSet presAssocID="{52A9CB95-781D-4097-B88E-1B759CC1822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C5FD54FC-4229-4C9C-930D-4CBB3E48B983}" type="pres">
      <dgm:prSet presAssocID="{52A9CB95-781D-4097-B88E-1B759CC18223}" presName="spaceRect" presStyleCnt="0"/>
      <dgm:spPr/>
    </dgm:pt>
    <dgm:pt modelId="{7DD67DB1-E051-41BF-8022-80AA8D95BA2B}" type="pres">
      <dgm:prSet presAssocID="{52A9CB95-781D-4097-B88E-1B759CC1822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85A031B-9FBA-4059-9B8A-35B2E683375C}" srcId="{F7DD81C7-07A7-4597-8819-4D1F75682900}" destId="{1F4F9BBF-8951-4F7A-8D11-3713E1CFCE9D}" srcOrd="0" destOrd="0" parTransId="{F755B8D8-0ECF-47EE-94FF-50D08CA96770}" sibTransId="{E537F0EA-9ACF-4562-8B44-78DE024A6EF3}"/>
    <dgm:cxn modelId="{95D9E31C-AA94-41E3-AACE-A59DB7AE7721}" type="presOf" srcId="{1F4F9BBF-8951-4F7A-8D11-3713E1CFCE9D}" destId="{AA2E294C-DDE4-45B4-9C46-24F286BD4943}" srcOrd="0" destOrd="0" presId="urn:microsoft.com/office/officeart/2018/5/layout/IconCircleLabelList"/>
    <dgm:cxn modelId="{F2B7DD69-FFBB-427A-8A68-6950573F4C87}" type="presOf" srcId="{F7DD81C7-07A7-4597-8819-4D1F75682900}" destId="{7B57B1AD-88DD-4EE5-938E-F40F713296B4}" srcOrd="0" destOrd="0" presId="urn:microsoft.com/office/officeart/2018/5/layout/IconCircleLabelList"/>
    <dgm:cxn modelId="{B4BB527D-9057-4459-9480-D2FDBA705777}" srcId="{F7DD81C7-07A7-4597-8819-4D1F75682900}" destId="{52A9CB95-781D-4097-B88E-1B759CC18223}" srcOrd="1" destOrd="0" parTransId="{5EB02980-4CDC-47B9-B9FE-55DB490F9420}" sibTransId="{180891B6-D53E-4471-8235-B7272249A455}"/>
    <dgm:cxn modelId="{0FA5CFAC-A1FE-4026-8B00-478AD82F51EB}" type="presOf" srcId="{52A9CB95-781D-4097-B88E-1B759CC18223}" destId="{7DD67DB1-E051-41BF-8022-80AA8D95BA2B}" srcOrd="0" destOrd="0" presId="urn:microsoft.com/office/officeart/2018/5/layout/IconCircleLabelList"/>
    <dgm:cxn modelId="{8FCE078B-284C-47C1-809C-7197D7617F5B}" type="presParOf" srcId="{7B57B1AD-88DD-4EE5-938E-F40F713296B4}" destId="{BE9605A1-9CB0-4572-AFE6-0FEC38CC85DE}" srcOrd="0" destOrd="0" presId="urn:microsoft.com/office/officeart/2018/5/layout/IconCircleLabelList"/>
    <dgm:cxn modelId="{2B8A0275-A959-4F5F-BB6E-4543964E1C25}" type="presParOf" srcId="{BE9605A1-9CB0-4572-AFE6-0FEC38CC85DE}" destId="{B4DE2924-7044-4E65-928B-08E4256D2326}" srcOrd="0" destOrd="0" presId="urn:microsoft.com/office/officeart/2018/5/layout/IconCircleLabelList"/>
    <dgm:cxn modelId="{EEE562A6-8455-4691-9DAE-AA90C398AB4F}" type="presParOf" srcId="{BE9605A1-9CB0-4572-AFE6-0FEC38CC85DE}" destId="{5BDEE778-7C83-4611-99F1-C0346CDFAE19}" srcOrd="1" destOrd="0" presId="urn:microsoft.com/office/officeart/2018/5/layout/IconCircleLabelList"/>
    <dgm:cxn modelId="{F5CE906D-6AC3-4C7B-8E56-BF7A1F54C658}" type="presParOf" srcId="{BE9605A1-9CB0-4572-AFE6-0FEC38CC85DE}" destId="{D1CE23FF-08E5-4968-BB61-59D619C7D175}" srcOrd="2" destOrd="0" presId="urn:microsoft.com/office/officeart/2018/5/layout/IconCircleLabelList"/>
    <dgm:cxn modelId="{6E205147-90B1-4EEA-81A9-1A19268F3D53}" type="presParOf" srcId="{BE9605A1-9CB0-4572-AFE6-0FEC38CC85DE}" destId="{AA2E294C-DDE4-45B4-9C46-24F286BD4943}" srcOrd="3" destOrd="0" presId="urn:microsoft.com/office/officeart/2018/5/layout/IconCircleLabelList"/>
    <dgm:cxn modelId="{3F311B0B-2CDA-4D9B-97E0-BDE77D0D9F7E}" type="presParOf" srcId="{7B57B1AD-88DD-4EE5-938E-F40F713296B4}" destId="{EC57A06B-9C3A-4164-A77B-0CCAAE00924C}" srcOrd="1" destOrd="0" presId="urn:microsoft.com/office/officeart/2018/5/layout/IconCircleLabelList"/>
    <dgm:cxn modelId="{4E944CD9-7AC7-47B1-AAE0-0A9772DD7E84}" type="presParOf" srcId="{7B57B1AD-88DD-4EE5-938E-F40F713296B4}" destId="{BF070F4E-7545-46C7-9B12-E69A7E01DD5B}" srcOrd="2" destOrd="0" presId="urn:microsoft.com/office/officeart/2018/5/layout/IconCircleLabelList"/>
    <dgm:cxn modelId="{AADC4BB6-85B5-431E-978D-8685CDE7CA31}" type="presParOf" srcId="{BF070F4E-7545-46C7-9B12-E69A7E01DD5B}" destId="{A7D375DC-878E-4025-9D80-96363155E0F6}" srcOrd="0" destOrd="0" presId="urn:microsoft.com/office/officeart/2018/5/layout/IconCircleLabelList"/>
    <dgm:cxn modelId="{E5C1B074-9546-4283-8C65-982D6D107523}" type="presParOf" srcId="{BF070F4E-7545-46C7-9B12-E69A7E01DD5B}" destId="{CFC30C53-435F-4587-812B-4CD0CF3B63D7}" srcOrd="1" destOrd="0" presId="urn:microsoft.com/office/officeart/2018/5/layout/IconCircleLabelList"/>
    <dgm:cxn modelId="{7B9770F9-723A-46D5-813A-9B3779C89C05}" type="presParOf" srcId="{BF070F4E-7545-46C7-9B12-E69A7E01DD5B}" destId="{C5FD54FC-4229-4C9C-930D-4CBB3E48B983}" srcOrd="2" destOrd="0" presId="urn:microsoft.com/office/officeart/2018/5/layout/IconCircleLabelList"/>
    <dgm:cxn modelId="{CACCD95E-14ED-4980-894A-35DBFC370797}" type="presParOf" srcId="{BF070F4E-7545-46C7-9B12-E69A7E01DD5B}" destId="{7DD67DB1-E051-41BF-8022-80AA8D95BA2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B4331-0FCF-4BA7-81DC-3F94CC8D498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F837283-B364-4864-BC92-5EE61888D5F0}">
      <dgm:prSet phldrT="[Text]"/>
      <dgm:spPr/>
      <dgm:t>
        <a:bodyPr/>
        <a:lstStyle/>
        <a:p>
          <a:r>
            <a:rPr lang="cs-CZ" dirty="0"/>
            <a:t>zařízení</a:t>
          </a:r>
        </a:p>
      </dgm:t>
    </dgm:pt>
    <dgm:pt modelId="{185FF62E-FE54-4396-8043-5A01C1CC629D}" type="parTrans" cxnId="{15913AE0-CAC5-494C-BAB7-52FB604E1DFB}">
      <dgm:prSet/>
      <dgm:spPr/>
      <dgm:t>
        <a:bodyPr/>
        <a:lstStyle/>
        <a:p>
          <a:endParaRPr lang="cs-CZ"/>
        </a:p>
      </dgm:t>
    </dgm:pt>
    <dgm:pt modelId="{13EFA196-CBE8-4F9F-B3CA-60F1BFE30F96}" type="sibTrans" cxnId="{15913AE0-CAC5-494C-BAB7-52FB604E1DFB}">
      <dgm:prSet/>
      <dgm:spPr/>
      <dgm:t>
        <a:bodyPr/>
        <a:lstStyle/>
        <a:p>
          <a:endParaRPr lang="cs-CZ"/>
        </a:p>
      </dgm:t>
    </dgm:pt>
    <dgm:pt modelId="{94D59FC1-3970-4D7E-ACC1-3022855ED8E4}" type="asst">
      <dgm:prSet phldrT="[Text]"/>
      <dgm:spPr/>
      <dgm:t>
        <a:bodyPr/>
        <a:lstStyle/>
        <a:p>
          <a:r>
            <a:rPr lang="cs-CZ" dirty="0"/>
            <a:t>elektronické zařízení</a:t>
          </a:r>
        </a:p>
      </dgm:t>
    </dgm:pt>
    <dgm:pt modelId="{F7F33103-436D-47F1-9D2D-0E50E972CCBC}" type="parTrans" cxnId="{A8F6E3DD-4914-4058-BD5A-7D7D4D6970E8}">
      <dgm:prSet/>
      <dgm:spPr/>
      <dgm:t>
        <a:bodyPr/>
        <a:lstStyle/>
        <a:p>
          <a:endParaRPr lang="cs-CZ"/>
        </a:p>
      </dgm:t>
    </dgm:pt>
    <dgm:pt modelId="{B095692F-787F-41B9-9358-FEA28C4169F5}" type="sibTrans" cxnId="{A8F6E3DD-4914-4058-BD5A-7D7D4D6970E8}">
      <dgm:prSet/>
      <dgm:spPr/>
      <dgm:t>
        <a:bodyPr/>
        <a:lstStyle/>
        <a:p>
          <a:endParaRPr lang="cs-CZ"/>
        </a:p>
      </dgm:t>
    </dgm:pt>
    <dgm:pt modelId="{0E763706-9E95-4A5B-9892-F76B3BC9DE85}">
      <dgm:prSet phldrT="[Text]"/>
      <dgm:spPr/>
      <dgm:t>
        <a:bodyPr/>
        <a:lstStyle/>
        <a:p>
          <a:r>
            <a:rPr lang="cs-CZ" dirty="0"/>
            <a:t>počítač</a:t>
          </a:r>
        </a:p>
      </dgm:t>
    </dgm:pt>
    <dgm:pt modelId="{AEE7FC22-3C9E-49A2-9AD5-441F6422686E}" type="parTrans" cxnId="{4F46F7B4-CD94-4D63-BEE9-BE1B83F353A5}">
      <dgm:prSet/>
      <dgm:spPr/>
      <dgm:t>
        <a:bodyPr/>
        <a:lstStyle/>
        <a:p>
          <a:endParaRPr lang="cs-CZ"/>
        </a:p>
      </dgm:t>
    </dgm:pt>
    <dgm:pt modelId="{E103A948-5420-42E9-9A97-D90B73994103}" type="sibTrans" cxnId="{4F46F7B4-CD94-4D63-BEE9-BE1B83F353A5}">
      <dgm:prSet/>
      <dgm:spPr/>
      <dgm:t>
        <a:bodyPr/>
        <a:lstStyle/>
        <a:p>
          <a:endParaRPr lang="cs-CZ"/>
        </a:p>
      </dgm:t>
    </dgm:pt>
    <dgm:pt modelId="{633472B6-B380-4514-B48D-429D93881881}">
      <dgm:prSet phldrT="[Text]"/>
      <dgm:spPr/>
      <dgm:t>
        <a:bodyPr/>
        <a:lstStyle/>
        <a:p>
          <a:endParaRPr lang="cs-CZ" dirty="0"/>
        </a:p>
      </dgm:t>
    </dgm:pt>
    <dgm:pt modelId="{C8B1C8BC-BC5F-4006-A756-1C3DBA2B878B}" type="parTrans" cxnId="{0995946E-0566-452F-A4C8-4768288CEE5F}">
      <dgm:prSet/>
      <dgm:spPr/>
      <dgm:t>
        <a:bodyPr/>
        <a:lstStyle/>
        <a:p>
          <a:endParaRPr lang="cs-CZ"/>
        </a:p>
      </dgm:t>
    </dgm:pt>
    <dgm:pt modelId="{B873FAB2-0655-41B3-A000-2B532589A75C}" type="sibTrans" cxnId="{0995946E-0566-452F-A4C8-4768288CEE5F}">
      <dgm:prSet/>
      <dgm:spPr/>
      <dgm:t>
        <a:bodyPr/>
        <a:lstStyle/>
        <a:p>
          <a:endParaRPr lang="cs-CZ"/>
        </a:p>
      </dgm:t>
    </dgm:pt>
    <dgm:pt modelId="{74BFB027-8598-4556-B52A-BD7C1F9B4017}">
      <dgm:prSet phldrT="[Text]"/>
      <dgm:spPr/>
      <dgm:t>
        <a:bodyPr/>
        <a:lstStyle/>
        <a:p>
          <a:endParaRPr lang="cs-CZ" dirty="0"/>
        </a:p>
      </dgm:t>
    </dgm:pt>
    <dgm:pt modelId="{50BDA46C-F507-4CF9-9B6F-89978AE97FB9}" type="parTrans" cxnId="{983EB550-6D5B-42FE-9DF0-1F285EED7D46}">
      <dgm:prSet/>
      <dgm:spPr/>
      <dgm:t>
        <a:bodyPr/>
        <a:lstStyle/>
        <a:p>
          <a:endParaRPr lang="cs-CZ"/>
        </a:p>
      </dgm:t>
    </dgm:pt>
    <dgm:pt modelId="{FD597DD0-CAC9-4713-99EF-A0119D1C2F6B}" type="sibTrans" cxnId="{983EB550-6D5B-42FE-9DF0-1F285EED7D46}">
      <dgm:prSet/>
      <dgm:spPr/>
      <dgm:t>
        <a:bodyPr/>
        <a:lstStyle/>
        <a:p>
          <a:endParaRPr lang="cs-CZ"/>
        </a:p>
      </dgm:t>
    </dgm:pt>
    <dgm:pt modelId="{A0BDE84A-489E-4BDC-9E2A-98592627C60A}">
      <dgm:prSet phldrT="[Text]"/>
      <dgm:spPr/>
      <dgm:t>
        <a:bodyPr/>
        <a:lstStyle/>
        <a:p>
          <a:endParaRPr lang="cs-CZ" dirty="0"/>
        </a:p>
      </dgm:t>
    </dgm:pt>
    <dgm:pt modelId="{2AF2D294-4F30-48FD-B0A9-B98CFC8AEF88}" type="parTrans" cxnId="{1BC24232-49DF-49B1-9232-81BC049B34B5}">
      <dgm:prSet/>
      <dgm:spPr/>
      <dgm:t>
        <a:bodyPr/>
        <a:lstStyle/>
        <a:p>
          <a:endParaRPr lang="cs-CZ"/>
        </a:p>
      </dgm:t>
    </dgm:pt>
    <dgm:pt modelId="{170288C1-36C5-443C-96DE-338C884CEAE2}" type="sibTrans" cxnId="{1BC24232-49DF-49B1-9232-81BC049B34B5}">
      <dgm:prSet/>
      <dgm:spPr/>
      <dgm:t>
        <a:bodyPr/>
        <a:lstStyle/>
        <a:p>
          <a:endParaRPr lang="cs-CZ"/>
        </a:p>
      </dgm:t>
    </dgm:pt>
    <dgm:pt modelId="{0BB357C2-1145-480C-8CCB-761A7DB7F6A8}" type="pres">
      <dgm:prSet presAssocID="{230B4331-0FCF-4BA7-81DC-3F94CC8D49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C3CBC2-CC44-4E1B-B3E7-17495165171E}" type="pres">
      <dgm:prSet presAssocID="{A0BDE84A-489E-4BDC-9E2A-98592627C60A}" presName="hierRoot1" presStyleCnt="0">
        <dgm:presLayoutVars>
          <dgm:hierBranch val="init"/>
        </dgm:presLayoutVars>
      </dgm:prSet>
      <dgm:spPr/>
    </dgm:pt>
    <dgm:pt modelId="{6B78849C-A1B6-4108-9EA3-6CC54E23AAE7}" type="pres">
      <dgm:prSet presAssocID="{A0BDE84A-489E-4BDC-9E2A-98592627C60A}" presName="rootComposite1" presStyleCnt="0"/>
      <dgm:spPr/>
    </dgm:pt>
    <dgm:pt modelId="{8B056DC3-6E8F-465F-B240-689461DE5B99}" type="pres">
      <dgm:prSet presAssocID="{A0BDE84A-489E-4BDC-9E2A-98592627C60A}" presName="rootText1" presStyleLbl="node0" presStyleIdx="0" presStyleCnt="1">
        <dgm:presLayoutVars>
          <dgm:chMax/>
          <dgm:chPref val="3"/>
        </dgm:presLayoutVars>
      </dgm:prSet>
      <dgm:spPr/>
    </dgm:pt>
    <dgm:pt modelId="{2CA4C5CA-077F-4944-B992-C58ED021562D}" type="pres">
      <dgm:prSet presAssocID="{A0BDE84A-489E-4BDC-9E2A-98592627C60A}" presName="titleText1" presStyleLbl="fgAcc0" presStyleIdx="0" presStyleCnt="1">
        <dgm:presLayoutVars>
          <dgm:chMax val="0"/>
          <dgm:chPref val="0"/>
        </dgm:presLayoutVars>
      </dgm:prSet>
      <dgm:spPr/>
    </dgm:pt>
    <dgm:pt modelId="{D4801EE5-76A3-48B6-8465-0B29ECE19976}" type="pres">
      <dgm:prSet presAssocID="{A0BDE84A-489E-4BDC-9E2A-98592627C60A}" presName="rootConnector1" presStyleLbl="node1" presStyleIdx="0" presStyleCnt="4"/>
      <dgm:spPr/>
    </dgm:pt>
    <dgm:pt modelId="{99B74240-DD5F-454B-A84A-AD93C1925C84}" type="pres">
      <dgm:prSet presAssocID="{A0BDE84A-489E-4BDC-9E2A-98592627C60A}" presName="hierChild2" presStyleCnt="0"/>
      <dgm:spPr/>
    </dgm:pt>
    <dgm:pt modelId="{AE28EB89-0A4A-4126-A85C-40806D776F83}" type="pres">
      <dgm:prSet presAssocID="{50BDA46C-F507-4CF9-9B6F-89978AE97FB9}" presName="Name37" presStyleLbl="parChTrans1D2" presStyleIdx="0" presStyleCnt="3"/>
      <dgm:spPr/>
    </dgm:pt>
    <dgm:pt modelId="{EB5FED4C-A98C-4ACD-A34C-E2346CE73D09}" type="pres">
      <dgm:prSet presAssocID="{74BFB027-8598-4556-B52A-BD7C1F9B4017}" presName="hierRoot2" presStyleCnt="0">
        <dgm:presLayoutVars>
          <dgm:hierBranch val="init"/>
        </dgm:presLayoutVars>
      </dgm:prSet>
      <dgm:spPr/>
    </dgm:pt>
    <dgm:pt modelId="{41168DAD-9BA0-407E-BE3A-54E01345D671}" type="pres">
      <dgm:prSet presAssocID="{74BFB027-8598-4556-B52A-BD7C1F9B4017}" presName="rootComposite" presStyleCnt="0"/>
      <dgm:spPr/>
    </dgm:pt>
    <dgm:pt modelId="{621C7ED4-E691-4C64-8A7D-535B3C128485}" type="pres">
      <dgm:prSet presAssocID="{74BFB027-8598-4556-B52A-BD7C1F9B4017}" presName="rootText" presStyleLbl="node1" presStyleIdx="0" presStyleCnt="4">
        <dgm:presLayoutVars>
          <dgm:chMax/>
          <dgm:chPref val="3"/>
        </dgm:presLayoutVars>
      </dgm:prSet>
      <dgm:spPr/>
    </dgm:pt>
    <dgm:pt modelId="{D14C2003-F2D5-477A-BD4F-AF57F6BDE8D2}" type="pres">
      <dgm:prSet presAssocID="{74BFB027-8598-4556-B52A-BD7C1F9B4017}" presName="titleText2" presStyleLbl="fgAcc1" presStyleIdx="0" presStyleCnt="4">
        <dgm:presLayoutVars>
          <dgm:chMax val="0"/>
          <dgm:chPref val="0"/>
        </dgm:presLayoutVars>
      </dgm:prSet>
      <dgm:spPr/>
    </dgm:pt>
    <dgm:pt modelId="{344E6663-62E2-40B0-9943-30BD8A646C63}" type="pres">
      <dgm:prSet presAssocID="{74BFB027-8598-4556-B52A-BD7C1F9B4017}" presName="rootConnector" presStyleLbl="node2" presStyleIdx="0" presStyleCnt="0"/>
      <dgm:spPr/>
    </dgm:pt>
    <dgm:pt modelId="{E5393775-DBCB-47A1-B155-FBB00C79D24D}" type="pres">
      <dgm:prSet presAssocID="{74BFB027-8598-4556-B52A-BD7C1F9B4017}" presName="hierChild4" presStyleCnt="0"/>
      <dgm:spPr/>
    </dgm:pt>
    <dgm:pt modelId="{D50F4FBD-7824-4F12-945D-0C0E0F76D12E}" type="pres">
      <dgm:prSet presAssocID="{74BFB027-8598-4556-B52A-BD7C1F9B4017}" presName="hierChild5" presStyleCnt="0"/>
      <dgm:spPr/>
    </dgm:pt>
    <dgm:pt modelId="{FB12D12E-F7C2-42BE-91A0-45056DE6171A}" type="pres">
      <dgm:prSet presAssocID="{185FF62E-FE54-4396-8043-5A01C1CC629D}" presName="Name37" presStyleLbl="parChTrans1D2" presStyleIdx="1" presStyleCnt="3"/>
      <dgm:spPr/>
    </dgm:pt>
    <dgm:pt modelId="{E1228CFA-0AFB-4BE9-8158-0C849E57C6EE}" type="pres">
      <dgm:prSet presAssocID="{0F837283-B364-4864-BC92-5EE61888D5F0}" presName="hierRoot2" presStyleCnt="0">
        <dgm:presLayoutVars>
          <dgm:hierBranch val="init"/>
        </dgm:presLayoutVars>
      </dgm:prSet>
      <dgm:spPr/>
    </dgm:pt>
    <dgm:pt modelId="{E0996CA1-0D60-483E-8E75-89704943F707}" type="pres">
      <dgm:prSet presAssocID="{0F837283-B364-4864-BC92-5EE61888D5F0}" presName="rootComposite" presStyleCnt="0"/>
      <dgm:spPr/>
    </dgm:pt>
    <dgm:pt modelId="{78580745-79DB-431F-90F2-90B6670CA546}" type="pres">
      <dgm:prSet presAssocID="{0F837283-B364-4864-BC92-5EE61888D5F0}" presName="rootText" presStyleLbl="node1" presStyleIdx="1" presStyleCnt="4">
        <dgm:presLayoutVars>
          <dgm:chMax/>
          <dgm:chPref val="3"/>
        </dgm:presLayoutVars>
      </dgm:prSet>
      <dgm:spPr/>
    </dgm:pt>
    <dgm:pt modelId="{4FA01D79-AF37-4816-AF1C-E89A4ED24B08}" type="pres">
      <dgm:prSet presAssocID="{0F837283-B364-4864-BC92-5EE61888D5F0}" presName="titleText2" presStyleLbl="fgAcc1" presStyleIdx="1" presStyleCnt="4">
        <dgm:presLayoutVars>
          <dgm:chMax val="0"/>
          <dgm:chPref val="0"/>
        </dgm:presLayoutVars>
      </dgm:prSet>
      <dgm:spPr/>
    </dgm:pt>
    <dgm:pt modelId="{8B99B2FE-F19F-4F8C-A349-C0B55AB0C4C9}" type="pres">
      <dgm:prSet presAssocID="{0F837283-B364-4864-BC92-5EE61888D5F0}" presName="rootConnector" presStyleLbl="node2" presStyleIdx="0" presStyleCnt="0"/>
      <dgm:spPr/>
    </dgm:pt>
    <dgm:pt modelId="{A775BBC4-6D7A-457B-A112-9FC07D1F68F3}" type="pres">
      <dgm:prSet presAssocID="{0F837283-B364-4864-BC92-5EE61888D5F0}" presName="hierChild4" presStyleCnt="0"/>
      <dgm:spPr/>
    </dgm:pt>
    <dgm:pt modelId="{CF41D45D-0466-49A0-BFFD-127F5B4317A2}" type="pres">
      <dgm:prSet presAssocID="{0F837283-B364-4864-BC92-5EE61888D5F0}" presName="hierChild5" presStyleCnt="0"/>
      <dgm:spPr/>
    </dgm:pt>
    <dgm:pt modelId="{2DB4B9BA-C44D-4D10-A3FF-5830C5D34556}" type="pres">
      <dgm:prSet presAssocID="{F7F33103-436D-47F1-9D2D-0E50E972CCBC}" presName="Name96" presStyleLbl="parChTrans1D3" presStyleIdx="0" presStyleCnt="1"/>
      <dgm:spPr/>
    </dgm:pt>
    <dgm:pt modelId="{DE09942C-0E0F-4074-B16B-9085FAEF01D3}" type="pres">
      <dgm:prSet presAssocID="{94D59FC1-3970-4D7E-ACC1-3022855ED8E4}" presName="hierRoot3" presStyleCnt="0">
        <dgm:presLayoutVars>
          <dgm:hierBranch val="init"/>
        </dgm:presLayoutVars>
      </dgm:prSet>
      <dgm:spPr/>
    </dgm:pt>
    <dgm:pt modelId="{4002EB15-067E-4AA6-A3AB-A0BE44255DA1}" type="pres">
      <dgm:prSet presAssocID="{94D59FC1-3970-4D7E-ACC1-3022855ED8E4}" presName="rootComposite3" presStyleCnt="0"/>
      <dgm:spPr/>
    </dgm:pt>
    <dgm:pt modelId="{4FBDBA43-E6EB-45EA-8BCD-6B3096E50E0B}" type="pres">
      <dgm:prSet presAssocID="{94D59FC1-3970-4D7E-ACC1-3022855ED8E4}" presName="rootText3" presStyleLbl="asst1" presStyleIdx="0" presStyleCnt="1">
        <dgm:presLayoutVars>
          <dgm:chPref val="3"/>
        </dgm:presLayoutVars>
      </dgm:prSet>
      <dgm:spPr/>
    </dgm:pt>
    <dgm:pt modelId="{E4ED0C2C-E615-4F6E-B704-B09FB45376A7}" type="pres">
      <dgm:prSet presAssocID="{94D59FC1-3970-4D7E-ACC1-3022855ED8E4}" presName="titleText3" presStyleLbl="fgAcc2" presStyleIdx="0" presStyleCnt="1">
        <dgm:presLayoutVars>
          <dgm:chMax val="0"/>
          <dgm:chPref val="0"/>
        </dgm:presLayoutVars>
      </dgm:prSet>
      <dgm:spPr/>
    </dgm:pt>
    <dgm:pt modelId="{1A9E0EE0-E7F2-4EA0-9DC4-678BDEEFF048}" type="pres">
      <dgm:prSet presAssocID="{94D59FC1-3970-4D7E-ACC1-3022855ED8E4}" presName="rootConnector3" presStyleLbl="asst2" presStyleIdx="0" presStyleCnt="0"/>
      <dgm:spPr/>
    </dgm:pt>
    <dgm:pt modelId="{2D717454-3E8D-4A32-B183-8058C6F273BB}" type="pres">
      <dgm:prSet presAssocID="{94D59FC1-3970-4D7E-ACC1-3022855ED8E4}" presName="hierChild6" presStyleCnt="0"/>
      <dgm:spPr/>
    </dgm:pt>
    <dgm:pt modelId="{6CDA3AB6-0D56-4E84-A411-3622F17E1C37}" type="pres">
      <dgm:prSet presAssocID="{AEE7FC22-3C9E-49A2-9AD5-441F6422686E}" presName="Name37" presStyleLbl="parChTrans1D4" presStyleIdx="0" presStyleCnt="1"/>
      <dgm:spPr/>
    </dgm:pt>
    <dgm:pt modelId="{954A8442-471E-4EEC-A8F1-0D845C207C2E}" type="pres">
      <dgm:prSet presAssocID="{0E763706-9E95-4A5B-9892-F76B3BC9DE85}" presName="hierRoot2" presStyleCnt="0">
        <dgm:presLayoutVars>
          <dgm:hierBranch val="init"/>
        </dgm:presLayoutVars>
      </dgm:prSet>
      <dgm:spPr/>
    </dgm:pt>
    <dgm:pt modelId="{3D03B936-42E3-4221-8EA5-1D9CC9C43652}" type="pres">
      <dgm:prSet presAssocID="{0E763706-9E95-4A5B-9892-F76B3BC9DE85}" presName="rootComposite" presStyleCnt="0"/>
      <dgm:spPr/>
    </dgm:pt>
    <dgm:pt modelId="{9620728D-DCEB-4FCF-B79C-82859935194F}" type="pres">
      <dgm:prSet presAssocID="{0E763706-9E95-4A5B-9892-F76B3BC9DE85}" presName="rootText" presStyleLbl="node1" presStyleIdx="2" presStyleCnt="4">
        <dgm:presLayoutVars>
          <dgm:chMax/>
          <dgm:chPref val="3"/>
        </dgm:presLayoutVars>
      </dgm:prSet>
      <dgm:spPr/>
    </dgm:pt>
    <dgm:pt modelId="{7CBDC7E0-80AC-4663-B47A-0642FF72E09F}" type="pres">
      <dgm:prSet presAssocID="{0E763706-9E95-4A5B-9892-F76B3BC9DE85}" presName="titleText2" presStyleLbl="fgAcc1" presStyleIdx="2" presStyleCnt="4">
        <dgm:presLayoutVars>
          <dgm:chMax val="0"/>
          <dgm:chPref val="0"/>
        </dgm:presLayoutVars>
      </dgm:prSet>
      <dgm:spPr/>
    </dgm:pt>
    <dgm:pt modelId="{268CA647-DD35-416B-93F5-2C2F31465673}" type="pres">
      <dgm:prSet presAssocID="{0E763706-9E95-4A5B-9892-F76B3BC9DE85}" presName="rootConnector" presStyleLbl="node4" presStyleIdx="0" presStyleCnt="0"/>
      <dgm:spPr/>
    </dgm:pt>
    <dgm:pt modelId="{C7381D26-C604-48EA-80F3-1F59948C57C1}" type="pres">
      <dgm:prSet presAssocID="{0E763706-9E95-4A5B-9892-F76B3BC9DE85}" presName="hierChild4" presStyleCnt="0"/>
      <dgm:spPr/>
    </dgm:pt>
    <dgm:pt modelId="{D3E9AD67-4C5A-40F0-ADBF-A8659CD788FC}" type="pres">
      <dgm:prSet presAssocID="{0E763706-9E95-4A5B-9892-F76B3BC9DE85}" presName="hierChild5" presStyleCnt="0"/>
      <dgm:spPr/>
    </dgm:pt>
    <dgm:pt modelId="{0D195177-8CE1-42D0-A8C1-491967F846FC}" type="pres">
      <dgm:prSet presAssocID="{94D59FC1-3970-4D7E-ACC1-3022855ED8E4}" presName="hierChild7" presStyleCnt="0"/>
      <dgm:spPr/>
    </dgm:pt>
    <dgm:pt modelId="{4547AE8D-E13B-47A2-BE5D-CA262BE3A09B}" type="pres">
      <dgm:prSet presAssocID="{C8B1C8BC-BC5F-4006-A756-1C3DBA2B878B}" presName="Name37" presStyleLbl="parChTrans1D2" presStyleIdx="2" presStyleCnt="3"/>
      <dgm:spPr/>
    </dgm:pt>
    <dgm:pt modelId="{B051E2AC-4796-4E3F-A4D0-2EB2063B7C86}" type="pres">
      <dgm:prSet presAssocID="{633472B6-B380-4514-B48D-429D93881881}" presName="hierRoot2" presStyleCnt="0">
        <dgm:presLayoutVars>
          <dgm:hierBranch val="init"/>
        </dgm:presLayoutVars>
      </dgm:prSet>
      <dgm:spPr/>
    </dgm:pt>
    <dgm:pt modelId="{6EE52325-97DE-49F7-B0B3-8138014711BF}" type="pres">
      <dgm:prSet presAssocID="{633472B6-B380-4514-B48D-429D93881881}" presName="rootComposite" presStyleCnt="0"/>
      <dgm:spPr/>
    </dgm:pt>
    <dgm:pt modelId="{105654C6-3E77-4446-B6EB-2CB287DAC398}" type="pres">
      <dgm:prSet presAssocID="{633472B6-B380-4514-B48D-429D93881881}" presName="rootText" presStyleLbl="node1" presStyleIdx="3" presStyleCnt="4">
        <dgm:presLayoutVars>
          <dgm:chMax/>
          <dgm:chPref val="3"/>
        </dgm:presLayoutVars>
      </dgm:prSet>
      <dgm:spPr/>
    </dgm:pt>
    <dgm:pt modelId="{B8D8BBFD-B8CE-4F2B-B3BB-90C2486DA9A2}" type="pres">
      <dgm:prSet presAssocID="{633472B6-B380-4514-B48D-429D93881881}" presName="titleText2" presStyleLbl="fgAcc1" presStyleIdx="3" presStyleCnt="4">
        <dgm:presLayoutVars>
          <dgm:chMax val="0"/>
          <dgm:chPref val="0"/>
        </dgm:presLayoutVars>
      </dgm:prSet>
      <dgm:spPr/>
    </dgm:pt>
    <dgm:pt modelId="{D79A5739-F125-46BA-9D97-0109A636E398}" type="pres">
      <dgm:prSet presAssocID="{633472B6-B380-4514-B48D-429D93881881}" presName="rootConnector" presStyleLbl="node2" presStyleIdx="0" presStyleCnt="0"/>
      <dgm:spPr/>
    </dgm:pt>
    <dgm:pt modelId="{0FE2B46B-9656-4284-A005-C57224EA7177}" type="pres">
      <dgm:prSet presAssocID="{633472B6-B380-4514-B48D-429D93881881}" presName="hierChild4" presStyleCnt="0"/>
      <dgm:spPr/>
    </dgm:pt>
    <dgm:pt modelId="{F24D211C-131D-4874-B6B6-36426DE1C548}" type="pres">
      <dgm:prSet presAssocID="{633472B6-B380-4514-B48D-429D93881881}" presName="hierChild5" presStyleCnt="0"/>
      <dgm:spPr/>
    </dgm:pt>
    <dgm:pt modelId="{F356E038-998A-45EF-A5DD-CAC97AB635B0}" type="pres">
      <dgm:prSet presAssocID="{A0BDE84A-489E-4BDC-9E2A-98592627C60A}" presName="hierChild3" presStyleCnt="0"/>
      <dgm:spPr/>
    </dgm:pt>
  </dgm:ptLst>
  <dgm:cxnLst>
    <dgm:cxn modelId="{0BBB6007-F3BB-4B9B-A4E6-9AA991EB7AF4}" type="presOf" srcId="{74BFB027-8598-4556-B52A-BD7C1F9B4017}" destId="{621C7ED4-E691-4C64-8A7D-535B3C128485}" srcOrd="0" destOrd="0" presId="urn:microsoft.com/office/officeart/2008/layout/NameandTitleOrganizationalChart"/>
    <dgm:cxn modelId="{D0DF110B-3008-4BE3-A07D-94E7903DE59E}" type="presOf" srcId="{170288C1-36C5-443C-96DE-338C884CEAE2}" destId="{2CA4C5CA-077F-4944-B992-C58ED021562D}" srcOrd="0" destOrd="0" presId="urn:microsoft.com/office/officeart/2008/layout/NameandTitleOrganizationalChart"/>
    <dgm:cxn modelId="{C8F37C0D-3F0F-442D-A047-8F3A1D78642F}" type="presOf" srcId="{A0BDE84A-489E-4BDC-9E2A-98592627C60A}" destId="{D4801EE5-76A3-48B6-8465-0B29ECE19976}" srcOrd="1" destOrd="0" presId="urn:microsoft.com/office/officeart/2008/layout/NameandTitleOrganizationalChart"/>
    <dgm:cxn modelId="{EB472712-FBD7-4C9D-A681-AAE3756E618D}" type="presOf" srcId="{94D59FC1-3970-4D7E-ACC1-3022855ED8E4}" destId="{1A9E0EE0-E7F2-4EA0-9DC4-678BDEEFF048}" srcOrd="1" destOrd="0" presId="urn:microsoft.com/office/officeart/2008/layout/NameandTitleOrganizationalChart"/>
    <dgm:cxn modelId="{6094AC1C-ED0B-46FA-B02F-E64F89CDACF9}" type="presOf" srcId="{0E763706-9E95-4A5B-9892-F76B3BC9DE85}" destId="{9620728D-DCEB-4FCF-B79C-82859935194F}" srcOrd="0" destOrd="0" presId="urn:microsoft.com/office/officeart/2008/layout/NameandTitleOrganizationalChart"/>
    <dgm:cxn modelId="{08B36A28-0ACD-48FB-A5DA-A4F4B87E5E24}" type="presOf" srcId="{B873FAB2-0655-41B3-A000-2B532589A75C}" destId="{B8D8BBFD-B8CE-4F2B-B3BB-90C2486DA9A2}" srcOrd="0" destOrd="0" presId="urn:microsoft.com/office/officeart/2008/layout/NameandTitleOrganizationalChart"/>
    <dgm:cxn modelId="{1BC24232-49DF-49B1-9232-81BC049B34B5}" srcId="{230B4331-0FCF-4BA7-81DC-3F94CC8D498D}" destId="{A0BDE84A-489E-4BDC-9E2A-98592627C60A}" srcOrd="0" destOrd="0" parTransId="{2AF2D294-4F30-48FD-B0A9-B98CFC8AEF88}" sibTransId="{170288C1-36C5-443C-96DE-338C884CEAE2}"/>
    <dgm:cxn modelId="{4EDDF362-B152-4056-9D41-19EF8E81C182}" type="presOf" srcId="{230B4331-0FCF-4BA7-81DC-3F94CC8D498D}" destId="{0BB357C2-1145-480C-8CCB-761A7DB7F6A8}" srcOrd="0" destOrd="0" presId="urn:microsoft.com/office/officeart/2008/layout/NameandTitleOrganizationalChart"/>
    <dgm:cxn modelId="{CA027666-FF4E-436D-A918-AE23820A26BF}" type="presOf" srcId="{633472B6-B380-4514-B48D-429D93881881}" destId="{105654C6-3E77-4446-B6EB-2CB287DAC398}" srcOrd="0" destOrd="0" presId="urn:microsoft.com/office/officeart/2008/layout/NameandTitleOrganizationalChart"/>
    <dgm:cxn modelId="{228F7747-F8EB-4604-92B8-32D63C75445B}" type="presOf" srcId="{A0BDE84A-489E-4BDC-9E2A-98592627C60A}" destId="{8B056DC3-6E8F-465F-B240-689461DE5B99}" srcOrd="0" destOrd="0" presId="urn:microsoft.com/office/officeart/2008/layout/NameandTitleOrganizationalChart"/>
    <dgm:cxn modelId="{51C77E47-E7A7-4165-B4E5-8B8FDE8220ED}" type="presOf" srcId="{94D59FC1-3970-4D7E-ACC1-3022855ED8E4}" destId="{4FBDBA43-E6EB-45EA-8BCD-6B3096E50E0B}" srcOrd="0" destOrd="0" presId="urn:microsoft.com/office/officeart/2008/layout/NameandTitleOrganizationalChart"/>
    <dgm:cxn modelId="{78D31669-A013-4936-B145-8A77D2822A62}" type="presOf" srcId="{F7F33103-436D-47F1-9D2D-0E50E972CCBC}" destId="{2DB4B9BA-C44D-4D10-A3FF-5830C5D34556}" srcOrd="0" destOrd="0" presId="urn:microsoft.com/office/officeart/2008/layout/NameandTitleOrganizationalChart"/>
    <dgm:cxn modelId="{0995946E-0566-452F-A4C8-4768288CEE5F}" srcId="{A0BDE84A-489E-4BDC-9E2A-98592627C60A}" destId="{633472B6-B380-4514-B48D-429D93881881}" srcOrd="2" destOrd="0" parTransId="{C8B1C8BC-BC5F-4006-A756-1C3DBA2B878B}" sibTransId="{B873FAB2-0655-41B3-A000-2B532589A75C}"/>
    <dgm:cxn modelId="{983EB550-6D5B-42FE-9DF0-1F285EED7D46}" srcId="{A0BDE84A-489E-4BDC-9E2A-98592627C60A}" destId="{74BFB027-8598-4556-B52A-BD7C1F9B4017}" srcOrd="0" destOrd="0" parTransId="{50BDA46C-F507-4CF9-9B6F-89978AE97FB9}" sibTransId="{FD597DD0-CAC9-4713-99EF-A0119D1C2F6B}"/>
    <dgm:cxn modelId="{7A946C74-8A33-4B1C-B7A9-CA2B7B1A90ED}" type="presOf" srcId="{0E763706-9E95-4A5B-9892-F76B3BC9DE85}" destId="{268CA647-DD35-416B-93F5-2C2F31465673}" srcOrd="1" destOrd="0" presId="urn:microsoft.com/office/officeart/2008/layout/NameandTitleOrganizationalChart"/>
    <dgm:cxn modelId="{03CD76A8-95E7-48E4-871F-FF2E2BD44FD6}" type="presOf" srcId="{13EFA196-CBE8-4F9F-B3CA-60F1BFE30F96}" destId="{4FA01D79-AF37-4816-AF1C-E89A4ED24B08}" srcOrd="0" destOrd="0" presId="urn:microsoft.com/office/officeart/2008/layout/NameandTitleOrganizationalChart"/>
    <dgm:cxn modelId="{3A7466B4-0E81-4F22-99E3-7397AD93B7E3}" type="presOf" srcId="{B095692F-787F-41B9-9358-FEA28C4169F5}" destId="{E4ED0C2C-E615-4F6E-B704-B09FB45376A7}" srcOrd="0" destOrd="0" presId="urn:microsoft.com/office/officeart/2008/layout/NameandTitleOrganizationalChart"/>
    <dgm:cxn modelId="{4F46F7B4-CD94-4D63-BEE9-BE1B83F353A5}" srcId="{94D59FC1-3970-4D7E-ACC1-3022855ED8E4}" destId="{0E763706-9E95-4A5B-9892-F76B3BC9DE85}" srcOrd="0" destOrd="0" parTransId="{AEE7FC22-3C9E-49A2-9AD5-441F6422686E}" sibTransId="{E103A948-5420-42E9-9A97-D90B73994103}"/>
    <dgm:cxn modelId="{10F465C3-F214-47D8-A8B0-8EC1B31055BE}" type="presOf" srcId="{633472B6-B380-4514-B48D-429D93881881}" destId="{D79A5739-F125-46BA-9D97-0109A636E398}" srcOrd="1" destOrd="0" presId="urn:microsoft.com/office/officeart/2008/layout/NameandTitleOrganizationalChart"/>
    <dgm:cxn modelId="{BCB22CD1-6A6D-4B18-9003-F804EB89058F}" type="presOf" srcId="{50BDA46C-F507-4CF9-9B6F-89978AE97FB9}" destId="{AE28EB89-0A4A-4126-A85C-40806D776F83}" srcOrd="0" destOrd="0" presId="urn:microsoft.com/office/officeart/2008/layout/NameandTitleOrganizationalChart"/>
    <dgm:cxn modelId="{4CFF5BD6-A298-44BE-A354-E39978B43C37}" type="presOf" srcId="{185FF62E-FE54-4396-8043-5A01C1CC629D}" destId="{FB12D12E-F7C2-42BE-91A0-45056DE6171A}" srcOrd="0" destOrd="0" presId="urn:microsoft.com/office/officeart/2008/layout/NameandTitleOrganizationalChart"/>
    <dgm:cxn modelId="{795F10D9-7E34-47CF-A5B9-A097551046E5}" type="presOf" srcId="{FD597DD0-CAC9-4713-99EF-A0119D1C2F6B}" destId="{D14C2003-F2D5-477A-BD4F-AF57F6BDE8D2}" srcOrd="0" destOrd="0" presId="urn:microsoft.com/office/officeart/2008/layout/NameandTitleOrganizationalChart"/>
    <dgm:cxn modelId="{A8F6E3DD-4914-4058-BD5A-7D7D4D6970E8}" srcId="{0F837283-B364-4864-BC92-5EE61888D5F0}" destId="{94D59FC1-3970-4D7E-ACC1-3022855ED8E4}" srcOrd="0" destOrd="0" parTransId="{F7F33103-436D-47F1-9D2D-0E50E972CCBC}" sibTransId="{B095692F-787F-41B9-9358-FEA28C4169F5}"/>
    <dgm:cxn modelId="{15913AE0-CAC5-494C-BAB7-52FB604E1DFB}" srcId="{A0BDE84A-489E-4BDC-9E2A-98592627C60A}" destId="{0F837283-B364-4864-BC92-5EE61888D5F0}" srcOrd="1" destOrd="0" parTransId="{185FF62E-FE54-4396-8043-5A01C1CC629D}" sibTransId="{13EFA196-CBE8-4F9F-B3CA-60F1BFE30F96}"/>
    <dgm:cxn modelId="{8A5A07E1-47FB-4CFD-B126-650E362EFE50}" type="presOf" srcId="{AEE7FC22-3C9E-49A2-9AD5-441F6422686E}" destId="{6CDA3AB6-0D56-4E84-A411-3622F17E1C37}" srcOrd="0" destOrd="0" presId="urn:microsoft.com/office/officeart/2008/layout/NameandTitleOrganizationalChart"/>
    <dgm:cxn modelId="{24614DE4-7652-4AC9-B3EA-CDE7ABBB5338}" type="presOf" srcId="{E103A948-5420-42E9-9A97-D90B73994103}" destId="{7CBDC7E0-80AC-4663-B47A-0642FF72E09F}" srcOrd="0" destOrd="0" presId="urn:microsoft.com/office/officeart/2008/layout/NameandTitleOrganizationalChart"/>
    <dgm:cxn modelId="{30D659E7-88AD-4559-BF45-B3E17C100DCD}" type="presOf" srcId="{74BFB027-8598-4556-B52A-BD7C1F9B4017}" destId="{344E6663-62E2-40B0-9943-30BD8A646C63}" srcOrd="1" destOrd="0" presId="urn:microsoft.com/office/officeart/2008/layout/NameandTitleOrganizationalChart"/>
    <dgm:cxn modelId="{1CA856E8-EF72-4642-8B19-BE3C5516A7AF}" type="presOf" srcId="{0F837283-B364-4864-BC92-5EE61888D5F0}" destId="{78580745-79DB-431F-90F2-90B6670CA546}" srcOrd="0" destOrd="0" presId="urn:microsoft.com/office/officeart/2008/layout/NameandTitleOrganizationalChart"/>
    <dgm:cxn modelId="{F1AF12F3-E7F6-48B5-91AB-5A4DEEB2ECD9}" type="presOf" srcId="{0F837283-B364-4864-BC92-5EE61888D5F0}" destId="{8B99B2FE-F19F-4F8C-A349-C0B55AB0C4C9}" srcOrd="1" destOrd="0" presId="urn:microsoft.com/office/officeart/2008/layout/NameandTitleOrganizationalChart"/>
    <dgm:cxn modelId="{63C45AF8-9599-4AC5-B0A1-E5770AAE9027}" type="presOf" srcId="{C8B1C8BC-BC5F-4006-A756-1C3DBA2B878B}" destId="{4547AE8D-E13B-47A2-BE5D-CA262BE3A09B}" srcOrd="0" destOrd="0" presId="urn:microsoft.com/office/officeart/2008/layout/NameandTitleOrganizationalChart"/>
    <dgm:cxn modelId="{FF346C0F-634A-4F31-98D4-598BDC14E0CA}" type="presParOf" srcId="{0BB357C2-1145-480C-8CCB-761A7DB7F6A8}" destId="{15C3CBC2-CC44-4E1B-B3E7-17495165171E}" srcOrd="0" destOrd="0" presId="urn:microsoft.com/office/officeart/2008/layout/NameandTitleOrganizationalChart"/>
    <dgm:cxn modelId="{F5DC0BD9-9B5E-4D8D-A7D8-856146DF3920}" type="presParOf" srcId="{15C3CBC2-CC44-4E1B-B3E7-17495165171E}" destId="{6B78849C-A1B6-4108-9EA3-6CC54E23AAE7}" srcOrd="0" destOrd="0" presId="urn:microsoft.com/office/officeart/2008/layout/NameandTitleOrganizationalChart"/>
    <dgm:cxn modelId="{BE1B0CC0-CD70-4731-BDCF-0B0EC15231B0}" type="presParOf" srcId="{6B78849C-A1B6-4108-9EA3-6CC54E23AAE7}" destId="{8B056DC3-6E8F-465F-B240-689461DE5B99}" srcOrd="0" destOrd="0" presId="urn:microsoft.com/office/officeart/2008/layout/NameandTitleOrganizationalChart"/>
    <dgm:cxn modelId="{EFCAE05A-0F6D-4B85-97EF-D9074765D63B}" type="presParOf" srcId="{6B78849C-A1B6-4108-9EA3-6CC54E23AAE7}" destId="{2CA4C5CA-077F-4944-B992-C58ED021562D}" srcOrd="1" destOrd="0" presId="urn:microsoft.com/office/officeart/2008/layout/NameandTitleOrganizationalChart"/>
    <dgm:cxn modelId="{7F56443A-7B9A-481E-96A5-2C41585679D9}" type="presParOf" srcId="{6B78849C-A1B6-4108-9EA3-6CC54E23AAE7}" destId="{D4801EE5-76A3-48B6-8465-0B29ECE19976}" srcOrd="2" destOrd="0" presId="urn:microsoft.com/office/officeart/2008/layout/NameandTitleOrganizationalChart"/>
    <dgm:cxn modelId="{095AFC02-02F6-479F-BA50-5F97ACC5AF3E}" type="presParOf" srcId="{15C3CBC2-CC44-4E1B-B3E7-17495165171E}" destId="{99B74240-DD5F-454B-A84A-AD93C1925C84}" srcOrd="1" destOrd="0" presId="urn:microsoft.com/office/officeart/2008/layout/NameandTitleOrganizationalChart"/>
    <dgm:cxn modelId="{AF4F4F08-CCA3-4CE3-A150-78322B6FB25E}" type="presParOf" srcId="{99B74240-DD5F-454B-A84A-AD93C1925C84}" destId="{AE28EB89-0A4A-4126-A85C-40806D776F83}" srcOrd="0" destOrd="0" presId="urn:microsoft.com/office/officeart/2008/layout/NameandTitleOrganizationalChart"/>
    <dgm:cxn modelId="{A7A554E9-5BD8-4079-B7DE-9BB9DFD3C6B5}" type="presParOf" srcId="{99B74240-DD5F-454B-A84A-AD93C1925C84}" destId="{EB5FED4C-A98C-4ACD-A34C-E2346CE73D09}" srcOrd="1" destOrd="0" presId="urn:microsoft.com/office/officeart/2008/layout/NameandTitleOrganizationalChart"/>
    <dgm:cxn modelId="{5C235DCD-20FD-4489-ABD4-DF3C16599055}" type="presParOf" srcId="{EB5FED4C-A98C-4ACD-A34C-E2346CE73D09}" destId="{41168DAD-9BA0-407E-BE3A-54E01345D671}" srcOrd="0" destOrd="0" presId="urn:microsoft.com/office/officeart/2008/layout/NameandTitleOrganizationalChart"/>
    <dgm:cxn modelId="{D7B4684F-6F2B-4047-9E9E-55AC78F2F129}" type="presParOf" srcId="{41168DAD-9BA0-407E-BE3A-54E01345D671}" destId="{621C7ED4-E691-4C64-8A7D-535B3C128485}" srcOrd="0" destOrd="0" presId="urn:microsoft.com/office/officeart/2008/layout/NameandTitleOrganizationalChart"/>
    <dgm:cxn modelId="{2352FFFF-82B7-434F-BB76-9B24FC49803A}" type="presParOf" srcId="{41168DAD-9BA0-407E-BE3A-54E01345D671}" destId="{D14C2003-F2D5-477A-BD4F-AF57F6BDE8D2}" srcOrd="1" destOrd="0" presId="urn:microsoft.com/office/officeart/2008/layout/NameandTitleOrganizationalChart"/>
    <dgm:cxn modelId="{A028A933-3CF0-4622-9779-9AC6CBDFA32C}" type="presParOf" srcId="{41168DAD-9BA0-407E-BE3A-54E01345D671}" destId="{344E6663-62E2-40B0-9943-30BD8A646C63}" srcOrd="2" destOrd="0" presId="urn:microsoft.com/office/officeart/2008/layout/NameandTitleOrganizationalChart"/>
    <dgm:cxn modelId="{7F220B0F-DFB9-4B19-B5A7-E82F50FF37ED}" type="presParOf" srcId="{EB5FED4C-A98C-4ACD-A34C-E2346CE73D09}" destId="{E5393775-DBCB-47A1-B155-FBB00C79D24D}" srcOrd="1" destOrd="0" presId="urn:microsoft.com/office/officeart/2008/layout/NameandTitleOrganizationalChart"/>
    <dgm:cxn modelId="{D3058344-0DD6-406E-8A8C-D8C5C835A927}" type="presParOf" srcId="{EB5FED4C-A98C-4ACD-A34C-E2346CE73D09}" destId="{D50F4FBD-7824-4F12-945D-0C0E0F76D12E}" srcOrd="2" destOrd="0" presId="urn:microsoft.com/office/officeart/2008/layout/NameandTitleOrganizationalChart"/>
    <dgm:cxn modelId="{3A3A5D80-663B-4835-9BE9-A00754E0B4E7}" type="presParOf" srcId="{99B74240-DD5F-454B-A84A-AD93C1925C84}" destId="{FB12D12E-F7C2-42BE-91A0-45056DE6171A}" srcOrd="2" destOrd="0" presId="urn:microsoft.com/office/officeart/2008/layout/NameandTitleOrganizationalChart"/>
    <dgm:cxn modelId="{FA20848D-4B6D-4998-AB3E-EAA58DB4592F}" type="presParOf" srcId="{99B74240-DD5F-454B-A84A-AD93C1925C84}" destId="{E1228CFA-0AFB-4BE9-8158-0C849E57C6EE}" srcOrd="3" destOrd="0" presId="urn:microsoft.com/office/officeart/2008/layout/NameandTitleOrganizationalChart"/>
    <dgm:cxn modelId="{8CA55895-0A77-4B49-B546-DF8D530DE02F}" type="presParOf" srcId="{E1228CFA-0AFB-4BE9-8158-0C849E57C6EE}" destId="{E0996CA1-0D60-483E-8E75-89704943F707}" srcOrd="0" destOrd="0" presId="urn:microsoft.com/office/officeart/2008/layout/NameandTitleOrganizationalChart"/>
    <dgm:cxn modelId="{B94B454F-2BE8-4F92-9FAD-96C47086966E}" type="presParOf" srcId="{E0996CA1-0D60-483E-8E75-89704943F707}" destId="{78580745-79DB-431F-90F2-90B6670CA546}" srcOrd="0" destOrd="0" presId="urn:microsoft.com/office/officeart/2008/layout/NameandTitleOrganizationalChart"/>
    <dgm:cxn modelId="{9E8E9B3C-5A8B-487F-92D0-DD8A98775629}" type="presParOf" srcId="{E0996CA1-0D60-483E-8E75-89704943F707}" destId="{4FA01D79-AF37-4816-AF1C-E89A4ED24B08}" srcOrd="1" destOrd="0" presId="urn:microsoft.com/office/officeart/2008/layout/NameandTitleOrganizationalChart"/>
    <dgm:cxn modelId="{739184BA-8526-4876-AD3D-313053A2553D}" type="presParOf" srcId="{E0996CA1-0D60-483E-8E75-89704943F707}" destId="{8B99B2FE-F19F-4F8C-A349-C0B55AB0C4C9}" srcOrd="2" destOrd="0" presId="urn:microsoft.com/office/officeart/2008/layout/NameandTitleOrganizationalChart"/>
    <dgm:cxn modelId="{CD1FAEC0-6D90-459F-9B01-54D2E864006D}" type="presParOf" srcId="{E1228CFA-0AFB-4BE9-8158-0C849E57C6EE}" destId="{A775BBC4-6D7A-457B-A112-9FC07D1F68F3}" srcOrd="1" destOrd="0" presId="urn:microsoft.com/office/officeart/2008/layout/NameandTitleOrganizationalChart"/>
    <dgm:cxn modelId="{1722ADB9-8CF0-4730-B4F4-40E3CF8BED1D}" type="presParOf" srcId="{E1228CFA-0AFB-4BE9-8158-0C849E57C6EE}" destId="{CF41D45D-0466-49A0-BFFD-127F5B4317A2}" srcOrd="2" destOrd="0" presId="urn:microsoft.com/office/officeart/2008/layout/NameandTitleOrganizationalChart"/>
    <dgm:cxn modelId="{EF2A54E8-4CE0-4425-985D-8898D09EE97C}" type="presParOf" srcId="{CF41D45D-0466-49A0-BFFD-127F5B4317A2}" destId="{2DB4B9BA-C44D-4D10-A3FF-5830C5D34556}" srcOrd="0" destOrd="0" presId="urn:microsoft.com/office/officeart/2008/layout/NameandTitleOrganizationalChart"/>
    <dgm:cxn modelId="{B964788F-33DA-4678-B2B0-F15475603DBA}" type="presParOf" srcId="{CF41D45D-0466-49A0-BFFD-127F5B4317A2}" destId="{DE09942C-0E0F-4074-B16B-9085FAEF01D3}" srcOrd="1" destOrd="0" presId="urn:microsoft.com/office/officeart/2008/layout/NameandTitleOrganizationalChart"/>
    <dgm:cxn modelId="{673884D9-0170-47E5-B20C-B9D53E3994E1}" type="presParOf" srcId="{DE09942C-0E0F-4074-B16B-9085FAEF01D3}" destId="{4002EB15-067E-4AA6-A3AB-A0BE44255DA1}" srcOrd="0" destOrd="0" presId="urn:microsoft.com/office/officeart/2008/layout/NameandTitleOrganizationalChart"/>
    <dgm:cxn modelId="{57AA0025-C6BA-4551-992A-3D359A406A4E}" type="presParOf" srcId="{4002EB15-067E-4AA6-A3AB-A0BE44255DA1}" destId="{4FBDBA43-E6EB-45EA-8BCD-6B3096E50E0B}" srcOrd="0" destOrd="0" presId="urn:microsoft.com/office/officeart/2008/layout/NameandTitleOrganizationalChart"/>
    <dgm:cxn modelId="{4A3905E8-5152-40A5-A96A-A3170B225EB4}" type="presParOf" srcId="{4002EB15-067E-4AA6-A3AB-A0BE44255DA1}" destId="{E4ED0C2C-E615-4F6E-B704-B09FB45376A7}" srcOrd="1" destOrd="0" presId="urn:microsoft.com/office/officeart/2008/layout/NameandTitleOrganizationalChart"/>
    <dgm:cxn modelId="{D700E60E-201C-48EC-BFC4-C98A68E3FEFD}" type="presParOf" srcId="{4002EB15-067E-4AA6-A3AB-A0BE44255DA1}" destId="{1A9E0EE0-E7F2-4EA0-9DC4-678BDEEFF048}" srcOrd="2" destOrd="0" presId="urn:microsoft.com/office/officeart/2008/layout/NameandTitleOrganizationalChart"/>
    <dgm:cxn modelId="{24192DB0-C7CC-4A47-9476-6EDE2B610C0B}" type="presParOf" srcId="{DE09942C-0E0F-4074-B16B-9085FAEF01D3}" destId="{2D717454-3E8D-4A32-B183-8058C6F273BB}" srcOrd="1" destOrd="0" presId="urn:microsoft.com/office/officeart/2008/layout/NameandTitleOrganizationalChart"/>
    <dgm:cxn modelId="{E17BEE87-1F2F-45C5-B7DC-600C198979A5}" type="presParOf" srcId="{2D717454-3E8D-4A32-B183-8058C6F273BB}" destId="{6CDA3AB6-0D56-4E84-A411-3622F17E1C37}" srcOrd="0" destOrd="0" presId="urn:microsoft.com/office/officeart/2008/layout/NameandTitleOrganizationalChart"/>
    <dgm:cxn modelId="{26414D3D-E501-4F82-8BC5-FD322E8D5AC1}" type="presParOf" srcId="{2D717454-3E8D-4A32-B183-8058C6F273BB}" destId="{954A8442-471E-4EEC-A8F1-0D845C207C2E}" srcOrd="1" destOrd="0" presId="urn:microsoft.com/office/officeart/2008/layout/NameandTitleOrganizationalChart"/>
    <dgm:cxn modelId="{83EBAA87-4615-46A0-BE51-8C558DF29536}" type="presParOf" srcId="{954A8442-471E-4EEC-A8F1-0D845C207C2E}" destId="{3D03B936-42E3-4221-8EA5-1D9CC9C43652}" srcOrd="0" destOrd="0" presId="urn:microsoft.com/office/officeart/2008/layout/NameandTitleOrganizationalChart"/>
    <dgm:cxn modelId="{04B2123C-74FE-4805-B6AE-B0E22BFC0374}" type="presParOf" srcId="{3D03B936-42E3-4221-8EA5-1D9CC9C43652}" destId="{9620728D-DCEB-4FCF-B79C-82859935194F}" srcOrd="0" destOrd="0" presId="urn:microsoft.com/office/officeart/2008/layout/NameandTitleOrganizationalChart"/>
    <dgm:cxn modelId="{BF45EA73-A1C5-4088-87C9-8553DDD57BDF}" type="presParOf" srcId="{3D03B936-42E3-4221-8EA5-1D9CC9C43652}" destId="{7CBDC7E0-80AC-4663-B47A-0642FF72E09F}" srcOrd="1" destOrd="0" presId="urn:microsoft.com/office/officeart/2008/layout/NameandTitleOrganizationalChart"/>
    <dgm:cxn modelId="{9A9D6E70-876A-4FA9-9817-4166E69EB658}" type="presParOf" srcId="{3D03B936-42E3-4221-8EA5-1D9CC9C43652}" destId="{268CA647-DD35-416B-93F5-2C2F31465673}" srcOrd="2" destOrd="0" presId="urn:microsoft.com/office/officeart/2008/layout/NameandTitleOrganizationalChart"/>
    <dgm:cxn modelId="{B3F9A402-2582-40E3-878F-A3D5904076B5}" type="presParOf" srcId="{954A8442-471E-4EEC-A8F1-0D845C207C2E}" destId="{C7381D26-C604-48EA-80F3-1F59948C57C1}" srcOrd="1" destOrd="0" presId="urn:microsoft.com/office/officeart/2008/layout/NameandTitleOrganizationalChart"/>
    <dgm:cxn modelId="{8771117D-5E66-47F4-8DA6-C9BC22969BD7}" type="presParOf" srcId="{954A8442-471E-4EEC-A8F1-0D845C207C2E}" destId="{D3E9AD67-4C5A-40F0-ADBF-A8659CD788FC}" srcOrd="2" destOrd="0" presId="urn:microsoft.com/office/officeart/2008/layout/NameandTitleOrganizationalChart"/>
    <dgm:cxn modelId="{0248A83A-0DC2-46A8-B695-5621A9A7AA83}" type="presParOf" srcId="{DE09942C-0E0F-4074-B16B-9085FAEF01D3}" destId="{0D195177-8CE1-42D0-A8C1-491967F846FC}" srcOrd="2" destOrd="0" presId="urn:microsoft.com/office/officeart/2008/layout/NameandTitleOrganizationalChart"/>
    <dgm:cxn modelId="{FF0B87BA-26EF-499E-ABE4-799F77586A6D}" type="presParOf" srcId="{99B74240-DD5F-454B-A84A-AD93C1925C84}" destId="{4547AE8D-E13B-47A2-BE5D-CA262BE3A09B}" srcOrd="4" destOrd="0" presId="urn:microsoft.com/office/officeart/2008/layout/NameandTitleOrganizationalChart"/>
    <dgm:cxn modelId="{9CABF0A4-6BBF-4700-A375-89976F3E7C46}" type="presParOf" srcId="{99B74240-DD5F-454B-A84A-AD93C1925C84}" destId="{B051E2AC-4796-4E3F-A4D0-2EB2063B7C86}" srcOrd="5" destOrd="0" presId="urn:microsoft.com/office/officeart/2008/layout/NameandTitleOrganizationalChart"/>
    <dgm:cxn modelId="{AEB612FA-176A-4716-8276-CC44A19D72BD}" type="presParOf" srcId="{B051E2AC-4796-4E3F-A4D0-2EB2063B7C86}" destId="{6EE52325-97DE-49F7-B0B3-8138014711BF}" srcOrd="0" destOrd="0" presId="urn:microsoft.com/office/officeart/2008/layout/NameandTitleOrganizationalChart"/>
    <dgm:cxn modelId="{EDE8883F-3F2D-4470-ACEC-ED1BF23696AF}" type="presParOf" srcId="{6EE52325-97DE-49F7-B0B3-8138014711BF}" destId="{105654C6-3E77-4446-B6EB-2CB287DAC398}" srcOrd="0" destOrd="0" presId="urn:microsoft.com/office/officeart/2008/layout/NameandTitleOrganizationalChart"/>
    <dgm:cxn modelId="{311EDF67-E825-475C-B2BC-C27827197CE5}" type="presParOf" srcId="{6EE52325-97DE-49F7-B0B3-8138014711BF}" destId="{B8D8BBFD-B8CE-4F2B-B3BB-90C2486DA9A2}" srcOrd="1" destOrd="0" presId="urn:microsoft.com/office/officeart/2008/layout/NameandTitleOrganizationalChart"/>
    <dgm:cxn modelId="{CFC74771-FC1E-4885-A8A7-645EFBD9D794}" type="presParOf" srcId="{6EE52325-97DE-49F7-B0B3-8138014711BF}" destId="{D79A5739-F125-46BA-9D97-0109A636E398}" srcOrd="2" destOrd="0" presId="urn:microsoft.com/office/officeart/2008/layout/NameandTitleOrganizationalChart"/>
    <dgm:cxn modelId="{E1987432-F1B7-4473-AF46-063AC0F2AF1C}" type="presParOf" srcId="{B051E2AC-4796-4E3F-A4D0-2EB2063B7C86}" destId="{0FE2B46B-9656-4284-A005-C57224EA7177}" srcOrd="1" destOrd="0" presId="urn:microsoft.com/office/officeart/2008/layout/NameandTitleOrganizationalChart"/>
    <dgm:cxn modelId="{BF6B3E59-01A6-4DD0-8102-87EB8D4CC862}" type="presParOf" srcId="{B051E2AC-4796-4E3F-A4D0-2EB2063B7C86}" destId="{F24D211C-131D-4874-B6B6-36426DE1C548}" srcOrd="2" destOrd="0" presId="urn:microsoft.com/office/officeart/2008/layout/NameandTitleOrganizationalChart"/>
    <dgm:cxn modelId="{416221B5-E466-405F-B12D-AD43D7E6273F}" type="presParOf" srcId="{15C3CBC2-CC44-4E1B-B3E7-17495165171E}" destId="{F356E038-998A-45EF-A5DD-CAC97AB635B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B4331-0FCF-4BA7-81DC-3F94CC8D498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F837283-B364-4864-BC92-5EE61888D5F0}">
      <dgm:prSet phldrT="[Text]"/>
      <dgm:spPr/>
      <dgm:t>
        <a:bodyPr/>
        <a:lstStyle/>
        <a:p>
          <a:r>
            <a:rPr lang="cs-CZ" dirty="0"/>
            <a:t>silniční vozidlo</a:t>
          </a:r>
        </a:p>
      </dgm:t>
    </dgm:pt>
    <dgm:pt modelId="{185FF62E-FE54-4396-8043-5A01C1CC629D}" type="parTrans" cxnId="{15913AE0-CAC5-494C-BAB7-52FB604E1DFB}">
      <dgm:prSet/>
      <dgm:spPr/>
      <dgm:t>
        <a:bodyPr/>
        <a:lstStyle/>
        <a:p>
          <a:endParaRPr lang="cs-CZ"/>
        </a:p>
      </dgm:t>
    </dgm:pt>
    <dgm:pt modelId="{13EFA196-CBE8-4F9F-B3CA-60F1BFE30F96}" type="sibTrans" cxnId="{15913AE0-CAC5-494C-BAB7-52FB604E1DFB}">
      <dgm:prSet/>
      <dgm:spPr/>
      <dgm:t>
        <a:bodyPr/>
        <a:lstStyle/>
        <a:p>
          <a:endParaRPr lang="cs-CZ"/>
        </a:p>
      </dgm:t>
    </dgm:pt>
    <dgm:pt modelId="{94D59FC1-3970-4D7E-ACC1-3022855ED8E4}" type="asst">
      <dgm:prSet phldrT="[Text]"/>
      <dgm:spPr/>
      <dgm:t>
        <a:bodyPr/>
        <a:lstStyle/>
        <a:p>
          <a:r>
            <a:rPr lang="cs-CZ" dirty="0"/>
            <a:t>dodávka</a:t>
          </a:r>
        </a:p>
      </dgm:t>
    </dgm:pt>
    <dgm:pt modelId="{F7F33103-436D-47F1-9D2D-0E50E972CCBC}" type="parTrans" cxnId="{A8F6E3DD-4914-4058-BD5A-7D7D4D6970E8}">
      <dgm:prSet/>
      <dgm:spPr/>
      <dgm:t>
        <a:bodyPr/>
        <a:lstStyle/>
        <a:p>
          <a:endParaRPr lang="cs-CZ"/>
        </a:p>
      </dgm:t>
    </dgm:pt>
    <dgm:pt modelId="{B095692F-787F-41B9-9358-FEA28C4169F5}" type="sibTrans" cxnId="{A8F6E3DD-4914-4058-BD5A-7D7D4D6970E8}">
      <dgm:prSet/>
      <dgm:spPr/>
      <dgm:t>
        <a:bodyPr/>
        <a:lstStyle/>
        <a:p>
          <a:endParaRPr lang="cs-CZ"/>
        </a:p>
      </dgm:t>
    </dgm:pt>
    <dgm:pt modelId="{633472B6-B380-4514-B48D-429D93881881}">
      <dgm:prSet phldrT="[Text]"/>
      <dgm:spPr/>
      <dgm:t>
        <a:bodyPr/>
        <a:lstStyle/>
        <a:p>
          <a:endParaRPr lang="cs-CZ" dirty="0"/>
        </a:p>
      </dgm:t>
    </dgm:pt>
    <dgm:pt modelId="{C8B1C8BC-BC5F-4006-A756-1C3DBA2B878B}" type="parTrans" cxnId="{0995946E-0566-452F-A4C8-4768288CEE5F}">
      <dgm:prSet/>
      <dgm:spPr/>
      <dgm:t>
        <a:bodyPr/>
        <a:lstStyle/>
        <a:p>
          <a:endParaRPr lang="cs-CZ"/>
        </a:p>
      </dgm:t>
    </dgm:pt>
    <dgm:pt modelId="{B873FAB2-0655-41B3-A000-2B532589A75C}" type="sibTrans" cxnId="{0995946E-0566-452F-A4C8-4768288CEE5F}">
      <dgm:prSet/>
      <dgm:spPr/>
      <dgm:t>
        <a:bodyPr/>
        <a:lstStyle/>
        <a:p>
          <a:endParaRPr lang="cs-CZ"/>
        </a:p>
      </dgm:t>
    </dgm:pt>
    <dgm:pt modelId="{74BFB027-8598-4556-B52A-BD7C1F9B4017}">
      <dgm:prSet phldrT="[Text]"/>
      <dgm:spPr/>
      <dgm:t>
        <a:bodyPr/>
        <a:lstStyle/>
        <a:p>
          <a:endParaRPr lang="cs-CZ" dirty="0"/>
        </a:p>
      </dgm:t>
    </dgm:pt>
    <dgm:pt modelId="{50BDA46C-F507-4CF9-9B6F-89978AE97FB9}" type="parTrans" cxnId="{983EB550-6D5B-42FE-9DF0-1F285EED7D46}">
      <dgm:prSet/>
      <dgm:spPr/>
      <dgm:t>
        <a:bodyPr/>
        <a:lstStyle/>
        <a:p>
          <a:endParaRPr lang="cs-CZ"/>
        </a:p>
      </dgm:t>
    </dgm:pt>
    <dgm:pt modelId="{FD597DD0-CAC9-4713-99EF-A0119D1C2F6B}" type="sibTrans" cxnId="{983EB550-6D5B-42FE-9DF0-1F285EED7D46}">
      <dgm:prSet/>
      <dgm:spPr/>
      <dgm:t>
        <a:bodyPr/>
        <a:lstStyle/>
        <a:p>
          <a:endParaRPr lang="cs-CZ"/>
        </a:p>
      </dgm:t>
    </dgm:pt>
    <dgm:pt modelId="{A0BDE84A-489E-4BDC-9E2A-98592627C60A}">
      <dgm:prSet phldrT="[Text]"/>
      <dgm:spPr/>
      <dgm:t>
        <a:bodyPr/>
        <a:lstStyle/>
        <a:p>
          <a:r>
            <a:rPr lang="cs-CZ" dirty="0"/>
            <a:t>vozidlo</a:t>
          </a:r>
        </a:p>
      </dgm:t>
    </dgm:pt>
    <dgm:pt modelId="{2AF2D294-4F30-48FD-B0A9-B98CFC8AEF88}" type="parTrans" cxnId="{1BC24232-49DF-49B1-9232-81BC049B34B5}">
      <dgm:prSet/>
      <dgm:spPr/>
      <dgm:t>
        <a:bodyPr/>
        <a:lstStyle/>
        <a:p>
          <a:endParaRPr lang="cs-CZ"/>
        </a:p>
      </dgm:t>
    </dgm:pt>
    <dgm:pt modelId="{170288C1-36C5-443C-96DE-338C884CEAE2}" type="sibTrans" cxnId="{1BC24232-49DF-49B1-9232-81BC049B34B5}">
      <dgm:prSet/>
      <dgm:spPr/>
      <dgm:t>
        <a:bodyPr/>
        <a:lstStyle/>
        <a:p>
          <a:endParaRPr lang="cs-CZ"/>
        </a:p>
      </dgm:t>
    </dgm:pt>
    <dgm:pt modelId="{BFCE751A-1392-440E-8FA3-C223DC26E718}" type="asst">
      <dgm:prSet phldrT="[Text]"/>
      <dgm:spPr/>
      <dgm:t>
        <a:bodyPr/>
        <a:lstStyle/>
        <a:p>
          <a:r>
            <a:rPr lang="cs-CZ" dirty="0"/>
            <a:t>osobní auto</a:t>
          </a:r>
        </a:p>
      </dgm:t>
    </dgm:pt>
    <dgm:pt modelId="{C7593833-E457-4FC8-BBDB-E51A733B969B}" type="parTrans" cxnId="{19A87C4D-3D18-409C-BEF4-7010EC8AD838}">
      <dgm:prSet/>
      <dgm:spPr/>
      <dgm:t>
        <a:bodyPr/>
        <a:lstStyle/>
        <a:p>
          <a:endParaRPr lang="cs-CZ"/>
        </a:p>
      </dgm:t>
    </dgm:pt>
    <dgm:pt modelId="{21B38C6C-3D26-417A-94CB-960AA18C0EFF}" type="sibTrans" cxnId="{19A87C4D-3D18-409C-BEF4-7010EC8AD838}">
      <dgm:prSet/>
      <dgm:spPr/>
      <dgm:t>
        <a:bodyPr/>
        <a:lstStyle/>
        <a:p>
          <a:endParaRPr lang="cs-CZ"/>
        </a:p>
      </dgm:t>
    </dgm:pt>
    <dgm:pt modelId="{93E04D00-AE66-4B99-BBBA-E0EA68346086}" type="asst">
      <dgm:prSet phldrT="[Text]"/>
      <dgm:spPr/>
      <dgm:t>
        <a:bodyPr/>
        <a:lstStyle/>
        <a:p>
          <a:r>
            <a:rPr lang="cs-CZ" dirty="0"/>
            <a:t>Mercedes Sprinter</a:t>
          </a:r>
        </a:p>
      </dgm:t>
    </dgm:pt>
    <dgm:pt modelId="{9169C77E-EE11-4334-9401-B879963B06CB}" type="parTrans" cxnId="{7E01CC96-D00E-4BF3-B54B-E3B981B1DDEB}">
      <dgm:prSet/>
      <dgm:spPr/>
      <dgm:t>
        <a:bodyPr/>
        <a:lstStyle/>
        <a:p>
          <a:endParaRPr lang="cs-CZ"/>
        </a:p>
      </dgm:t>
    </dgm:pt>
    <dgm:pt modelId="{7F27EBF3-76DA-469E-9B27-FCC6FF0416DD}" type="sibTrans" cxnId="{7E01CC96-D00E-4BF3-B54B-E3B981B1DDEB}">
      <dgm:prSet/>
      <dgm:spPr/>
      <dgm:t>
        <a:bodyPr/>
        <a:lstStyle/>
        <a:p>
          <a:endParaRPr lang="cs-CZ"/>
        </a:p>
      </dgm:t>
    </dgm:pt>
    <dgm:pt modelId="{0BB357C2-1145-480C-8CCB-761A7DB7F6A8}" type="pres">
      <dgm:prSet presAssocID="{230B4331-0FCF-4BA7-81DC-3F94CC8D49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C3CBC2-CC44-4E1B-B3E7-17495165171E}" type="pres">
      <dgm:prSet presAssocID="{A0BDE84A-489E-4BDC-9E2A-98592627C60A}" presName="hierRoot1" presStyleCnt="0">
        <dgm:presLayoutVars>
          <dgm:hierBranch val="init"/>
        </dgm:presLayoutVars>
      </dgm:prSet>
      <dgm:spPr/>
    </dgm:pt>
    <dgm:pt modelId="{6B78849C-A1B6-4108-9EA3-6CC54E23AAE7}" type="pres">
      <dgm:prSet presAssocID="{A0BDE84A-489E-4BDC-9E2A-98592627C60A}" presName="rootComposite1" presStyleCnt="0"/>
      <dgm:spPr/>
    </dgm:pt>
    <dgm:pt modelId="{8B056DC3-6E8F-465F-B240-689461DE5B99}" type="pres">
      <dgm:prSet presAssocID="{A0BDE84A-489E-4BDC-9E2A-98592627C60A}" presName="rootText1" presStyleLbl="node0" presStyleIdx="0" presStyleCnt="1">
        <dgm:presLayoutVars>
          <dgm:chMax/>
          <dgm:chPref val="3"/>
        </dgm:presLayoutVars>
      </dgm:prSet>
      <dgm:spPr/>
    </dgm:pt>
    <dgm:pt modelId="{2CA4C5CA-077F-4944-B992-C58ED021562D}" type="pres">
      <dgm:prSet presAssocID="{A0BDE84A-489E-4BDC-9E2A-98592627C60A}" presName="titleText1" presStyleLbl="fgAcc0" presStyleIdx="0" presStyleCnt="1">
        <dgm:presLayoutVars>
          <dgm:chMax val="0"/>
          <dgm:chPref val="0"/>
        </dgm:presLayoutVars>
      </dgm:prSet>
      <dgm:spPr/>
    </dgm:pt>
    <dgm:pt modelId="{D4801EE5-76A3-48B6-8465-0B29ECE19976}" type="pres">
      <dgm:prSet presAssocID="{A0BDE84A-489E-4BDC-9E2A-98592627C60A}" presName="rootConnector1" presStyleLbl="node1" presStyleIdx="0" presStyleCnt="3"/>
      <dgm:spPr/>
    </dgm:pt>
    <dgm:pt modelId="{99B74240-DD5F-454B-A84A-AD93C1925C84}" type="pres">
      <dgm:prSet presAssocID="{A0BDE84A-489E-4BDC-9E2A-98592627C60A}" presName="hierChild2" presStyleCnt="0"/>
      <dgm:spPr/>
    </dgm:pt>
    <dgm:pt modelId="{AE28EB89-0A4A-4126-A85C-40806D776F83}" type="pres">
      <dgm:prSet presAssocID="{50BDA46C-F507-4CF9-9B6F-89978AE97FB9}" presName="Name37" presStyleLbl="parChTrans1D2" presStyleIdx="0" presStyleCnt="3"/>
      <dgm:spPr/>
    </dgm:pt>
    <dgm:pt modelId="{EB5FED4C-A98C-4ACD-A34C-E2346CE73D09}" type="pres">
      <dgm:prSet presAssocID="{74BFB027-8598-4556-B52A-BD7C1F9B4017}" presName="hierRoot2" presStyleCnt="0">
        <dgm:presLayoutVars>
          <dgm:hierBranch val="init"/>
        </dgm:presLayoutVars>
      </dgm:prSet>
      <dgm:spPr/>
    </dgm:pt>
    <dgm:pt modelId="{41168DAD-9BA0-407E-BE3A-54E01345D671}" type="pres">
      <dgm:prSet presAssocID="{74BFB027-8598-4556-B52A-BD7C1F9B4017}" presName="rootComposite" presStyleCnt="0"/>
      <dgm:spPr/>
    </dgm:pt>
    <dgm:pt modelId="{621C7ED4-E691-4C64-8A7D-535B3C128485}" type="pres">
      <dgm:prSet presAssocID="{74BFB027-8598-4556-B52A-BD7C1F9B4017}" presName="rootText" presStyleLbl="node1" presStyleIdx="0" presStyleCnt="3">
        <dgm:presLayoutVars>
          <dgm:chMax/>
          <dgm:chPref val="3"/>
        </dgm:presLayoutVars>
      </dgm:prSet>
      <dgm:spPr/>
    </dgm:pt>
    <dgm:pt modelId="{D14C2003-F2D5-477A-BD4F-AF57F6BDE8D2}" type="pres">
      <dgm:prSet presAssocID="{74BFB027-8598-4556-B52A-BD7C1F9B4017}" presName="titleText2" presStyleLbl="fgAcc1" presStyleIdx="0" presStyleCnt="3">
        <dgm:presLayoutVars>
          <dgm:chMax val="0"/>
          <dgm:chPref val="0"/>
        </dgm:presLayoutVars>
      </dgm:prSet>
      <dgm:spPr/>
    </dgm:pt>
    <dgm:pt modelId="{344E6663-62E2-40B0-9943-30BD8A646C63}" type="pres">
      <dgm:prSet presAssocID="{74BFB027-8598-4556-B52A-BD7C1F9B4017}" presName="rootConnector" presStyleLbl="node2" presStyleIdx="0" presStyleCnt="0"/>
      <dgm:spPr/>
    </dgm:pt>
    <dgm:pt modelId="{E5393775-DBCB-47A1-B155-FBB00C79D24D}" type="pres">
      <dgm:prSet presAssocID="{74BFB027-8598-4556-B52A-BD7C1F9B4017}" presName="hierChild4" presStyleCnt="0"/>
      <dgm:spPr/>
    </dgm:pt>
    <dgm:pt modelId="{D50F4FBD-7824-4F12-945D-0C0E0F76D12E}" type="pres">
      <dgm:prSet presAssocID="{74BFB027-8598-4556-B52A-BD7C1F9B4017}" presName="hierChild5" presStyleCnt="0"/>
      <dgm:spPr/>
    </dgm:pt>
    <dgm:pt modelId="{FB12D12E-F7C2-42BE-91A0-45056DE6171A}" type="pres">
      <dgm:prSet presAssocID="{185FF62E-FE54-4396-8043-5A01C1CC629D}" presName="Name37" presStyleLbl="parChTrans1D2" presStyleIdx="1" presStyleCnt="3"/>
      <dgm:spPr/>
    </dgm:pt>
    <dgm:pt modelId="{E1228CFA-0AFB-4BE9-8158-0C849E57C6EE}" type="pres">
      <dgm:prSet presAssocID="{0F837283-B364-4864-BC92-5EE61888D5F0}" presName="hierRoot2" presStyleCnt="0">
        <dgm:presLayoutVars>
          <dgm:hierBranch val="init"/>
        </dgm:presLayoutVars>
      </dgm:prSet>
      <dgm:spPr/>
    </dgm:pt>
    <dgm:pt modelId="{E0996CA1-0D60-483E-8E75-89704943F707}" type="pres">
      <dgm:prSet presAssocID="{0F837283-B364-4864-BC92-5EE61888D5F0}" presName="rootComposite" presStyleCnt="0"/>
      <dgm:spPr/>
    </dgm:pt>
    <dgm:pt modelId="{78580745-79DB-431F-90F2-90B6670CA546}" type="pres">
      <dgm:prSet presAssocID="{0F837283-B364-4864-BC92-5EE61888D5F0}" presName="rootText" presStyleLbl="node1" presStyleIdx="1" presStyleCnt="3">
        <dgm:presLayoutVars>
          <dgm:chMax/>
          <dgm:chPref val="3"/>
        </dgm:presLayoutVars>
      </dgm:prSet>
      <dgm:spPr/>
    </dgm:pt>
    <dgm:pt modelId="{4FA01D79-AF37-4816-AF1C-E89A4ED24B08}" type="pres">
      <dgm:prSet presAssocID="{0F837283-B364-4864-BC92-5EE61888D5F0}" presName="titleText2" presStyleLbl="fgAcc1" presStyleIdx="1" presStyleCnt="3">
        <dgm:presLayoutVars>
          <dgm:chMax val="0"/>
          <dgm:chPref val="0"/>
        </dgm:presLayoutVars>
      </dgm:prSet>
      <dgm:spPr/>
    </dgm:pt>
    <dgm:pt modelId="{8B99B2FE-F19F-4F8C-A349-C0B55AB0C4C9}" type="pres">
      <dgm:prSet presAssocID="{0F837283-B364-4864-BC92-5EE61888D5F0}" presName="rootConnector" presStyleLbl="node2" presStyleIdx="0" presStyleCnt="0"/>
      <dgm:spPr/>
    </dgm:pt>
    <dgm:pt modelId="{A775BBC4-6D7A-457B-A112-9FC07D1F68F3}" type="pres">
      <dgm:prSet presAssocID="{0F837283-B364-4864-BC92-5EE61888D5F0}" presName="hierChild4" presStyleCnt="0"/>
      <dgm:spPr/>
    </dgm:pt>
    <dgm:pt modelId="{CF41D45D-0466-49A0-BFFD-127F5B4317A2}" type="pres">
      <dgm:prSet presAssocID="{0F837283-B364-4864-BC92-5EE61888D5F0}" presName="hierChild5" presStyleCnt="0"/>
      <dgm:spPr/>
    </dgm:pt>
    <dgm:pt modelId="{2DB4B9BA-C44D-4D10-A3FF-5830C5D34556}" type="pres">
      <dgm:prSet presAssocID="{F7F33103-436D-47F1-9D2D-0E50E972CCBC}" presName="Name96" presStyleLbl="parChTrans1D3" presStyleIdx="0" presStyleCnt="2"/>
      <dgm:spPr/>
    </dgm:pt>
    <dgm:pt modelId="{DE09942C-0E0F-4074-B16B-9085FAEF01D3}" type="pres">
      <dgm:prSet presAssocID="{94D59FC1-3970-4D7E-ACC1-3022855ED8E4}" presName="hierRoot3" presStyleCnt="0">
        <dgm:presLayoutVars>
          <dgm:hierBranch val="init"/>
        </dgm:presLayoutVars>
      </dgm:prSet>
      <dgm:spPr/>
    </dgm:pt>
    <dgm:pt modelId="{4002EB15-067E-4AA6-A3AB-A0BE44255DA1}" type="pres">
      <dgm:prSet presAssocID="{94D59FC1-3970-4D7E-ACC1-3022855ED8E4}" presName="rootComposite3" presStyleCnt="0"/>
      <dgm:spPr/>
    </dgm:pt>
    <dgm:pt modelId="{4FBDBA43-E6EB-45EA-8BCD-6B3096E50E0B}" type="pres">
      <dgm:prSet presAssocID="{94D59FC1-3970-4D7E-ACC1-3022855ED8E4}" presName="rootText3" presStyleLbl="asst1" presStyleIdx="0" presStyleCnt="3">
        <dgm:presLayoutVars>
          <dgm:chPref val="3"/>
        </dgm:presLayoutVars>
      </dgm:prSet>
      <dgm:spPr/>
    </dgm:pt>
    <dgm:pt modelId="{E4ED0C2C-E615-4F6E-B704-B09FB45376A7}" type="pres">
      <dgm:prSet presAssocID="{94D59FC1-3970-4D7E-ACC1-3022855ED8E4}" presName="titleText3" presStyleLbl="fgAcc2" presStyleIdx="0" presStyleCnt="3">
        <dgm:presLayoutVars>
          <dgm:chMax val="0"/>
          <dgm:chPref val="0"/>
        </dgm:presLayoutVars>
      </dgm:prSet>
      <dgm:spPr/>
    </dgm:pt>
    <dgm:pt modelId="{1A9E0EE0-E7F2-4EA0-9DC4-678BDEEFF048}" type="pres">
      <dgm:prSet presAssocID="{94D59FC1-3970-4D7E-ACC1-3022855ED8E4}" presName="rootConnector3" presStyleLbl="asst2" presStyleIdx="0" presStyleCnt="0"/>
      <dgm:spPr/>
    </dgm:pt>
    <dgm:pt modelId="{2D717454-3E8D-4A32-B183-8058C6F273BB}" type="pres">
      <dgm:prSet presAssocID="{94D59FC1-3970-4D7E-ACC1-3022855ED8E4}" presName="hierChild6" presStyleCnt="0"/>
      <dgm:spPr/>
    </dgm:pt>
    <dgm:pt modelId="{0D195177-8CE1-42D0-A8C1-491967F846FC}" type="pres">
      <dgm:prSet presAssocID="{94D59FC1-3970-4D7E-ACC1-3022855ED8E4}" presName="hierChild7" presStyleCnt="0"/>
      <dgm:spPr/>
    </dgm:pt>
    <dgm:pt modelId="{A210E114-7869-4765-A606-33B187C169A0}" type="pres">
      <dgm:prSet presAssocID="{9169C77E-EE11-4334-9401-B879963B06CB}" presName="Name96" presStyleLbl="parChTrans1D4" presStyleIdx="0" presStyleCnt="1"/>
      <dgm:spPr/>
    </dgm:pt>
    <dgm:pt modelId="{B6A950FF-623E-44F5-8C3D-8B2700F008E7}" type="pres">
      <dgm:prSet presAssocID="{93E04D00-AE66-4B99-BBBA-E0EA68346086}" presName="hierRoot3" presStyleCnt="0">
        <dgm:presLayoutVars>
          <dgm:hierBranch val="init"/>
        </dgm:presLayoutVars>
      </dgm:prSet>
      <dgm:spPr/>
    </dgm:pt>
    <dgm:pt modelId="{7098C432-3896-438A-810C-469E75CF6F25}" type="pres">
      <dgm:prSet presAssocID="{93E04D00-AE66-4B99-BBBA-E0EA68346086}" presName="rootComposite3" presStyleCnt="0"/>
      <dgm:spPr/>
    </dgm:pt>
    <dgm:pt modelId="{FF9395D3-07AA-4B5E-BB39-28C0300B4949}" type="pres">
      <dgm:prSet presAssocID="{93E04D00-AE66-4B99-BBBA-E0EA68346086}" presName="rootText3" presStyleLbl="asst1" presStyleIdx="1" presStyleCnt="3">
        <dgm:presLayoutVars>
          <dgm:chPref val="3"/>
        </dgm:presLayoutVars>
      </dgm:prSet>
      <dgm:spPr/>
    </dgm:pt>
    <dgm:pt modelId="{FE3B6C89-B7D9-47FD-9998-B17961D64FDD}" type="pres">
      <dgm:prSet presAssocID="{93E04D00-AE66-4B99-BBBA-E0EA68346086}" presName="titleText3" presStyleLbl="fgAcc2" presStyleIdx="1" presStyleCnt="3">
        <dgm:presLayoutVars>
          <dgm:chMax val="0"/>
          <dgm:chPref val="0"/>
        </dgm:presLayoutVars>
      </dgm:prSet>
      <dgm:spPr/>
    </dgm:pt>
    <dgm:pt modelId="{4C1BAC97-8398-41E7-94A9-A2EDF9505A0E}" type="pres">
      <dgm:prSet presAssocID="{93E04D00-AE66-4B99-BBBA-E0EA68346086}" presName="rootConnector3" presStyleLbl="asst2" presStyleIdx="0" presStyleCnt="0"/>
      <dgm:spPr/>
    </dgm:pt>
    <dgm:pt modelId="{010D9753-9F50-4441-905D-67F70EFBEAE7}" type="pres">
      <dgm:prSet presAssocID="{93E04D00-AE66-4B99-BBBA-E0EA68346086}" presName="hierChild6" presStyleCnt="0"/>
      <dgm:spPr/>
    </dgm:pt>
    <dgm:pt modelId="{09048B23-198B-4369-A2C8-96667DF184DA}" type="pres">
      <dgm:prSet presAssocID="{93E04D00-AE66-4B99-BBBA-E0EA68346086}" presName="hierChild7" presStyleCnt="0"/>
      <dgm:spPr/>
    </dgm:pt>
    <dgm:pt modelId="{A6220401-8656-4146-9DE9-4EA6DD3AE8A8}" type="pres">
      <dgm:prSet presAssocID="{C7593833-E457-4FC8-BBDB-E51A733B969B}" presName="Name96" presStyleLbl="parChTrans1D3" presStyleIdx="1" presStyleCnt="2"/>
      <dgm:spPr/>
    </dgm:pt>
    <dgm:pt modelId="{EA86F6AF-4A08-47EA-941D-EE841FD78241}" type="pres">
      <dgm:prSet presAssocID="{BFCE751A-1392-440E-8FA3-C223DC26E718}" presName="hierRoot3" presStyleCnt="0">
        <dgm:presLayoutVars>
          <dgm:hierBranch val="init"/>
        </dgm:presLayoutVars>
      </dgm:prSet>
      <dgm:spPr/>
    </dgm:pt>
    <dgm:pt modelId="{FB8E431B-FB2E-4D6A-B63A-B3805F85CFA9}" type="pres">
      <dgm:prSet presAssocID="{BFCE751A-1392-440E-8FA3-C223DC26E718}" presName="rootComposite3" presStyleCnt="0"/>
      <dgm:spPr/>
    </dgm:pt>
    <dgm:pt modelId="{F7F4F3B3-681B-4C90-A22B-BFA213400067}" type="pres">
      <dgm:prSet presAssocID="{BFCE751A-1392-440E-8FA3-C223DC26E718}" presName="rootText3" presStyleLbl="asst1" presStyleIdx="2" presStyleCnt="3">
        <dgm:presLayoutVars>
          <dgm:chPref val="3"/>
        </dgm:presLayoutVars>
      </dgm:prSet>
      <dgm:spPr/>
    </dgm:pt>
    <dgm:pt modelId="{6348DA3D-EAA9-411B-B7FB-9C9B2E687CCC}" type="pres">
      <dgm:prSet presAssocID="{BFCE751A-1392-440E-8FA3-C223DC26E718}" presName="titleText3" presStyleLbl="fgAcc2" presStyleIdx="2" presStyleCnt="3">
        <dgm:presLayoutVars>
          <dgm:chMax val="0"/>
          <dgm:chPref val="0"/>
        </dgm:presLayoutVars>
      </dgm:prSet>
      <dgm:spPr/>
    </dgm:pt>
    <dgm:pt modelId="{22A0E609-C387-4B02-8A1C-7A2B7B08F87B}" type="pres">
      <dgm:prSet presAssocID="{BFCE751A-1392-440E-8FA3-C223DC26E718}" presName="rootConnector3" presStyleLbl="asst2" presStyleIdx="0" presStyleCnt="0"/>
      <dgm:spPr/>
    </dgm:pt>
    <dgm:pt modelId="{8A4FC065-B45A-4680-9081-88EAB7BBCD5C}" type="pres">
      <dgm:prSet presAssocID="{BFCE751A-1392-440E-8FA3-C223DC26E718}" presName="hierChild6" presStyleCnt="0"/>
      <dgm:spPr/>
    </dgm:pt>
    <dgm:pt modelId="{CD7DAE9E-B2E1-40D2-B6A4-D02848FE63CA}" type="pres">
      <dgm:prSet presAssocID="{BFCE751A-1392-440E-8FA3-C223DC26E718}" presName="hierChild7" presStyleCnt="0"/>
      <dgm:spPr/>
    </dgm:pt>
    <dgm:pt modelId="{4547AE8D-E13B-47A2-BE5D-CA262BE3A09B}" type="pres">
      <dgm:prSet presAssocID="{C8B1C8BC-BC5F-4006-A756-1C3DBA2B878B}" presName="Name37" presStyleLbl="parChTrans1D2" presStyleIdx="2" presStyleCnt="3"/>
      <dgm:spPr/>
    </dgm:pt>
    <dgm:pt modelId="{B051E2AC-4796-4E3F-A4D0-2EB2063B7C86}" type="pres">
      <dgm:prSet presAssocID="{633472B6-B380-4514-B48D-429D93881881}" presName="hierRoot2" presStyleCnt="0">
        <dgm:presLayoutVars>
          <dgm:hierBranch val="init"/>
        </dgm:presLayoutVars>
      </dgm:prSet>
      <dgm:spPr/>
    </dgm:pt>
    <dgm:pt modelId="{6EE52325-97DE-49F7-B0B3-8138014711BF}" type="pres">
      <dgm:prSet presAssocID="{633472B6-B380-4514-B48D-429D93881881}" presName="rootComposite" presStyleCnt="0"/>
      <dgm:spPr/>
    </dgm:pt>
    <dgm:pt modelId="{105654C6-3E77-4446-B6EB-2CB287DAC398}" type="pres">
      <dgm:prSet presAssocID="{633472B6-B380-4514-B48D-429D93881881}" presName="rootText" presStyleLbl="node1" presStyleIdx="2" presStyleCnt="3">
        <dgm:presLayoutVars>
          <dgm:chMax/>
          <dgm:chPref val="3"/>
        </dgm:presLayoutVars>
      </dgm:prSet>
      <dgm:spPr/>
    </dgm:pt>
    <dgm:pt modelId="{B8D8BBFD-B8CE-4F2B-B3BB-90C2486DA9A2}" type="pres">
      <dgm:prSet presAssocID="{633472B6-B380-4514-B48D-429D93881881}" presName="titleText2" presStyleLbl="fgAcc1" presStyleIdx="2" presStyleCnt="3">
        <dgm:presLayoutVars>
          <dgm:chMax val="0"/>
          <dgm:chPref val="0"/>
        </dgm:presLayoutVars>
      </dgm:prSet>
      <dgm:spPr/>
    </dgm:pt>
    <dgm:pt modelId="{D79A5739-F125-46BA-9D97-0109A636E398}" type="pres">
      <dgm:prSet presAssocID="{633472B6-B380-4514-B48D-429D93881881}" presName="rootConnector" presStyleLbl="node2" presStyleIdx="0" presStyleCnt="0"/>
      <dgm:spPr/>
    </dgm:pt>
    <dgm:pt modelId="{0FE2B46B-9656-4284-A005-C57224EA7177}" type="pres">
      <dgm:prSet presAssocID="{633472B6-B380-4514-B48D-429D93881881}" presName="hierChild4" presStyleCnt="0"/>
      <dgm:spPr/>
    </dgm:pt>
    <dgm:pt modelId="{F24D211C-131D-4874-B6B6-36426DE1C548}" type="pres">
      <dgm:prSet presAssocID="{633472B6-B380-4514-B48D-429D93881881}" presName="hierChild5" presStyleCnt="0"/>
      <dgm:spPr/>
    </dgm:pt>
    <dgm:pt modelId="{F356E038-998A-45EF-A5DD-CAC97AB635B0}" type="pres">
      <dgm:prSet presAssocID="{A0BDE84A-489E-4BDC-9E2A-98592627C60A}" presName="hierChild3" presStyleCnt="0"/>
      <dgm:spPr/>
    </dgm:pt>
  </dgm:ptLst>
  <dgm:cxnLst>
    <dgm:cxn modelId="{0BBB6007-F3BB-4B9B-A4E6-9AA991EB7AF4}" type="presOf" srcId="{74BFB027-8598-4556-B52A-BD7C1F9B4017}" destId="{621C7ED4-E691-4C64-8A7D-535B3C128485}" srcOrd="0" destOrd="0" presId="urn:microsoft.com/office/officeart/2008/layout/NameandTitleOrganizationalChart"/>
    <dgm:cxn modelId="{8B520709-3F2E-49E7-978D-21F387C989C4}" type="presOf" srcId="{BFCE751A-1392-440E-8FA3-C223DC26E718}" destId="{F7F4F3B3-681B-4C90-A22B-BFA213400067}" srcOrd="0" destOrd="0" presId="urn:microsoft.com/office/officeart/2008/layout/NameandTitleOrganizationalChart"/>
    <dgm:cxn modelId="{D0DF110B-3008-4BE3-A07D-94E7903DE59E}" type="presOf" srcId="{170288C1-36C5-443C-96DE-338C884CEAE2}" destId="{2CA4C5CA-077F-4944-B992-C58ED021562D}" srcOrd="0" destOrd="0" presId="urn:microsoft.com/office/officeart/2008/layout/NameandTitleOrganizationalChart"/>
    <dgm:cxn modelId="{7F83A40B-FABA-4E30-8B6E-586888742B6F}" type="presOf" srcId="{9169C77E-EE11-4334-9401-B879963B06CB}" destId="{A210E114-7869-4765-A606-33B187C169A0}" srcOrd="0" destOrd="0" presId="urn:microsoft.com/office/officeart/2008/layout/NameandTitleOrganizationalChart"/>
    <dgm:cxn modelId="{C8F37C0D-3F0F-442D-A047-8F3A1D78642F}" type="presOf" srcId="{A0BDE84A-489E-4BDC-9E2A-98592627C60A}" destId="{D4801EE5-76A3-48B6-8465-0B29ECE19976}" srcOrd="1" destOrd="0" presId="urn:microsoft.com/office/officeart/2008/layout/NameandTitleOrganizationalChart"/>
    <dgm:cxn modelId="{EB472712-FBD7-4C9D-A681-AAE3756E618D}" type="presOf" srcId="{94D59FC1-3970-4D7E-ACC1-3022855ED8E4}" destId="{1A9E0EE0-E7F2-4EA0-9DC4-678BDEEFF048}" srcOrd="1" destOrd="0" presId="urn:microsoft.com/office/officeart/2008/layout/NameandTitleOrganizationalChart"/>
    <dgm:cxn modelId="{08B36A28-0ACD-48FB-A5DA-A4F4B87E5E24}" type="presOf" srcId="{B873FAB2-0655-41B3-A000-2B532589A75C}" destId="{B8D8BBFD-B8CE-4F2B-B3BB-90C2486DA9A2}" srcOrd="0" destOrd="0" presId="urn:microsoft.com/office/officeart/2008/layout/NameandTitleOrganizationalChart"/>
    <dgm:cxn modelId="{1BC24232-49DF-49B1-9232-81BC049B34B5}" srcId="{230B4331-0FCF-4BA7-81DC-3F94CC8D498D}" destId="{A0BDE84A-489E-4BDC-9E2A-98592627C60A}" srcOrd="0" destOrd="0" parTransId="{2AF2D294-4F30-48FD-B0A9-B98CFC8AEF88}" sibTransId="{170288C1-36C5-443C-96DE-338C884CEAE2}"/>
    <dgm:cxn modelId="{995CF236-9853-4731-963B-DC2F9AF70B3D}" type="presOf" srcId="{93E04D00-AE66-4B99-BBBA-E0EA68346086}" destId="{4C1BAC97-8398-41E7-94A9-A2EDF9505A0E}" srcOrd="1" destOrd="0" presId="urn:microsoft.com/office/officeart/2008/layout/NameandTitleOrganizationalChart"/>
    <dgm:cxn modelId="{4EDDF362-B152-4056-9D41-19EF8E81C182}" type="presOf" srcId="{230B4331-0FCF-4BA7-81DC-3F94CC8D498D}" destId="{0BB357C2-1145-480C-8CCB-761A7DB7F6A8}" srcOrd="0" destOrd="0" presId="urn:microsoft.com/office/officeart/2008/layout/NameandTitleOrganizationalChart"/>
    <dgm:cxn modelId="{CA027666-FF4E-436D-A918-AE23820A26BF}" type="presOf" srcId="{633472B6-B380-4514-B48D-429D93881881}" destId="{105654C6-3E77-4446-B6EB-2CB287DAC398}" srcOrd="0" destOrd="0" presId="urn:microsoft.com/office/officeart/2008/layout/NameandTitleOrganizationalChart"/>
    <dgm:cxn modelId="{228F7747-F8EB-4604-92B8-32D63C75445B}" type="presOf" srcId="{A0BDE84A-489E-4BDC-9E2A-98592627C60A}" destId="{8B056DC3-6E8F-465F-B240-689461DE5B99}" srcOrd="0" destOrd="0" presId="urn:microsoft.com/office/officeart/2008/layout/NameandTitleOrganizationalChart"/>
    <dgm:cxn modelId="{51C77E47-E7A7-4165-B4E5-8B8FDE8220ED}" type="presOf" srcId="{94D59FC1-3970-4D7E-ACC1-3022855ED8E4}" destId="{4FBDBA43-E6EB-45EA-8BCD-6B3096E50E0B}" srcOrd="0" destOrd="0" presId="urn:microsoft.com/office/officeart/2008/layout/NameandTitleOrganizationalChart"/>
    <dgm:cxn modelId="{78D31669-A013-4936-B145-8A77D2822A62}" type="presOf" srcId="{F7F33103-436D-47F1-9D2D-0E50E972CCBC}" destId="{2DB4B9BA-C44D-4D10-A3FF-5830C5D34556}" srcOrd="0" destOrd="0" presId="urn:microsoft.com/office/officeart/2008/layout/NameandTitleOrganizationalChart"/>
    <dgm:cxn modelId="{19A87C4D-3D18-409C-BEF4-7010EC8AD838}" srcId="{0F837283-B364-4864-BC92-5EE61888D5F0}" destId="{BFCE751A-1392-440E-8FA3-C223DC26E718}" srcOrd="1" destOrd="0" parTransId="{C7593833-E457-4FC8-BBDB-E51A733B969B}" sibTransId="{21B38C6C-3D26-417A-94CB-960AA18C0EFF}"/>
    <dgm:cxn modelId="{0995946E-0566-452F-A4C8-4768288CEE5F}" srcId="{A0BDE84A-489E-4BDC-9E2A-98592627C60A}" destId="{633472B6-B380-4514-B48D-429D93881881}" srcOrd="2" destOrd="0" parTransId="{C8B1C8BC-BC5F-4006-A756-1C3DBA2B878B}" sibTransId="{B873FAB2-0655-41B3-A000-2B532589A75C}"/>
    <dgm:cxn modelId="{983EB550-6D5B-42FE-9DF0-1F285EED7D46}" srcId="{A0BDE84A-489E-4BDC-9E2A-98592627C60A}" destId="{74BFB027-8598-4556-B52A-BD7C1F9B4017}" srcOrd="0" destOrd="0" parTransId="{50BDA46C-F507-4CF9-9B6F-89978AE97FB9}" sibTransId="{FD597DD0-CAC9-4713-99EF-A0119D1C2F6B}"/>
    <dgm:cxn modelId="{D2B2A559-8FEC-41A7-A11A-FA8B95183760}" type="presOf" srcId="{BFCE751A-1392-440E-8FA3-C223DC26E718}" destId="{22A0E609-C387-4B02-8A1C-7A2B7B08F87B}" srcOrd="1" destOrd="0" presId="urn:microsoft.com/office/officeart/2008/layout/NameandTitleOrganizationalChart"/>
    <dgm:cxn modelId="{C06E917C-DBCE-4F43-8456-4FE4525AFCD7}" type="presOf" srcId="{93E04D00-AE66-4B99-BBBA-E0EA68346086}" destId="{FF9395D3-07AA-4B5E-BB39-28C0300B4949}" srcOrd="0" destOrd="0" presId="urn:microsoft.com/office/officeart/2008/layout/NameandTitleOrganizationalChart"/>
    <dgm:cxn modelId="{7E01CC96-D00E-4BF3-B54B-E3B981B1DDEB}" srcId="{94D59FC1-3970-4D7E-ACC1-3022855ED8E4}" destId="{93E04D00-AE66-4B99-BBBA-E0EA68346086}" srcOrd="0" destOrd="0" parTransId="{9169C77E-EE11-4334-9401-B879963B06CB}" sibTransId="{7F27EBF3-76DA-469E-9B27-FCC6FF0416DD}"/>
    <dgm:cxn modelId="{03CD76A8-95E7-48E4-871F-FF2E2BD44FD6}" type="presOf" srcId="{13EFA196-CBE8-4F9F-B3CA-60F1BFE30F96}" destId="{4FA01D79-AF37-4816-AF1C-E89A4ED24B08}" srcOrd="0" destOrd="0" presId="urn:microsoft.com/office/officeart/2008/layout/NameandTitleOrganizationalChart"/>
    <dgm:cxn modelId="{3A7466B4-0E81-4F22-99E3-7397AD93B7E3}" type="presOf" srcId="{B095692F-787F-41B9-9358-FEA28C4169F5}" destId="{E4ED0C2C-E615-4F6E-B704-B09FB45376A7}" srcOrd="0" destOrd="0" presId="urn:microsoft.com/office/officeart/2008/layout/NameandTitleOrganizationalChart"/>
    <dgm:cxn modelId="{10F465C3-F214-47D8-A8B0-8EC1B31055BE}" type="presOf" srcId="{633472B6-B380-4514-B48D-429D93881881}" destId="{D79A5739-F125-46BA-9D97-0109A636E398}" srcOrd="1" destOrd="0" presId="urn:microsoft.com/office/officeart/2008/layout/NameandTitleOrganizationalChart"/>
    <dgm:cxn modelId="{380E41C8-3868-46C1-8471-AF56B42DBF0E}" type="presOf" srcId="{21B38C6C-3D26-417A-94CB-960AA18C0EFF}" destId="{6348DA3D-EAA9-411B-B7FB-9C9B2E687CCC}" srcOrd="0" destOrd="0" presId="urn:microsoft.com/office/officeart/2008/layout/NameandTitleOrganizationalChart"/>
    <dgm:cxn modelId="{BCB22CD1-6A6D-4B18-9003-F804EB89058F}" type="presOf" srcId="{50BDA46C-F507-4CF9-9B6F-89978AE97FB9}" destId="{AE28EB89-0A4A-4126-A85C-40806D776F83}" srcOrd="0" destOrd="0" presId="urn:microsoft.com/office/officeart/2008/layout/NameandTitleOrganizationalChart"/>
    <dgm:cxn modelId="{4CFF5BD6-A298-44BE-A354-E39978B43C37}" type="presOf" srcId="{185FF62E-FE54-4396-8043-5A01C1CC629D}" destId="{FB12D12E-F7C2-42BE-91A0-45056DE6171A}" srcOrd="0" destOrd="0" presId="urn:microsoft.com/office/officeart/2008/layout/NameandTitleOrganizationalChart"/>
    <dgm:cxn modelId="{795F10D9-7E34-47CF-A5B9-A097551046E5}" type="presOf" srcId="{FD597DD0-CAC9-4713-99EF-A0119D1C2F6B}" destId="{D14C2003-F2D5-477A-BD4F-AF57F6BDE8D2}" srcOrd="0" destOrd="0" presId="urn:microsoft.com/office/officeart/2008/layout/NameandTitleOrganizationalChart"/>
    <dgm:cxn modelId="{A8F6E3DD-4914-4058-BD5A-7D7D4D6970E8}" srcId="{0F837283-B364-4864-BC92-5EE61888D5F0}" destId="{94D59FC1-3970-4D7E-ACC1-3022855ED8E4}" srcOrd="0" destOrd="0" parTransId="{F7F33103-436D-47F1-9D2D-0E50E972CCBC}" sibTransId="{B095692F-787F-41B9-9358-FEA28C4169F5}"/>
    <dgm:cxn modelId="{15913AE0-CAC5-494C-BAB7-52FB604E1DFB}" srcId="{A0BDE84A-489E-4BDC-9E2A-98592627C60A}" destId="{0F837283-B364-4864-BC92-5EE61888D5F0}" srcOrd="1" destOrd="0" parTransId="{185FF62E-FE54-4396-8043-5A01C1CC629D}" sibTransId="{13EFA196-CBE8-4F9F-B3CA-60F1BFE30F96}"/>
    <dgm:cxn modelId="{30D659E7-88AD-4559-BF45-B3E17C100DCD}" type="presOf" srcId="{74BFB027-8598-4556-B52A-BD7C1F9B4017}" destId="{344E6663-62E2-40B0-9943-30BD8A646C63}" srcOrd="1" destOrd="0" presId="urn:microsoft.com/office/officeart/2008/layout/NameandTitleOrganizationalChart"/>
    <dgm:cxn modelId="{1CA856E8-EF72-4642-8B19-BE3C5516A7AF}" type="presOf" srcId="{0F837283-B364-4864-BC92-5EE61888D5F0}" destId="{78580745-79DB-431F-90F2-90B6670CA546}" srcOrd="0" destOrd="0" presId="urn:microsoft.com/office/officeart/2008/layout/NameandTitleOrganizationalChart"/>
    <dgm:cxn modelId="{6B0EF8EC-A91A-4C12-9D3C-5D8666994B1A}" type="presOf" srcId="{C7593833-E457-4FC8-BBDB-E51A733B969B}" destId="{A6220401-8656-4146-9DE9-4EA6DD3AE8A8}" srcOrd="0" destOrd="0" presId="urn:microsoft.com/office/officeart/2008/layout/NameandTitleOrganizationalChart"/>
    <dgm:cxn modelId="{F1AF12F3-E7F6-48B5-91AB-5A4DEEB2ECD9}" type="presOf" srcId="{0F837283-B364-4864-BC92-5EE61888D5F0}" destId="{8B99B2FE-F19F-4F8C-A349-C0B55AB0C4C9}" srcOrd="1" destOrd="0" presId="urn:microsoft.com/office/officeart/2008/layout/NameandTitleOrganizationalChart"/>
    <dgm:cxn modelId="{63C45AF8-9599-4AC5-B0A1-E5770AAE9027}" type="presOf" srcId="{C8B1C8BC-BC5F-4006-A756-1C3DBA2B878B}" destId="{4547AE8D-E13B-47A2-BE5D-CA262BE3A09B}" srcOrd="0" destOrd="0" presId="urn:microsoft.com/office/officeart/2008/layout/NameandTitleOrganizationalChart"/>
    <dgm:cxn modelId="{776EBDF8-EAF1-4C47-901E-3C2F6CCA40C1}" type="presOf" srcId="{7F27EBF3-76DA-469E-9B27-FCC6FF0416DD}" destId="{FE3B6C89-B7D9-47FD-9998-B17961D64FDD}" srcOrd="0" destOrd="0" presId="urn:microsoft.com/office/officeart/2008/layout/NameandTitleOrganizationalChart"/>
    <dgm:cxn modelId="{FF346C0F-634A-4F31-98D4-598BDC14E0CA}" type="presParOf" srcId="{0BB357C2-1145-480C-8CCB-761A7DB7F6A8}" destId="{15C3CBC2-CC44-4E1B-B3E7-17495165171E}" srcOrd="0" destOrd="0" presId="urn:microsoft.com/office/officeart/2008/layout/NameandTitleOrganizationalChart"/>
    <dgm:cxn modelId="{F5DC0BD9-9B5E-4D8D-A7D8-856146DF3920}" type="presParOf" srcId="{15C3CBC2-CC44-4E1B-B3E7-17495165171E}" destId="{6B78849C-A1B6-4108-9EA3-6CC54E23AAE7}" srcOrd="0" destOrd="0" presId="urn:microsoft.com/office/officeart/2008/layout/NameandTitleOrganizationalChart"/>
    <dgm:cxn modelId="{BE1B0CC0-CD70-4731-BDCF-0B0EC15231B0}" type="presParOf" srcId="{6B78849C-A1B6-4108-9EA3-6CC54E23AAE7}" destId="{8B056DC3-6E8F-465F-B240-689461DE5B99}" srcOrd="0" destOrd="0" presId="urn:microsoft.com/office/officeart/2008/layout/NameandTitleOrganizationalChart"/>
    <dgm:cxn modelId="{EFCAE05A-0F6D-4B85-97EF-D9074765D63B}" type="presParOf" srcId="{6B78849C-A1B6-4108-9EA3-6CC54E23AAE7}" destId="{2CA4C5CA-077F-4944-B992-C58ED021562D}" srcOrd="1" destOrd="0" presId="urn:microsoft.com/office/officeart/2008/layout/NameandTitleOrganizationalChart"/>
    <dgm:cxn modelId="{7F56443A-7B9A-481E-96A5-2C41585679D9}" type="presParOf" srcId="{6B78849C-A1B6-4108-9EA3-6CC54E23AAE7}" destId="{D4801EE5-76A3-48B6-8465-0B29ECE19976}" srcOrd="2" destOrd="0" presId="urn:microsoft.com/office/officeart/2008/layout/NameandTitleOrganizationalChart"/>
    <dgm:cxn modelId="{095AFC02-02F6-479F-BA50-5F97ACC5AF3E}" type="presParOf" srcId="{15C3CBC2-CC44-4E1B-B3E7-17495165171E}" destId="{99B74240-DD5F-454B-A84A-AD93C1925C84}" srcOrd="1" destOrd="0" presId="urn:microsoft.com/office/officeart/2008/layout/NameandTitleOrganizationalChart"/>
    <dgm:cxn modelId="{AF4F4F08-CCA3-4CE3-A150-78322B6FB25E}" type="presParOf" srcId="{99B74240-DD5F-454B-A84A-AD93C1925C84}" destId="{AE28EB89-0A4A-4126-A85C-40806D776F83}" srcOrd="0" destOrd="0" presId="urn:microsoft.com/office/officeart/2008/layout/NameandTitleOrganizationalChart"/>
    <dgm:cxn modelId="{A7A554E9-5BD8-4079-B7DE-9BB9DFD3C6B5}" type="presParOf" srcId="{99B74240-DD5F-454B-A84A-AD93C1925C84}" destId="{EB5FED4C-A98C-4ACD-A34C-E2346CE73D09}" srcOrd="1" destOrd="0" presId="urn:microsoft.com/office/officeart/2008/layout/NameandTitleOrganizationalChart"/>
    <dgm:cxn modelId="{5C235DCD-20FD-4489-ABD4-DF3C16599055}" type="presParOf" srcId="{EB5FED4C-A98C-4ACD-A34C-E2346CE73D09}" destId="{41168DAD-9BA0-407E-BE3A-54E01345D671}" srcOrd="0" destOrd="0" presId="urn:microsoft.com/office/officeart/2008/layout/NameandTitleOrganizationalChart"/>
    <dgm:cxn modelId="{D7B4684F-6F2B-4047-9E9E-55AC78F2F129}" type="presParOf" srcId="{41168DAD-9BA0-407E-BE3A-54E01345D671}" destId="{621C7ED4-E691-4C64-8A7D-535B3C128485}" srcOrd="0" destOrd="0" presId="urn:microsoft.com/office/officeart/2008/layout/NameandTitleOrganizationalChart"/>
    <dgm:cxn modelId="{2352FFFF-82B7-434F-BB76-9B24FC49803A}" type="presParOf" srcId="{41168DAD-9BA0-407E-BE3A-54E01345D671}" destId="{D14C2003-F2D5-477A-BD4F-AF57F6BDE8D2}" srcOrd="1" destOrd="0" presId="urn:microsoft.com/office/officeart/2008/layout/NameandTitleOrganizationalChart"/>
    <dgm:cxn modelId="{A028A933-3CF0-4622-9779-9AC6CBDFA32C}" type="presParOf" srcId="{41168DAD-9BA0-407E-BE3A-54E01345D671}" destId="{344E6663-62E2-40B0-9943-30BD8A646C63}" srcOrd="2" destOrd="0" presId="urn:microsoft.com/office/officeart/2008/layout/NameandTitleOrganizationalChart"/>
    <dgm:cxn modelId="{7F220B0F-DFB9-4B19-B5A7-E82F50FF37ED}" type="presParOf" srcId="{EB5FED4C-A98C-4ACD-A34C-E2346CE73D09}" destId="{E5393775-DBCB-47A1-B155-FBB00C79D24D}" srcOrd="1" destOrd="0" presId="urn:microsoft.com/office/officeart/2008/layout/NameandTitleOrganizationalChart"/>
    <dgm:cxn modelId="{D3058344-0DD6-406E-8A8C-D8C5C835A927}" type="presParOf" srcId="{EB5FED4C-A98C-4ACD-A34C-E2346CE73D09}" destId="{D50F4FBD-7824-4F12-945D-0C0E0F76D12E}" srcOrd="2" destOrd="0" presId="urn:microsoft.com/office/officeart/2008/layout/NameandTitleOrganizationalChart"/>
    <dgm:cxn modelId="{3A3A5D80-663B-4835-9BE9-A00754E0B4E7}" type="presParOf" srcId="{99B74240-DD5F-454B-A84A-AD93C1925C84}" destId="{FB12D12E-F7C2-42BE-91A0-45056DE6171A}" srcOrd="2" destOrd="0" presId="urn:microsoft.com/office/officeart/2008/layout/NameandTitleOrganizationalChart"/>
    <dgm:cxn modelId="{FA20848D-4B6D-4998-AB3E-EAA58DB4592F}" type="presParOf" srcId="{99B74240-DD5F-454B-A84A-AD93C1925C84}" destId="{E1228CFA-0AFB-4BE9-8158-0C849E57C6EE}" srcOrd="3" destOrd="0" presId="urn:microsoft.com/office/officeart/2008/layout/NameandTitleOrganizationalChart"/>
    <dgm:cxn modelId="{8CA55895-0A77-4B49-B546-DF8D530DE02F}" type="presParOf" srcId="{E1228CFA-0AFB-4BE9-8158-0C849E57C6EE}" destId="{E0996CA1-0D60-483E-8E75-89704943F707}" srcOrd="0" destOrd="0" presId="urn:microsoft.com/office/officeart/2008/layout/NameandTitleOrganizationalChart"/>
    <dgm:cxn modelId="{B94B454F-2BE8-4F92-9FAD-96C47086966E}" type="presParOf" srcId="{E0996CA1-0D60-483E-8E75-89704943F707}" destId="{78580745-79DB-431F-90F2-90B6670CA546}" srcOrd="0" destOrd="0" presId="urn:microsoft.com/office/officeart/2008/layout/NameandTitleOrganizationalChart"/>
    <dgm:cxn modelId="{9E8E9B3C-5A8B-487F-92D0-DD8A98775629}" type="presParOf" srcId="{E0996CA1-0D60-483E-8E75-89704943F707}" destId="{4FA01D79-AF37-4816-AF1C-E89A4ED24B08}" srcOrd="1" destOrd="0" presId="urn:microsoft.com/office/officeart/2008/layout/NameandTitleOrganizationalChart"/>
    <dgm:cxn modelId="{739184BA-8526-4876-AD3D-313053A2553D}" type="presParOf" srcId="{E0996CA1-0D60-483E-8E75-89704943F707}" destId="{8B99B2FE-F19F-4F8C-A349-C0B55AB0C4C9}" srcOrd="2" destOrd="0" presId="urn:microsoft.com/office/officeart/2008/layout/NameandTitleOrganizationalChart"/>
    <dgm:cxn modelId="{CD1FAEC0-6D90-459F-9B01-54D2E864006D}" type="presParOf" srcId="{E1228CFA-0AFB-4BE9-8158-0C849E57C6EE}" destId="{A775BBC4-6D7A-457B-A112-9FC07D1F68F3}" srcOrd="1" destOrd="0" presId="urn:microsoft.com/office/officeart/2008/layout/NameandTitleOrganizationalChart"/>
    <dgm:cxn modelId="{1722ADB9-8CF0-4730-B4F4-40E3CF8BED1D}" type="presParOf" srcId="{E1228CFA-0AFB-4BE9-8158-0C849E57C6EE}" destId="{CF41D45D-0466-49A0-BFFD-127F5B4317A2}" srcOrd="2" destOrd="0" presId="urn:microsoft.com/office/officeart/2008/layout/NameandTitleOrganizationalChart"/>
    <dgm:cxn modelId="{EF2A54E8-4CE0-4425-985D-8898D09EE97C}" type="presParOf" srcId="{CF41D45D-0466-49A0-BFFD-127F5B4317A2}" destId="{2DB4B9BA-C44D-4D10-A3FF-5830C5D34556}" srcOrd="0" destOrd="0" presId="urn:microsoft.com/office/officeart/2008/layout/NameandTitleOrganizationalChart"/>
    <dgm:cxn modelId="{B964788F-33DA-4678-B2B0-F15475603DBA}" type="presParOf" srcId="{CF41D45D-0466-49A0-BFFD-127F5B4317A2}" destId="{DE09942C-0E0F-4074-B16B-9085FAEF01D3}" srcOrd="1" destOrd="0" presId="urn:microsoft.com/office/officeart/2008/layout/NameandTitleOrganizationalChart"/>
    <dgm:cxn modelId="{673884D9-0170-47E5-B20C-B9D53E3994E1}" type="presParOf" srcId="{DE09942C-0E0F-4074-B16B-9085FAEF01D3}" destId="{4002EB15-067E-4AA6-A3AB-A0BE44255DA1}" srcOrd="0" destOrd="0" presId="urn:microsoft.com/office/officeart/2008/layout/NameandTitleOrganizationalChart"/>
    <dgm:cxn modelId="{57AA0025-C6BA-4551-992A-3D359A406A4E}" type="presParOf" srcId="{4002EB15-067E-4AA6-A3AB-A0BE44255DA1}" destId="{4FBDBA43-E6EB-45EA-8BCD-6B3096E50E0B}" srcOrd="0" destOrd="0" presId="urn:microsoft.com/office/officeart/2008/layout/NameandTitleOrganizationalChart"/>
    <dgm:cxn modelId="{4A3905E8-5152-40A5-A96A-A3170B225EB4}" type="presParOf" srcId="{4002EB15-067E-4AA6-A3AB-A0BE44255DA1}" destId="{E4ED0C2C-E615-4F6E-B704-B09FB45376A7}" srcOrd="1" destOrd="0" presId="urn:microsoft.com/office/officeart/2008/layout/NameandTitleOrganizationalChart"/>
    <dgm:cxn modelId="{D700E60E-201C-48EC-BFC4-C98A68E3FEFD}" type="presParOf" srcId="{4002EB15-067E-4AA6-A3AB-A0BE44255DA1}" destId="{1A9E0EE0-E7F2-4EA0-9DC4-678BDEEFF048}" srcOrd="2" destOrd="0" presId="urn:microsoft.com/office/officeart/2008/layout/NameandTitleOrganizationalChart"/>
    <dgm:cxn modelId="{24192DB0-C7CC-4A47-9476-6EDE2B610C0B}" type="presParOf" srcId="{DE09942C-0E0F-4074-B16B-9085FAEF01D3}" destId="{2D717454-3E8D-4A32-B183-8058C6F273BB}" srcOrd="1" destOrd="0" presId="urn:microsoft.com/office/officeart/2008/layout/NameandTitleOrganizationalChart"/>
    <dgm:cxn modelId="{0248A83A-0DC2-46A8-B695-5621A9A7AA83}" type="presParOf" srcId="{DE09942C-0E0F-4074-B16B-9085FAEF01D3}" destId="{0D195177-8CE1-42D0-A8C1-491967F846FC}" srcOrd="2" destOrd="0" presId="urn:microsoft.com/office/officeart/2008/layout/NameandTitleOrganizationalChart"/>
    <dgm:cxn modelId="{C881241B-90E9-4891-AF25-00B8133199E8}" type="presParOf" srcId="{0D195177-8CE1-42D0-A8C1-491967F846FC}" destId="{A210E114-7869-4765-A606-33B187C169A0}" srcOrd="0" destOrd="0" presId="urn:microsoft.com/office/officeart/2008/layout/NameandTitleOrganizationalChart"/>
    <dgm:cxn modelId="{0A0D0912-6BFB-4E3B-84B5-FDE53E37EE21}" type="presParOf" srcId="{0D195177-8CE1-42D0-A8C1-491967F846FC}" destId="{B6A950FF-623E-44F5-8C3D-8B2700F008E7}" srcOrd="1" destOrd="0" presId="urn:microsoft.com/office/officeart/2008/layout/NameandTitleOrganizationalChart"/>
    <dgm:cxn modelId="{F2C2695E-76C8-4615-9BCC-6C390285F351}" type="presParOf" srcId="{B6A950FF-623E-44F5-8C3D-8B2700F008E7}" destId="{7098C432-3896-438A-810C-469E75CF6F25}" srcOrd="0" destOrd="0" presId="urn:microsoft.com/office/officeart/2008/layout/NameandTitleOrganizationalChart"/>
    <dgm:cxn modelId="{E24A864D-46F1-4F55-9E66-5C2D75F00EC6}" type="presParOf" srcId="{7098C432-3896-438A-810C-469E75CF6F25}" destId="{FF9395D3-07AA-4B5E-BB39-28C0300B4949}" srcOrd="0" destOrd="0" presId="urn:microsoft.com/office/officeart/2008/layout/NameandTitleOrganizationalChart"/>
    <dgm:cxn modelId="{6378576C-16C9-4C09-B688-C57164AF7212}" type="presParOf" srcId="{7098C432-3896-438A-810C-469E75CF6F25}" destId="{FE3B6C89-B7D9-47FD-9998-B17961D64FDD}" srcOrd="1" destOrd="0" presId="urn:microsoft.com/office/officeart/2008/layout/NameandTitleOrganizationalChart"/>
    <dgm:cxn modelId="{84B44B53-EB7F-4518-A375-C67CA5A96037}" type="presParOf" srcId="{7098C432-3896-438A-810C-469E75CF6F25}" destId="{4C1BAC97-8398-41E7-94A9-A2EDF9505A0E}" srcOrd="2" destOrd="0" presId="urn:microsoft.com/office/officeart/2008/layout/NameandTitleOrganizationalChart"/>
    <dgm:cxn modelId="{9E51FE2E-B5AD-44CD-AF4F-706EBDB3E0BD}" type="presParOf" srcId="{B6A950FF-623E-44F5-8C3D-8B2700F008E7}" destId="{010D9753-9F50-4441-905D-67F70EFBEAE7}" srcOrd="1" destOrd="0" presId="urn:microsoft.com/office/officeart/2008/layout/NameandTitleOrganizationalChart"/>
    <dgm:cxn modelId="{42F7370F-5C87-4B4F-8AA4-C19A9DD044F5}" type="presParOf" srcId="{B6A950FF-623E-44F5-8C3D-8B2700F008E7}" destId="{09048B23-198B-4369-A2C8-96667DF184DA}" srcOrd="2" destOrd="0" presId="urn:microsoft.com/office/officeart/2008/layout/NameandTitleOrganizationalChart"/>
    <dgm:cxn modelId="{82CCA496-FB4C-46A8-8245-20762D21B74D}" type="presParOf" srcId="{CF41D45D-0466-49A0-BFFD-127F5B4317A2}" destId="{A6220401-8656-4146-9DE9-4EA6DD3AE8A8}" srcOrd="2" destOrd="0" presId="urn:microsoft.com/office/officeart/2008/layout/NameandTitleOrganizationalChart"/>
    <dgm:cxn modelId="{D978960C-6F9E-4A29-9371-6324ACDC2781}" type="presParOf" srcId="{CF41D45D-0466-49A0-BFFD-127F5B4317A2}" destId="{EA86F6AF-4A08-47EA-941D-EE841FD78241}" srcOrd="3" destOrd="0" presId="urn:microsoft.com/office/officeart/2008/layout/NameandTitleOrganizationalChart"/>
    <dgm:cxn modelId="{A4CA44BC-0BCB-4863-9DF1-9F92A4734E89}" type="presParOf" srcId="{EA86F6AF-4A08-47EA-941D-EE841FD78241}" destId="{FB8E431B-FB2E-4D6A-B63A-B3805F85CFA9}" srcOrd="0" destOrd="0" presId="urn:microsoft.com/office/officeart/2008/layout/NameandTitleOrganizationalChart"/>
    <dgm:cxn modelId="{289226D0-EEAF-486E-A098-C38F8F44058C}" type="presParOf" srcId="{FB8E431B-FB2E-4D6A-B63A-B3805F85CFA9}" destId="{F7F4F3B3-681B-4C90-A22B-BFA213400067}" srcOrd="0" destOrd="0" presId="urn:microsoft.com/office/officeart/2008/layout/NameandTitleOrganizationalChart"/>
    <dgm:cxn modelId="{C565E658-D563-446D-AA57-AE2F3BC277BA}" type="presParOf" srcId="{FB8E431B-FB2E-4D6A-B63A-B3805F85CFA9}" destId="{6348DA3D-EAA9-411B-B7FB-9C9B2E687CCC}" srcOrd="1" destOrd="0" presId="urn:microsoft.com/office/officeart/2008/layout/NameandTitleOrganizationalChart"/>
    <dgm:cxn modelId="{6A047CF3-A590-4062-9045-443E0D4F76C7}" type="presParOf" srcId="{FB8E431B-FB2E-4D6A-B63A-B3805F85CFA9}" destId="{22A0E609-C387-4B02-8A1C-7A2B7B08F87B}" srcOrd="2" destOrd="0" presId="urn:microsoft.com/office/officeart/2008/layout/NameandTitleOrganizationalChart"/>
    <dgm:cxn modelId="{C017826E-9CF9-4C55-B6F0-EEE6C33DA5BF}" type="presParOf" srcId="{EA86F6AF-4A08-47EA-941D-EE841FD78241}" destId="{8A4FC065-B45A-4680-9081-88EAB7BBCD5C}" srcOrd="1" destOrd="0" presId="urn:microsoft.com/office/officeart/2008/layout/NameandTitleOrganizationalChart"/>
    <dgm:cxn modelId="{D46F3FB6-C59B-4605-A6AC-486C5A959740}" type="presParOf" srcId="{EA86F6AF-4A08-47EA-941D-EE841FD78241}" destId="{CD7DAE9E-B2E1-40D2-B6A4-D02848FE63CA}" srcOrd="2" destOrd="0" presId="urn:microsoft.com/office/officeart/2008/layout/NameandTitleOrganizationalChart"/>
    <dgm:cxn modelId="{FF0B87BA-26EF-499E-ABE4-799F77586A6D}" type="presParOf" srcId="{99B74240-DD5F-454B-A84A-AD93C1925C84}" destId="{4547AE8D-E13B-47A2-BE5D-CA262BE3A09B}" srcOrd="4" destOrd="0" presId="urn:microsoft.com/office/officeart/2008/layout/NameandTitleOrganizationalChart"/>
    <dgm:cxn modelId="{9CABF0A4-6BBF-4700-A375-89976F3E7C46}" type="presParOf" srcId="{99B74240-DD5F-454B-A84A-AD93C1925C84}" destId="{B051E2AC-4796-4E3F-A4D0-2EB2063B7C86}" srcOrd="5" destOrd="0" presId="urn:microsoft.com/office/officeart/2008/layout/NameandTitleOrganizationalChart"/>
    <dgm:cxn modelId="{AEB612FA-176A-4716-8276-CC44A19D72BD}" type="presParOf" srcId="{B051E2AC-4796-4E3F-A4D0-2EB2063B7C86}" destId="{6EE52325-97DE-49F7-B0B3-8138014711BF}" srcOrd="0" destOrd="0" presId="urn:microsoft.com/office/officeart/2008/layout/NameandTitleOrganizationalChart"/>
    <dgm:cxn modelId="{EDE8883F-3F2D-4470-ACEC-ED1BF23696AF}" type="presParOf" srcId="{6EE52325-97DE-49F7-B0B3-8138014711BF}" destId="{105654C6-3E77-4446-B6EB-2CB287DAC398}" srcOrd="0" destOrd="0" presId="urn:microsoft.com/office/officeart/2008/layout/NameandTitleOrganizationalChart"/>
    <dgm:cxn modelId="{311EDF67-E825-475C-B2BC-C27827197CE5}" type="presParOf" srcId="{6EE52325-97DE-49F7-B0B3-8138014711BF}" destId="{B8D8BBFD-B8CE-4F2B-B3BB-90C2486DA9A2}" srcOrd="1" destOrd="0" presId="urn:microsoft.com/office/officeart/2008/layout/NameandTitleOrganizationalChart"/>
    <dgm:cxn modelId="{CFC74771-FC1E-4885-A8A7-645EFBD9D794}" type="presParOf" srcId="{6EE52325-97DE-49F7-B0B3-8138014711BF}" destId="{D79A5739-F125-46BA-9D97-0109A636E398}" srcOrd="2" destOrd="0" presId="urn:microsoft.com/office/officeart/2008/layout/NameandTitleOrganizationalChart"/>
    <dgm:cxn modelId="{E1987432-F1B7-4473-AF46-063AC0F2AF1C}" type="presParOf" srcId="{B051E2AC-4796-4E3F-A4D0-2EB2063B7C86}" destId="{0FE2B46B-9656-4284-A005-C57224EA7177}" srcOrd="1" destOrd="0" presId="urn:microsoft.com/office/officeart/2008/layout/NameandTitleOrganizationalChart"/>
    <dgm:cxn modelId="{BF6B3E59-01A6-4DD0-8102-87EB8D4CC862}" type="presParOf" srcId="{B051E2AC-4796-4E3F-A4D0-2EB2063B7C86}" destId="{F24D211C-131D-4874-B6B6-36426DE1C548}" srcOrd="2" destOrd="0" presId="urn:microsoft.com/office/officeart/2008/layout/NameandTitleOrganizationalChart"/>
    <dgm:cxn modelId="{416221B5-E466-405F-B12D-AD43D7E6273F}" type="presParOf" srcId="{15C3CBC2-CC44-4E1B-B3E7-17495165171E}" destId="{F356E038-998A-45EF-A5DD-CAC97AB635B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DD81C7-07A7-4597-8819-4D1F7568290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F4F9BBF-8951-4F7A-8D11-3713E1CFCE9D}">
      <dgm:prSet/>
      <dgm:spPr/>
      <dgm:t>
        <a:bodyPr/>
        <a:lstStyle/>
        <a:p>
          <a:pPr>
            <a:defRPr cap="all"/>
          </a:pPr>
          <a:r>
            <a:rPr lang="cs-CZ" dirty="0"/>
            <a:t>Definice významu</a:t>
          </a:r>
          <a:endParaRPr lang="en-US" dirty="0"/>
        </a:p>
      </dgm:t>
    </dgm:pt>
    <dgm:pt modelId="{F755B8D8-0ECF-47EE-94FF-50D08CA96770}" type="parTrans" cxnId="{385A031B-9FBA-4059-9B8A-35B2E683375C}">
      <dgm:prSet/>
      <dgm:spPr/>
      <dgm:t>
        <a:bodyPr/>
        <a:lstStyle/>
        <a:p>
          <a:endParaRPr lang="en-US"/>
        </a:p>
      </dgm:t>
    </dgm:pt>
    <dgm:pt modelId="{E537F0EA-9ACF-4562-8B44-78DE024A6EF3}" type="sibTrans" cxnId="{385A031B-9FBA-4059-9B8A-35B2E683375C}">
      <dgm:prSet/>
      <dgm:spPr/>
      <dgm:t>
        <a:bodyPr/>
        <a:lstStyle/>
        <a:p>
          <a:endParaRPr lang="en-US"/>
        </a:p>
      </dgm:t>
    </dgm:pt>
    <dgm:pt modelId="{52A9CB95-781D-4097-B88E-1B759CC18223}">
      <dgm:prSet/>
      <dgm:spPr/>
      <dgm:t>
        <a:bodyPr/>
        <a:lstStyle/>
        <a:p>
          <a:pPr>
            <a:defRPr cap="all"/>
          </a:pPr>
          <a:r>
            <a:rPr lang="cs-CZ" b="0" dirty="0"/>
            <a:t>význam a užití v</a:t>
          </a:r>
          <a:r>
            <a:rPr lang="cs-CZ" b="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cs-CZ" b="0" dirty="0"/>
            <a:t>kontextu</a:t>
          </a:r>
          <a:endParaRPr lang="en-US" b="0" dirty="0"/>
        </a:p>
      </dgm:t>
    </dgm:pt>
    <dgm:pt modelId="{5EB02980-4CDC-47B9-B9FE-55DB490F9420}" type="parTrans" cxnId="{B4BB527D-9057-4459-9480-D2FDBA705777}">
      <dgm:prSet/>
      <dgm:spPr/>
      <dgm:t>
        <a:bodyPr/>
        <a:lstStyle/>
        <a:p>
          <a:endParaRPr lang="en-US"/>
        </a:p>
      </dgm:t>
    </dgm:pt>
    <dgm:pt modelId="{180891B6-D53E-4471-8235-B7272249A455}" type="sibTrans" cxnId="{B4BB527D-9057-4459-9480-D2FDBA705777}">
      <dgm:prSet/>
      <dgm:spPr/>
      <dgm:t>
        <a:bodyPr/>
        <a:lstStyle/>
        <a:p>
          <a:endParaRPr lang="en-US"/>
        </a:p>
      </dgm:t>
    </dgm:pt>
    <dgm:pt modelId="{7B57B1AD-88DD-4EE5-938E-F40F713296B4}" type="pres">
      <dgm:prSet presAssocID="{F7DD81C7-07A7-4597-8819-4D1F75682900}" presName="root" presStyleCnt="0">
        <dgm:presLayoutVars>
          <dgm:dir/>
          <dgm:resizeHandles val="exact"/>
        </dgm:presLayoutVars>
      </dgm:prSet>
      <dgm:spPr/>
    </dgm:pt>
    <dgm:pt modelId="{BE9605A1-9CB0-4572-AFE6-0FEC38CC85DE}" type="pres">
      <dgm:prSet presAssocID="{1F4F9BBF-8951-4F7A-8D11-3713E1CFCE9D}" presName="compNode" presStyleCnt="0"/>
      <dgm:spPr/>
    </dgm:pt>
    <dgm:pt modelId="{B4DE2924-7044-4E65-928B-08E4256D2326}" type="pres">
      <dgm:prSet presAssocID="{1F4F9BBF-8951-4F7A-8D11-3713E1CFCE9D}" presName="iconBgRect" presStyleLbl="bgShp" presStyleIdx="0" presStyleCnt="2"/>
      <dgm:spPr/>
    </dgm:pt>
    <dgm:pt modelId="{5BDEE778-7C83-4611-99F1-C0346CDFAE19}" type="pres">
      <dgm:prSet presAssocID="{1F4F9BBF-8951-4F7A-8D11-3713E1CFCE9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D1CE23FF-08E5-4968-BB61-59D619C7D175}" type="pres">
      <dgm:prSet presAssocID="{1F4F9BBF-8951-4F7A-8D11-3713E1CFCE9D}" presName="spaceRect" presStyleCnt="0"/>
      <dgm:spPr/>
    </dgm:pt>
    <dgm:pt modelId="{AA2E294C-DDE4-45B4-9C46-24F286BD4943}" type="pres">
      <dgm:prSet presAssocID="{1F4F9BBF-8951-4F7A-8D11-3713E1CFCE9D}" presName="textRect" presStyleLbl="revTx" presStyleIdx="0" presStyleCnt="2">
        <dgm:presLayoutVars>
          <dgm:chMax val="1"/>
          <dgm:chPref val="1"/>
        </dgm:presLayoutVars>
      </dgm:prSet>
      <dgm:spPr/>
    </dgm:pt>
    <dgm:pt modelId="{EC57A06B-9C3A-4164-A77B-0CCAAE00924C}" type="pres">
      <dgm:prSet presAssocID="{E537F0EA-9ACF-4562-8B44-78DE024A6EF3}" presName="sibTrans" presStyleCnt="0"/>
      <dgm:spPr/>
    </dgm:pt>
    <dgm:pt modelId="{BF070F4E-7545-46C7-9B12-E69A7E01DD5B}" type="pres">
      <dgm:prSet presAssocID="{52A9CB95-781D-4097-B88E-1B759CC18223}" presName="compNode" presStyleCnt="0"/>
      <dgm:spPr/>
    </dgm:pt>
    <dgm:pt modelId="{A7D375DC-878E-4025-9D80-96363155E0F6}" type="pres">
      <dgm:prSet presAssocID="{52A9CB95-781D-4097-B88E-1B759CC18223}" presName="iconBgRect" presStyleLbl="bgShp" presStyleIdx="1" presStyleCnt="2"/>
      <dgm:spPr/>
    </dgm:pt>
    <dgm:pt modelId="{CFC30C53-435F-4587-812B-4CD0CF3B63D7}" type="pres">
      <dgm:prSet presAssocID="{52A9CB95-781D-4097-B88E-1B759CC1822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C5FD54FC-4229-4C9C-930D-4CBB3E48B983}" type="pres">
      <dgm:prSet presAssocID="{52A9CB95-781D-4097-B88E-1B759CC18223}" presName="spaceRect" presStyleCnt="0"/>
      <dgm:spPr/>
    </dgm:pt>
    <dgm:pt modelId="{7DD67DB1-E051-41BF-8022-80AA8D95BA2B}" type="pres">
      <dgm:prSet presAssocID="{52A9CB95-781D-4097-B88E-1B759CC1822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85A031B-9FBA-4059-9B8A-35B2E683375C}" srcId="{F7DD81C7-07A7-4597-8819-4D1F75682900}" destId="{1F4F9BBF-8951-4F7A-8D11-3713E1CFCE9D}" srcOrd="0" destOrd="0" parTransId="{F755B8D8-0ECF-47EE-94FF-50D08CA96770}" sibTransId="{E537F0EA-9ACF-4562-8B44-78DE024A6EF3}"/>
    <dgm:cxn modelId="{95D9E31C-AA94-41E3-AACE-A59DB7AE7721}" type="presOf" srcId="{1F4F9BBF-8951-4F7A-8D11-3713E1CFCE9D}" destId="{AA2E294C-DDE4-45B4-9C46-24F286BD4943}" srcOrd="0" destOrd="0" presId="urn:microsoft.com/office/officeart/2018/5/layout/IconCircleLabelList"/>
    <dgm:cxn modelId="{F2B7DD69-FFBB-427A-8A68-6950573F4C87}" type="presOf" srcId="{F7DD81C7-07A7-4597-8819-4D1F75682900}" destId="{7B57B1AD-88DD-4EE5-938E-F40F713296B4}" srcOrd="0" destOrd="0" presId="urn:microsoft.com/office/officeart/2018/5/layout/IconCircleLabelList"/>
    <dgm:cxn modelId="{B4BB527D-9057-4459-9480-D2FDBA705777}" srcId="{F7DD81C7-07A7-4597-8819-4D1F75682900}" destId="{52A9CB95-781D-4097-B88E-1B759CC18223}" srcOrd="1" destOrd="0" parTransId="{5EB02980-4CDC-47B9-B9FE-55DB490F9420}" sibTransId="{180891B6-D53E-4471-8235-B7272249A455}"/>
    <dgm:cxn modelId="{0FA5CFAC-A1FE-4026-8B00-478AD82F51EB}" type="presOf" srcId="{52A9CB95-781D-4097-B88E-1B759CC18223}" destId="{7DD67DB1-E051-41BF-8022-80AA8D95BA2B}" srcOrd="0" destOrd="0" presId="urn:microsoft.com/office/officeart/2018/5/layout/IconCircleLabelList"/>
    <dgm:cxn modelId="{8FCE078B-284C-47C1-809C-7197D7617F5B}" type="presParOf" srcId="{7B57B1AD-88DD-4EE5-938E-F40F713296B4}" destId="{BE9605A1-9CB0-4572-AFE6-0FEC38CC85DE}" srcOrd="0" destOrd="0" presId="urn:microsoft.com/office/officeart/2018/5/layout/IconCircleLabelList"/>
    <dgm:cxn modelId="{2B8A0275-A959-4F5F-BB6E-4543964E1C25}" type="presParOf" srcId="{BE9605A1-9CB0-4572-AFE6-0FEC38CC85DE}" destId="{B4DE2924-7044-4E65-928B-08E4256D2326}" srcOrd="0" destOrd="0" presId="urn:microsoft.com/office/officeart/2018/5/layout/IconCircleLabelList"/>
    <dgm:cxn modelId="{EEE562A6-8455-4691-9DAE-AA90C398AB4F}" type="presParOf" srcId="{BE9605A1-9CB0-4572-AFE6-0FEC38CC85DE}" destId="{5BDEE778-7C83-4611-99F1-C0346CDFAE19}" srcOrd="1" destOrd="0" presId="urn:microsoft.com/office/officeart/2018/5/layout/IconCircleLabelList"/>
    <dgm:cxn modelId="{F5CE906D-6AC3-4C7B-8E56-BF7A1F54C658}" type="presParOf" srcId="{BE9605A1-9CB0-4572-AFE6-0FEC38CC85DE}" destId="{D1CE23FF-08E5-4968-BB61-59D619C7D175}" srcOrd="2" destOrd="0" presId="urn:microsoft.com/office/officeart/2018/5/layout/IconCircleLabelList"/>
    <dgm:cxn modelId="{6E205147-90B1-4EEA-81A9-1A19268F3D53}" type="presParOf" srcId="{BE9605A1-9CB0-4572-AFE6-0FEC38CC85DE}" destId="{AA2E294C-DDE4-45B4-9C46-24F286BD4943}" srcOrd="3" destOrd="0" presId="urn:microsoft.com/office/officeart/2018/5/layout/IconCircleLabelList"/>
    <dgm:cxn modelId="{3F311B0B-2CDA-4D9B-97E0-BDE77D0D9F7E}" type="presParOf" srcId="{7B57B1AD-88DD-4EE5-938E-F40F713296B4}" destId="{EC57A06B-9C3A-4164-A77B-0CCAAE00924C}" srcOrd="1" destOrd="0" presId="urn:microsoft.com/office/officeart/2018/5/layout/IconCircleLabelList"/>
    <dgm:cxn modelId="{4E944CD9-7AC7-47B1-AAE0-0A9772DD7E84}" type="presParOf" srcId="{7B57B1AD-88DD-4EE5-938E-F40F713296B4}" destId="{BF070F4E-7545-46C7-9B12-E69A7E01DD5B}" srcOrd="2" destOrd="0" presId="urn:microsoft.com/office/officeart/2018/5/layout/IconCircleLabelList"/>
    <dgm:cxn modelId="{AADC4BB6-85B5-431E-978D-8685CDE7CA31}" type="presParOf" srcId="{BF070F4E-7545-46C7-9B12-E69A7E01DD5B}" destId="{A7D375DC-878E-4025-9D80-96363155E0F6}" srcOrd="0" destOrd="0" presId="urn:microsoft.com/office/officeart/2018/5/layout/IconCircleLabelList"/>
    <dgm:cxn modelId="{E5C1B074-9546-4283-8C65-982D6D107523}" type="presParOf" srcId="{BF070F4E-7545-46C7-9B12-E69A7E01DD5B}" destId="{CFC30C53-435F-4587-812B-4CD0CF3B63D7}" srcOrd="1" destOrd="0" presId="urn:microsoft.com/office/officeart/2018/5/layout/IconCircleLabelList"/>
    <dgm:cxn modelId="{7B9770F9-723A-46D5-813A-9B3779C89C05}" type="presParOf" srcId="{BF070F4E-7545-46C7-9B12-E69A7E01DD5B}" destId="{C5FD54FC-4229-4C9C-930D-4CBB3E48B983}" srcOrd="2" destOrd="0" presId="urn:microsoft.com/office/officeart/2018/5/layout/IconCircleLabelList"/>
    <dgm:cxn modelId="{CACCD95E-14ED-4980-894A-35DBFC370797}" type="presParOf" srcId="{BF070F4E-7545-46C7-9B12-E69A7E01DD5B}" destId="{7DD67DB1-E051-41BF-8022-80AA8D95BA2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DD81C7-07A7-4597-8819-4D1F7568290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F4F9BBF-8951-4F7A-8D11-3713E1CFCE9D}">
      <dgm:prSet/>
      <dgm:spPr/>
      <dgm:t>
        <a:bodyPr/>
        <a:lstStyle/>
        <a:p>
          <a:pPr>
            <a:defRPr cap="all"/>
          </a:pPr>
          <a:r>
            <a:rPr lang="cs-CZ" b="0" dirty="0"/>
            <a:t>ZNALOST Světa</a:t>
          </a:r>
          <a:endParaRPr lang="en-US" b="0" dirty="0"/>
        </a:p>
      </dgm:t>
    </dgm:pt>
    <dgm:pt modelId="{F755B8D8-0ECF-47EE-94FF-50D08CA96770}" type="parTrans" cxnId="{385A031B-9FBA-4059-9B8A-35B2E683375C}">
      <dgm:prSet/>
      <dgm:spPr/>
      <dgm:t>
        <a:bodyPr/>
        <a:lstStyle/>
        <a:p>
          <a:endParaRPr lang="en-US"/>
        </a:p>
      </dgm:t>
    </dgm:pt>
    <dgm:pt modelId="{E537F0EA-9ACF-4562-8B44-78DE024A6EF3}" type="sibTrans" cxnId="{385A031B-9FBA-4059-9B8A-35B2E683375C}">
      <dgm:prSet/>
      <dgm:spPr/>
      <dgm:t>
        <a:bodyPr/>
        <a:lstStyle/>
        <a:p>
          <a:endParaRPr lang="en-US"/>
        </a:p>
      </dgm:t>
    </dgm:pt>
    <dgm:pt modelId="{52A9CB95-781D-4097-B88E-1B759CC18223}">
      <dgm:prSet/>
      <dgm:spPr/>
      <dgm:t>
        <a:bodyPr/>
        <a:lstStyle/>
        <a:p>
          <a:pPr>
            <a:defRPr cap="all"/>
          </a:pPr>
          <a:r>
            <a:rPr lang="cs-CZ" b="0" dirty="0"/>
            <a:t>Znalost jazyka</a:t>
          </a:r>
          <a:endParaRPr lang="en-US" b="0" dirty="0"/>
        </a:p>
      </dgm:t>
    </dgm:pt>
    <dgm:pt modelId="{5EB02980-4CDC-47B9-B9FE-55DB490F9420}" type="parTrans" cxnId="{B4BB527D-9057-4459-9480-D2FDBA705777}">
      <dgm:prSet/>
      <dgm:spPr/>
      <dgm:t>
        <a:bodyPr/>
        <a:lstStyle/>
        <a:p>
          <a:endParaRPr lang="en-US"/>
        </a:p>
      </dgm:t>
    </dgm:pt>
    <dgm:pt modelId="{180891B6-D53E-4471-8235-B7272249A455}" type="sibTrans" cxnId="{B4BB527D-9057-4459-9480-D2FDBA705777}">
      <dgm:prSet/>
      <dgm:spPr/>
      <dgm:t>
        <a:bodyPr/>
        <a:lstStyle/>
        <a:p>
          <a:endParaRPr lang="en-US"/>
        </a:p>
      </dgm:t>
    </dgm:pt>
    <dgm:pt modelId="{7B57B1AD-88DD-4EE5-938E-F40F713296B4}" type="pres">
      <dgm:prSet presAssocID="{F7DD81C7-07A7-4597-8819-4D1F75682900}" presName="root" presStyleCnt="0">
        <dgm:presLayoutVars>
          <dgm:dir/>
          <dgm:resizeHandles val="exact"/>
        </dgm:presLayoutVars>
      </dgm:prSet>
      <dgm:spPr/>
    </dgm:pt>
    <dgm:pt modelId="{BE9605A1-9CB0-4572-AFE6-0FEC38CC85DE}" type="pres">
      <dgm:prSet presAssocID="{1F4F9BBF-8951-4F7A-8D11-3713E1CFCE9D}" presName="compNode" presStyleCnt="0"/>
      <dgm:spPr/>
    </dgm:pt>
    <dgm:pt modelId="{B4DE2924-7044-4E65-928B-08E4256D2326}" type="pres">
      <dgm:prSet presAssocID="{1F4F9BBF-8951-4F7A-8D11-3713E1CFCE9D}" presName="iconBgRect" presStyleLbl="bgShp" presStyleIdx="0" presStyleCnt="2"/>
      <dgm:spPr/>
    </dgm:pt>
    <dgm:pt modelId="{5BDEE778-7C83-4611-99F1-C0346CDFAE19}" type="pres">
      <dgm:prSet presAssocID="{1F4F9BBF-8951-4F7A-8D11-3713E1CFCE9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1CE23FF-08E5-4968-BB61-59D619C7D175}" type="pres">
      <dgm:prSet presAssocID="{1F4F9BBF-8951-4F7A-8D11-3713E1CFCE9D}" presName="spaceRect" presStyleCnt="0"/>
      <dgm:spPr/>
    </dgm:pt>
    <dgm:pt modelId="{AA2E294C-DDE4-45B4-9C46-24F286BD4943}" type="pres">
      <dgm:prSet presAssocID="{1F4F9BBF-8951-4F7A-8D11-3713E1CFCE9D}" presName="textRect" presStyleLbl="revTx" presStyleIdx="0" presStyleCnt="2">
        <dgm:presLayoutVars>
          <dgm:chMax val="1"/>
          <dgm:chPref val="1"/>
        </dgm:presLayoutVars>
      </dgm:prSet>
      <dgm:spPr/>
    </dgm:pt>
    <dgm:pt modelId="{EC57A06B-9C3A-4164-A77B-0CCAAE00924C}" type="pres">
      <dgm:prSet presAssocID="{E537F0EA-9ACF-4562-8B44-78DE024A6EF3}" presName="sibTrans" presStyleCnt="0"/>
      <dgm:spPr/>
    </dgm:pt>
    <dgm:pt modelId="{BF070F4E-7545-46C7-9B12-E69A7E01DD5B}" type="pres">
      <dgm:prSet presAssocID="{52A9CB95-781D-4097-B88E-1B759CC18223}" presName="compNode" presStyleCnt="0"/>
      <dgm:spPr/>
    </dgm:pt>
    <dgm:pt modelId="{A7D375DC-878E-4025-9D80-96363155E0F6}" type="pres">
      <dgm:prSet presAssocID="{52A9CB95-781D-4097-B88E-1B759CC18223}" presName="iconBgRect" presStyleLbl="bgShp" presStyleIdx="1" presStyleCnt="2"/>
      <dgm:spPr/>
    </dgm:pt>
    <dgm:pt modelId="{CFC30C53-435F-4587-812B-4CD0CF3B63D7}" type="pres">
      <dgm:prSet presAssocID="{52A9CB95-781D-4097-B88E-1B759CC1822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C5FD54FC-4229-4C9C-930D-4CBB3E48B983}" type="pres">
      <dgm:prSet presAssocID="{52A9CB95-781D-4097-B88E-1B759CC18223}" presName="spaceRect" presStyleCnt="0"/>
      <dgm:spPr/>
    </dgm:pt>
    <dgm:pt modelId="{7DD67DB1-E051-41BF-8022-80AA8D95BA2B}" type="pres">
      <dgm:prSet presAssocID="{52A9CB95-781D-4097-B88E-1B759CC18223}" presName="textRect" presStyleLbl="revTx" presStyleIdx="1" presStyleCnt="2" custLinFactNeighborX="-2880">
        <dgm:presLayoutVars>
          <dgm:chMax val="1"/>
          <dgm:chPref val="1"/>
        </dgm:presLayoutVars>
      </dgm:prSet>
      <dgm:spPr/>
    </dgm:pt>
  </dgm:ptLst>
  <dgm:cxnLst>
    <dgm:cxn modelId="{385A031B-9FBA-4059-9B8A-35B2E683375C}" srcId="{F7DD81C7-07A7-4597-8819-4D1F75682900}" destId="{1F4F9BBF-8951-4F7A-8D11-3713E1CFCE9D}" srcOrd="0" destOrd="0" parTransId="{F755B8D8-0ECF-47EE-94FF-50D08CA96770}" sibTransId="{E537F0EA-9ACF-4562-8B44-78DE024A6EF3}"/>
    <dgm:cxn modelId="{95D9E31C-AA94-41E3-AACE-A59DB7AE7721}" type="presOf" srcId="{1F4F9BBF-8951-4F7A-8D11-3713E1CFCE9D}" destId="{AA2E294C-DDE4-45B4-9C46-24F286BD4943}" srcOrd="0" destOrd="0" presId="urn:microsoft.com/office/officeart/2018/5/layout/IconCircleLabelList"/>
    <dgm:cxn modelId="{F2B7DD69-FFBB-427A-8A68-6950573F4C87}" type="presOf" srcId="{F7DD81C7-07A7-4597-8819-4D1F75682900}" destId="{7B57B1AD-88DD-4EE5-938E-F40F713296B4}" srcOrd="0" destOrd="0" presId="urn:microsoft.com/office/officeart/2018/5/layout/IconCircleLabelList"/>
    <dgm:cxn modelId="{B4BB527D-9057-4459-9480-D2FDBA705777}" srcId="{F7DD81C7-07A7-4597-8819-4D1F75682900}" destId="{52A9CB95-781D-4097-B88E-1B759CC18223}" srcOrd="1" destOrd="0" parTransId="{5EB02980-4CDC-47B9-B9FE-55DB490F9420}" sibTransId="{180891B6-D53E-4471-8235-B7272249A455}"/>
    <dgm:cxn modelId="{0FA5CFAC-A1FE-4026-8B00-478AD82F51EB}" type="presOf" srcId="{52A9CB95-781D-4097-B88E-1B759CC18223}" destId="{7DD67DB1-E051-41BF-8022-80AA8D95BA2B}" srcOrd="0" destOrd="0" presId="urn:microsoft.com/office/officeart/2018/5/layout/IconCircleLabelList"/>
    <dgm:cxn modelId="{8FCE078B-284C-47C1-809C-7197D7617F5B}" type="presParOf" srcId="{7B57B1AD-88DD-4EE5-938E-F40F713296B4}" destId="{BE9605A1-9CB0-4572-AFE6-0FEC38CC85DE}" srcOrd="0" destOrd="0" presId="urn:microsoft.com/office/officeart/2018/5/layout/IconCircleLabelList"/>
    <dgm:cxn modelId="{2B8A0275-A959-4F5F-BB6E-4543964E1C25}" type="presParOf" srcId="{BE9605A1-9CB0-4572-AFE6-0FEC38CC85DE}" destId="{B4DE2924-7044-4E65-928B-08E4256D2326}" srcOrd="0" destOrd="0" presId="urn:microsoft.com/office/officeart/2018/5/layout/IconCircleLabelList"/>
    <dgm:cxn modelId="{EEE562A6-8455-4691-9DAE-AA90C398AB4F}" type="presParOf" srcId="{BE9605A1-9CB0-4572-AFE6-0FEC38CC85DE}" destId="{5BDEE778-7C83-4611-99F1-C0346CDFAE19}" srcOrd="1" destOrd="0" presId="urn:microsoft.com/office/officeart/2018/5/layout/IconCircleLabelList"/>
    <dgm:cxn modelId="{F5CE906D-6AC3-4C7B-8E56-BF7A1F54C658}" type="presParOf" srcId="{BE9605A1-9CB0-4572-AFE6-0FEC38CC85DE}" destId="{D1CE23FF-08E5-4968-BB61-59D619C7D175}" srcOrd="2" destOrd="0" presId="urn:microsoft.com/office/officeart/2018/5/layout/IconCircleLabelList"/>
    <dgm:cxn modelId="{6E205147-90B1-4EEA-81A9-1A19268F3D53}" type="presParOf" srcId="{BE9605A1-9CB0-4572-AFE6-0FEC38CC85DE}" destId="{AA2E294C-DDE4-45B4-9C46-24F286BD4943}" srcOrd="3" destOrd="0" presId="urn:microsoft.com/office/officeart/2018/5/layout/IconCircleLabelList"/>
    <dgm:cxn modelId="{3F311B0B-2CDA-4D9B-97E0-BDE77D0D9F7E}" type="presParOf" srcId="{7B57B1AD-88DD-4EE5-938E-F40F713296B4}" destId="{EC57A06B-9C3A-4164-A77B-0CCAAE00924C}" srcOrd="1" destOrd="0" presId="urn:microsoft.com/office/officeart/2018/5/layout/IconCircleLabelList"/>
    <dgm:cxn modelId="{4E944CD9-7AC7-47B1-AAE0-0A9772DD7E84}" type="presParOf" srcId="{7B57B1AD-88DD-4EE5-938E-F40F713296B4}" destId="{BF070F4E-7545-46C7-9B12-E69A7E01DD5B}" srcOrd="2" destOrd="0" presId="urn:microsoft.com/office/officeart/2018/5/layout/IconCircleLabelList"/>
    <dgm:cxn modelId="{AADC4BB6-85B5-431E-978D-8685CDE7CA31}" type="presParOf" srcId="{BF070F4E-7545-46C7-9B12-E69A7E01DD5B}" destId="{A7D375DC-878E-4025-9D80-96363155E0F6}" srcOrd="0" destOrd="0" presId="urn:microsoft.com/office/officeart/2018/5/layout/IconCircleLabelList"/>
    <dgm:cxn modelId="{E5C1B074-9546-4283-8C65-982D6D107523}" type="presParOf" srcId="{BF070F4E-7545-46C7-9B12-E69A7E01DD5B}" destId="{CFC30C53-435F-4587-812B-4CD0CF3B63D7}" srcOrd="1" destOrd="0" presId="urn:microsoft.com/office/officeart/2018/5/layout/IconCircleLabelList"/>
    <dgm:cxn modelId="{7B9770F9-723A-46D5-813A-9B3779C89C05}" type="presParOf" srcId="{BF070F4E-7545-46C7-9B12-E69A7E01DD5B}" destId="{C5FD54FC-4229-4C9C-930D-4CBB3E48B983}" srcOrd="2" destOrd="0" presId="urn:microsoft.com/office/officeart/2018/5/layout/IconCircleLabelList"/>
    <dgm:cxn modelId="{CACCD95E-14ED-4980-894A-35DBFC370797}" type="presParOf" srcId="{BF070F4E-7545-46C7-9B12-E69A7E01DD5B}" destId="{7DD67DB1-E051-41BF-8022-80AA8D95BA2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E2924-7044-4E65-928B-08E4256D2326}">
      <dsp:nvSpPr>
        <dsp:cNvPr id="0" name=""/>
        <dsp:cNvSpPr/>
      </dsp:nvSpPr>
      <dsp:spPr>
        <a:xfrm>
          <a:off x="2301974" y="107140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EE778-7C83-4611-99F1-C0346CDFAE19}">
      <dsp:nvSpPr>
        <dsp:cNvPr id="0" name=""/>
        <dsp:cNvSpPr/>
      </dsp:nvSpPr>
      <dsp:spPr>
        <a:xfrm>
          <a:off x="2769974" y="575140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E294C-DDE4-45B4-9C46-24F286BD4943}">
      <dsp:nvSpPr>
        <dsp:cNvPr id="0" name=""/>
        <dsp:cNvSpPr/>
      </dsp:nvSpPr>
      <dsp:spPr>
        <a:xfrm>
          <a:off x="1599974" y="29871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700" kern="1200" dirty="0"/>
            <a:t>Definice významu</a:t>
          </a:r>
          <a:endParaRPr lang="en-US" sz="2700" kern="1200" dirty="0"/>
        </a:p>
      </dsp:txBody>
      <dsp:txXfrm>
        <a:off x="1599974" y="2987140"/>
        <a:ext cx="3600000" cy="720000"/>
      </dsp:txXfrm>
    </dsp:sp>
    <dsp:sp modelId="{A7D375DC-878E-4025-9D80-96363155E0F6}">
      <dsp:nvSpPr>
        <dsp:cNvPr id="0" name=""/>
        <dsp:cNvSpPr/>
      </dsp:nvSpPr>
      <dsp:spPr>
        <a:xfrm>
          <a:off x="6531975" y="107140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30C53-435F-4587-812B-4CD0CF3B63D7}">
      <dsp:nvSpPr>
        <dsp:cNvPr id="0" name=""/>
        <dsp:cNvSpPr/>
      </dsp:nvSpPr>
      <dsp:spPr>
        <a:xfrm>
          <a:off x="6999975" y="575140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67DB1-E051-41BF-8022-80AA8D95BA2B}">
      <dsp:nvSpPr>
        <dsp:cNvPr id="0" name=""/>
        <dsp:cNvSpPr/>
      </dsp:nvSpPr>
      <dsp:spPr>
        <a:xfrm>
          <a:off x="5829975" y="29871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700" b="0" kern="1200" dirty="0"/>
            <a:t>význam a užití v</a:t>
          </a:r>
          <a:r>
            <a:rPr lang="cs-CZ" sz="2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cs-CZ" sz="2700" b="0" kern="1200" dirty="0"/>
            <a:t>kontextu</a:t>
          </a:r>
          <a:endParaRPr lang="en-US" sz="2700" b="0" kern="1200" dirty="0"/>
        </a:p>
      </dsp:txBody>
      <dsp:txXfrm>
        <a:off x="5829975" y="2987140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7AE8D-E13B-47A2-BE5D-CA262BE3A09B}">
      <dsp:nvSpPr>
        <dsp:cNvPr id="0" name=""/>
        <dsp:cNvSpPr/>
      </dsp:nvSpPr>
      <dsp:spPr>
        <a:xfrm>
          <a:off x="2414891" y="1030430"/>
          <a:ext cx="1723819" cy="384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142"/>
              </a:lnTo>
              <a:lnTo>
                <a:pt x="1723819" y="229142"/>
              </a:lnTo>
              <a:lnTo>
                <a:pt x="1723819" y="38436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A3AB6-0D56-4E84-A411-3622F17E1C37}">
      <dsp:nvSpPr>
        <dsp:cNvPr id="0" name=""/>
        <dsp:cNvSpPr/>
      </dsp:nvSpPr>
      <dsp:spPr>
        <a:xfrm>
          <a:off x="1507261" y="3129675"/>
          <a:ext cx="91440" cy="3843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368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4B9BA-C44D-4D10-A3FF-5830C5D34556}">
      <dsp:nvSpPr>
        <dsp:cNvPr id="0" name=""/>
        <dsp:cNvSpPr/>
      </dsp:nvSpPr>
      <dsp:spPr>
        <a:xfrm>
          <a:off x="2195421" y="2080053"/>
          <a:ext cx="219469" cy="716995"/>
        </a:xfrm>
        <a:custGeom>
          <a:avLst/>
          <a:gdLst/>
          <a:ahLst/>
          <a:cxnLst/>
          <a:rect l="0" t="0" r="0" b="0"/>
          <a:pathLst>
            <a:path>
              <a:moveTo>
                <a:pt x="219469" y="0"/>
              </a:moveTo>
              <a:lnTo>
                <a:pt x="219469" y="716995"/>
              </a:lnTo>
              <a:lnTo>
                <a:pt x="0" y="716995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2D12E-F7C2-42BE-91A0-45056DE6171A}">
      <dsp:nvSpPr>
        <dsp:cNvPr id="0" name=""/>
        <dsp:cNvSpPr/>
      </dsp:nvSpPr>
      <dsp:spPr>
        <a:xfrm>
          <a:off x="2369171" y="1030430"/>
          <a:ext cx="91440" cy="3843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36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8EB89-0A4A-4126-A85C-40806D776F83}">
      <dsp:nvSpPr>
        <dsp:cNvPr id="0" name=""/>
        <dsp:cNvSpPr/>
      </dsp:nvSpPr>
      <dsp:spPr>
        <a:xfrm>
          <a:off x="691071" y="1030430"/>
          <a:ext cx="1723819" cy="384368"/>
        </a:xfrm>
        <a:custGeom>
          <a:avLst/>
          <a:gdLst/>
          <a:ahLst/>
          <a:cxnLst/>
          <a:rect l="0" t="0" r="0" b="0"/>
          <a:pathLst>
            <a:path>
              <a:moveTo>
                <a:pt x="1723819" y="0"/>
              </a:moveTo>
              <a:lnTo>
                <a:pt x="1723819" y="229142"/>
              </a:lnTo>
              <a:lnTo>
                <a:pt x="0" y="229142"/>
              </a:lnTo>
              <a:lnTo>
                <a:pt x="0" y="38436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56DC3-6E8F-465F-B240-689461DE5B99}">
      <dsp:nvSpPr>
        <dsp:cNvPr id="0" name=""/>
        <dsp:cNvSpPr/>
      </dsp:nvSpPr>
      <dsp:spPr>
        <a:xfrm>
          <a:off x="1772451" y="365176"/>
          <a:ext cx="1284879" cy="665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9387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 dirty="0"/>
        </a:p>
      </dsp:txBody>
      <dsp:txXfrm>
        <a:off x="1772451" y="365176"/>
        <a:ext cx="1284879" cy="665253"/>
      </dsp:txXfrm>
    </dsp:sp>
    <dsp:sp modelId="{2CA4C5CA-077F-4944-B992-C58ED021562D}">
      <dsp:nvSpPr>
        <dsp:cNvPr id="0" name=""/>
        <dsp:cNvSpPr/>
      </dsp:nvSpPr>
      <dsp:spPr>
        <a:xfrm>
          <a:off x="2029427" y="882596"/>
          <a:ext cx="1156391" cy="2217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2029427" y="882596"/>
        <a:ext cx="1156391" cy="221751"/>
      </dsp:txXfrm>
    </dsp:sp>
    <dsp:sp modelId="{621C7ED4-E691-4C64-8A7D-535B3C128485}">
      <dsp:nvSpPr>
        <dsp:cNvPr id="0" name=""/>
        <dsp:cNvSpPr/>
      </dsp:nvSpPr>
      <dsp:spPr>
        <a:xfrm>
          <a:off x="48631" y="1414799"/>
          <a:ext cx="1284879" cy="665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9387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 dirty="0"/>
        </a:p>
      </dsp:txBody>
      <dsp:txXfrm>
        <a:off x="48631" y="1414799"/>
        <a:ext cx="1284879" cy="665253"/>
      </dsp:txXfrm>
    </dsp:sp>
    <dsp:sp modelId="{D14C2003-F2D5-477A-BD4F-AF57F6BDE8D2}">
      <dsp:nvSpPr>
        <dsp:cNvPr id="0" name=""/>
        <dsp:cNvSpPr/>
      </dsp:nvSpPr>
      <dsp:spPr>
        <a:xfrm>
          <a:off x="305607" y="1932218"/>
          <a:ext cx="1156391" cy="2217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305607" y="1932218"/>
        <a:ext cx="1156391" cy="221751"/>
      </dsp:txXfrm>
    </dsp:sp>
    <dsp:sp modelId="{78580745-79DB-431F-90F2-90B6670CA546}">
      <dsp:nvSpPr>
        <dsp:cNvPr id="0" name=""/>
        <dsp:cNvSpPr/>
      </dsp:nvSpPr>
      <dsp:spPr>
        <a:xfrm>
          <a:off x="1772451" y="1414799"/>
          <a:ext cx="1284879" cy="665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9387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zařízení</a:t>
          </a:r>
        </a:p>
      </dsp:txBody>
      <dsp:txXfrm>
        <a:off x="1772451" y="1414799"/>
        <a:ext cx="1284879" cy="665253"/>
      </dsp:txXfrm>
    </dsp:sp>
    <dsp:sp modelId="{4FA01D79-AF37-4816-AF1C-E89A4ED24B08}">
      <dsp:nvSpPr>
        <dsp:cNvPr id="0" name=""/>
        <dsp:cNvSpPr/>
      </dsp:nvSpPr>
      <dsp:spPr>
        <a:xfrm>
          <a:off x="2029427" y="1932218"/>
          <a:ext cx="1156391" cy="2217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2029427" y="1932218"/>
        <a:ext cx="1156391" cy="221751"/>
      </dsp:txXfrm>
    </dsp:sp>
    <dsp:sp modelId="{4FBDBA43-E6EB-45EA-8BCD-6B3096E50E0B}">
      <dsp:nvSpPr>
        <dsp:cNvPr id="0" name=""/>
        <dsp:cNvSpPr/>
      </dsp:nvSpPr>
      <dsp:spPr>
        <a:xfrm>
          <a:off x="910541" y="2464421"/>
          <a:ext cx="1284879" cy="665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9387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elektronické zařízení</a:t>
          </a:r>
        </a:p>
      </dsp:txBody>
      <dsp:txXfrm>
        <a:off x="910541" y="2464421"/>
        <a:ext cx="1284879" cy="665253"/>
      </dsp:txXfrm>
    </dsp:sp>
    <dsp:sp modelId="{E4ED0C2C-E615-4F6E-B704-B09FB45376A7}">
      <dsp:nvSpPr>
        <dsp:cNvPr id="0" name=""/>
        <dsp:cNvSpPr/>
      </dsp:nvSpPr>
      <dsp:spPr>
        <a:xfrm>
          <a:off x="1167517" y="2981841"/>
          <a:ext cx="1156391" cy="2217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1167517" y="2981841"/>
        <a:ext cx="1156391" cy="221751"/>
      </dsp:txXfrm>
    </dsp:sp>
    <dsp:sp modelId="{9620728D-DCEB-4FCF-B79C-82859935194F}">
      <dsp:nvSpPr>
        <dsp:cNvPr id="0" name=""/>
        <dsp:cNvSpPr/>
      </dsp:nvSpPr>
      <dsp:spPr>
        <a:xfrm>
          <a:off x="910541" y="3514044"/>
          <a:ext cx="1284879" cy="665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9387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počítač</a:t>
          </a:r>
        </a:p>
      </dsp:txBody>
      <dsp:txXfrm>
        <a:off x="910541" y="3514044"/>
        <a:ext cx="1284879" cy="665253"/>
      </dsp:txXfrm>
    </dsp:sp>
    <dsp:sp modelId="{7CBDC7E0-80AC-4663-B47A-0642FF72E09F}">
      <dsp:nvSpPr>
        <dsp:cNvPr id="0" name=""/>
        <dsp:cNvSpPr/>
      </dsp:nvSpPr>
      <dsp:spPr>
        <a:xfrm>
          <a:off x="1167517" y="4031464"/>
          <a:ext cx="1156391" cy="2217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1167517" y="4031464"/>
        <a:ext cx="1156391" cy="221751"/>
      </dsp:txXfrm>
    </dsp:sp>
    <dsp:sp modelId="{105654C6-3E77-4446-B6EB-2CB287DAC398}">
      <dsp:nvSpPr>
        <dsp:cNvPr id="0" name=""/>
        <dsp:cNvSpPr/>
      </dsp:nvSpPr>
      <dsp:spPr>
        <a:xfrm>
          <a:off x="3496271" y="1414799"/>
          <a:ext cx="1284879" cy="665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9387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 dirty="0"/>
        </a:p>
      </dsp:txBody>
      <dsp:txXfrm>
        <a:off x="3496271" y="1414799"/>
        <a:ext cx="1284879" cy="665253"/>
      </dsp:txXfrm>
    </dsp:sp>
    <dsp:sp modelId="{B8D8BBFD-B8CE-4F2B-B3BB-90C2486DA9A2}">
      <dsp:nvSpPr>
        <dsp:cNvPr id="0" name=""/>
        <dsp:cNvSpPr/>
      </dsp:nvSpPr>
      <dsp:spPr>
        <a:xfrm>
          <a:off x="3753247" y="1932218"/>
          <a:ext cx="1156391" cy="2217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3753247" y="1932218"/>
        <a:ext cx="1156391" cy="221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7AE8D-E13B-47A2-BE5D-CA262BE3A09B}">
      <dsp:nvSpPr>
        <dsp:cNvPr id="0" name=""/>
        <dsp:cNvSpPr/>
      </dsp:nvSpPr>
      <dsp:spPr>
        <a:xfrm>
          <a:off x="2414891" y="1030430"/>
          <a:ext cx="1723819" cy="384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142"/>
              </a:lnTo>
              <a:lnTo>
                <a:pt x="1723819" y="229142"/>
              </a:lnTo>
              <a:lnTo>
                <a:pt x="1723819" y="38436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20401-8656-4146-9DE9-4EA6DD3AE8A8}">
      <dsp:nvSpPr>
        <dsp:cNvPr id="0" name=""/>
        <dsp:cNvSpPr/>
      </dsp:nvSpPr>
      <dsp:spPr>
        <a:xfrm>
          <a:off x="2414891" y="2080053"/>
          <a:ext cx="219469" cy="716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995"/>
              </a:lnTo>
              <a:lnTo>
                <a:pt x="219469" y="716995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0E114-7869-4765-A606-33B187C169A0}">
      <dsp:nvSpPr>
        <dsp:cNvPr id="0" name=""/>
        <dsp:cNvSpPr/>
      </dsp:nvSpPr>
      <dsp:spPr>
        <a:xfrm>
          <a:off x="1333511" y="3129675"/>
          <a:ext cx="219469" cy="716995"/>
        </a:xfrm>
        <a:custGeom>
          <a:avLst/>
          <a:gdLst/>
          <a:ahLst/>
          <a:cxnLst/>
          <a:rect l="0" t="0" r="0" b="0"/>
          <a:pathLst>
            <a:path>
              <a:moveTo>
                <a:pt x="219469" y="0"/>
              </a:moveTo>
              <a:lnTo>
                <a:pt x="219469" y="716995"/>
              </a:lnTo>
              <a:lnTo>
                <a:pt x="0" y="716995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4B9BA-C44D-4D10-A3FF-5830C5D34556}">
      <dsp:nvSpPr>
        <dsp:cNvPr id="0" name=""/>
        <dsp:cNvSpPr/>
      </dsp:nvSpPr>
      <dsp:spPr>
        <a:xfrm>
          <a:off x="2195421" y="2080053"/>
          <a:ext cx="219469" cy="716995"/>
        </a:xfrm>
        <a:custGeom>
          <a:avLst/>
          <a:gdLst/>
          <a:ahLst/>
          <a:cxnLst/>
          <a:rect l="0" t="0" r="0" b="0"/>
          <a:pathLst>
            <a:path>
              <a:moveTo>
                <a:pt x="219469" y="0"/>
              </a:moveTo>
              <a:lnTo>
                <a:pt x="219469" y="716995"/>
              </a:lnTo>
              <a:lnTo>
                <a:pt x="0" y="716995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2D12E-F7C2-42BE-91A0-45056DE6171A}">
      <dsp:nvSpPr>
        <dsp:cNvPr id="0" name=""/>
        <dsp:cNvSpPr/>
      </dsp:nvSpPr>
      <dsp:spPr>
        <a:xfrm>
          <a:off x="2369171" y="1030430"/>
          <a:ext cx="91440" cy="3843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36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8EB89-0A4A-4126-A85C-40806D776F83}">
      <dsp:nvSpPr>
        <dsp:cNvPr id="0" name=""/>
        <dsp:cNvSpPr/>
      </dsp:nvSpPr>
      <dsp:spPr>
        <a:xfrm>
          <a:off x="691071" y="1030430"/>
          <a:ext cx="1723819" cy="384368"/>
        </a:xfrm>
        <a:custGeom>
          <a:avLst/>
          <a:gdLst/>
          <a:ahLst/>
          <a:cxnLst/>
          <a:rect l="0" t="0" r="0" b="0"/>
          <a:pathLst>
            <a:path>
              <a:moveTo>
                <a:pt x="1723819" y="0"/>
              </a:moveTo>
              <a:lnTo>
                <a:pt x="1723819" y="229142"/>
              </a:lnTo>
              <a:lnTo>
                <a:pt x="0" y="229142"/>
              </a:lnTo>
              <a:lnTo>
                <a:pt x="0" y="38436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56DC3-6E8F-465F-B240-689461DE5B99}">
      <dsp:nvSpPr>
        <dsp:cNvPr id="0" name=""/>
        <dsp:cNvSpPr/>
      </dsp:nvSpPr>
      <dsp:spPr>
        <a:xfrm>
          <a:off x="1772451" y="365176"/>
          <a:ext cx="1284879" cy="665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938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vozidlo</a:t>
          </a:r>
        </a:p>
      </dsp:txBody>
      <dsp:txXfrm>
        <a:off x="1772451" y="365176"/>
        <a:ext cx="1284879" cy="665253"/>
      </dsp:txXfrm>
    </dsp:sp>
    <dsp:sp modelId="{2CA4C5CA-077F-4944-B992-C58ED021562D}">
      <dsp:nvSpPr>
        <dsp:cNvPr id="0" name=""/>
        <dsp:cNvSpPr/>
      </dsp:nvSpPr>
      <dsp:spPr>
        <a:xfrm>
          <a:off x="2029427" y="882596"/>
          <a:ext cx="1156391" cy="2217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2029427" y="882596"/>
        <a:ext cx="1156391" cy="221751"/>
      </dsp:txXfrm>
    </dsp:sp>
    <dsp:sp modelId="{621C7ED4-E691-4C64-8A7D-535B3C128485}">
      <dsp:nvSpPr>
        <dsp:cNvPr id="0" name=""/>
        <dsp:cNvSpPr/>
      </dsp:nvSpPr>
      <dsp:spPr>
        <a:xfrm>
          <a:off x="48631" y="1414799"/>
          <a:ext cx="1284879" cy="665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938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 dirty="0"/>
        </a:p>
      </dsp:txBody>
      <dsp:txXfrm>
        <a:off x="48631" y="1414799"/>
        <a:ext cx="1284879" cy="665253"/>
      </dsp:txXfrm>
    </dsp:sp>
    <dsp:sp modelId="{D14C2003-F2D5-477A-BD4F-AF57F6BDE8D2}">
      <dsp:nvSpPr>
        <dsp:cNvPr id="0" name=""/>
        <dsp:cNvSpPr/>
      </dsp:nvSpPr>
      <dsp:spPr>
        <a:xfrm>
          <a:off x="305607" y="1932218"/>
          <a:ext cx="1156391" cy="2217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305607" y="1932218"/>
        <a:ext cx="1156391" cy="221751"/>
      </dsp:txXfrm>
    </dsp:sp>
    <dsp:sp modelId="{78580745-79DB-431F-90F2-90B6670CA546}">
      <dsp:nvSpPr>
        <dsp:cNvPr id="0" name=""/>
        <dsp:cNvSpPr/>
      </dsp:nvSpPr>
      <dsp:spPr>
        <a:xfrm>
          <a:off x="1772451" y="1414799"/>
          <a:ext cx="1284879" cy="665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938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silniční vozidlo</a:t>
          </a:r>
        </a:p>
      </dsp:txBody>
      <dsp:txXfrm>
        <a:off x="1772451" y="1414799"/>
        <a:ext cx="1284879" cy="665253"/>
      </dsp:txXfrm>
    </dsp:sp>
    <dsp:sp modelId="{4FA01D79-AF37-4816-AF1C-E89A4ED24B08}">
      <dsp:nvSpPr>
        <dsp:cNvPr id="0" name=""/>
        <dsp:cNvSpPr/>
      </dsp:nvSpPr>
      <dsp:spPr>
        <a:xfrm>
          <a:off x="2029427" y="1932218"/>
          <a:ext cx="1156391" cy="2217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2029427" y="1932218"/>
        <a:ext cx="1156391" cy="221751"/>
      </dsp:txXfrm>
    </dsp:sp>
    <dsp:sp modelId="{4FBDBA43-E6EB-45EA-8BCD-6B3096E50E0B}">
      <dsp:nvSpPr>
        <dsp:cNvPr id="0" name=""/>
        <dsp:cNvSpPr/>
      </dsp:nvSpPr>
      <dsp:spPr>
        <a:xfrm>
          <a:off x="910541" y="2464421"/>
          <a:ext cx="1284879" cy="665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938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dodávka</a:t>
          </a:r>
        </a:p>
      </dsp:txBody>
      <dsp:txXfrm>
        <a:off x="910541" y="2464421"/>
        <a:ext cx="1284879" cy="665253"/>
      </dsp:txXfrm>
    </dsp:sp>
    <dsp:sp modelId="{E4ED0C2C-E615-4F6E-B704-B09FB45376A7}">
      <dsp:nvSpPr>
        <dsp:cNvPr id="0" name=""/>
        <dsp:cNvSpPr/>
      </dsp:nvSpPr>
      <dsp:spPr>
        <a:xfrm>
          <a:off x="1167517" y="2981841"/>
          <a:ext cx="1156391" cy="2217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1167517" y="2981841"/>
        <a:ext cx="1156391" cy="221751"/>
      </dsp:txXfrm>
    </dsp:sp>
    <dsp:sp modelId="{FF9395D3-07AA-4B5E-BB39-28C0300B4949}">
      <dsp:nvSpPr>
        <dsp:cNvPr id="0" name=""/>
        <dsp:cNvSpPr/>
      </dsp:nvSpPr>
      <dsp:spPr>
        <a:xfrm>
          <a:off x="48631" y="3514044"/>
          <a:ext cx="1284879" cy="665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938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Mercedes Sprinter</a:t>
          </a:r>
        </a:p>
      </dsp:txBody>
      <dsp:txXfrm>
        <a:off x="48631" y="3514044"/>
        <a:ext cx="1284879" cy="665253"/>
      </dsp:txXfrm>
    </dsp:sp>
    <dsp:sp modelId="{FE3B6C89-B7D9-47FD-9998-B17961D64FDD}">
      <dsp:nvSpPr>
        <dsp:cNvPr id="0" name=""/>
        <dsp:cNvSpPr/>
      </dsp:nvSpPr>
      <dsp:spPr>
        <a:xfrm>
          <a:off x="305607" y="4031464"/>
          <a:ext cx="1156391" cy="2217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305607" y="4031464"/>
        <a:ext cx="1156391" cy="221751"/>
      </dsp:txXfrm>
    </dsp:sp>
    <dsp:sp modelId="{F7F4F3B3-681B-4C90-A22B-BFA213400067}">
      <dsp:nvSpPr>
        <dsp:cNvPr id="0" name=""/>
        <dsp:cNvSpPr/>
      </dsp:nvSpPr>
      <dsp:spPr>
        <a:xfrm>
          <a:off x="2634361" y="2464421"/>
          <a:ext cx="1284879" cy="665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938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osobní auto</a:t>
          </a:r>
        </a:p>
      </dsp:txBody>
      <dsp:txXfrm>
        <a:off x="2634361" y="2464421"/>
        <a:ext cx="1284879" cy="665253"/>
      </dsp:txXfrm>
    </dsp:sp>
    <dsp:sp modelId="{6348DA3D-EAA9-411B-B7FB-9C9B2E687CCC}">
      <dsp:nvSpPr>
        <dsp:cNvPr id="0" name=""/>
        <dsp:cNvSpPr/>
      </dsp:nvSpPr>
      <dsp:spPr>
        <a:xfrm>
          <a:off x="2891337" y="2981841"/>
          <a:ext cx="1156391" cy="2217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2891337" y="2981841"/>
        <a:ext cx="1156391" cy="221751"/>
      </dsp:txXfrm>
    </dsp:sp>
    <dsp:sp modelId="{105654C6-3E77-4446-B6EB-2CB287DAC398}">
      <dsp:nvSpPr>
        <dsp:cNvPr id="0" name=""/>
        <dsp:cNvSpPr/>
      </dsp:nvSpPr>
      <dsp:spPr>
        <a:xfrm>
          <a:off x="3496271" y="1414799"/>
          <a:ext cx="1284879" cy="665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938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 dirty="0"/>
        </a:p>
      </dsp:txBody>
      <dsp:txXfrm>
        <a:off x="3496271" y="1414799"/>
        <a:ext cx="1284879" cy="665253"/>
      </dsp:txXfrm>
    </dsp:sp>
    <dsp:sp modelId="{B8D8BBFD-B8CE-4F2B-B3BB-90C2486DA9A2}">
      <dsp:nvSpPr>
        <dsp:cNvPr id="0" name=""/>
        <dsp:cNvSpPr/>
      </dsp:nvSpPr>
      <dsp:spPr>
        <a:xfrm>
          <a:off x="3753247" y="1932218"/>
          <a:ext cx="1156391" cy="2217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3753247" y="1932218"/>
        <a:ext cx="1156391" cy="221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E2924-7044-4E65-928B-08E4256D2326}">
      <dsp:nvSpPr>
        <dsp:cNvPr id="0" name=""/>
        <dsp:cNvSpPr/>
      </dsp:nvSpPr>
      <dsp:spPr>
        <a:xfrm>
          <a:off x="2301974" y="107140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EE778-7C83-4611-99F1-C0346CDFAE19}">
      <dsp:nvSpPr>
        <dsp:cNvPr id="0" name=""/>
        <dsp:cNvSpPr/>
      </dsp:nvSpPr>
      <dsp:spPr>
        <a:xfrm>
          <a:off x="2769974" y="575140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E294C-DDE4-45B4-9C46-24F286BD4943}">
      <dsp:nvSpPr>
        <dsp:cNvPr id="0" name=""/>
        <dsp:cNvSpPr/>
      </dsp:nvSpPr>
      <dsp:spPr>
        <a:xfrm>
          <a:off x="1599974" y="29871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700" kern="1200" dirty="0"/>
            <a:t>Definice významu</a:t>
          </a:r>
          <a:endParaRPr lang="en-US" sz="2700" kern="1200" dirty="0"/>
        </a:p>
      </dsp:txBody>
      <dsp:txXfrm>
        <a:off x="1599974" y="2987140"/>
        <a:ext cx="3600000" cy="720000"/>
      </dsp:txXfrm>
    </dsp:sp>
    <dsp:sp modelId="{A7D375DC-878E-4025-9D80-96363155E0F6}">
      <dsp:nvSpPr>
        <dsp:cNvPr id="0" name=""/>
        <dsp:cNvSpPr/>
      </dsp:nvSpPr>
      <dsp:spPr>
        <a:xfrm>
          <a:off x="6531975" y="107140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30C53-435F-4587-812B-4CD0CF3B63D7}">
      <dsp:nvSpPr>
        <dsp:cNvPr id="0" name=""/>
        <dsp:cNvSpPr/>
      </dsp:nvSpPr>
      <dsp:spPr>
        <a:xfrm>
          <a:off x="6999975" y="575140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67DB1-E051-41BF-8022-80AA8D95BA2B}">
      <dsp:nvSpPr>
        <dsp:cNvPr id="0" name=""/>
        <dsp:cNvSpPr/>
      </dsp:nvSpPr>
      <dsp:spPr>
        <a:xfrm>
          <a:off x="5829975" y="29871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700" b="0" kern="1200" dirty="0"/>
            <a:t>význam a užití v</a:t>
          </a:r>
          <a:r>
            <a:rPr lang="cs-CZ" sz="2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cs-CZ" sz="2700" b="0" kern="1200" dirty="0"/>
            <a:t>kontextu</a:t>
          </a:r>
          <a:endParaRPr lang="en-US" sz="2700" b="0" kern="1200" dirty="0"/>
        </a:p>
      </dsp:txBody>
      <dsp:txXfrm>
        <a:off x="5829975" y="2987140"/>
        <a:ext cx="36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E2924-7044-4E65-928B-08E4256D2326}">
      <dsp:nvSpPr>
        <dsp:cNvPr id="0" name=""/>
        <dsp:cNvSpPr/>
      </dsp:nvSpPr>
      <dsp:spPr>
        <a:xfrm>
          <a:off x="2301974" y="107140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EE778-7C83-4611-99F1-C0346CDFAE19}">
      <dsp:nvSpPr>
        <dsp:cNvPr id="0" name=""/>
        <dsp:cNvSpPr/>
      </dsp:nvSpPr>
      <dsp:spPr>
        <a:xfrm>
          <a:off x="2769974" y="575140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E294C-DDE4-45B4-9C46-24F286BD4943}">
      <dsp:nvSpPr>
        <dsp:cNvPr id="0" name=""/>
        <dsp:cNvSpPr/>
      </dsp:nvSpPr>
      <dsp:spPr>
        <a:xfrm>
          <a:off x="1599974" y="29871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3900" b="0" kern="1200" dirty="0"/>
            <a:t>ZNALOST Světa</a:t>
          </a:r>
          <a:endParaRPr lang="en-US" sz="3900" b="0" kern="1200" dirty="0"/>
        </a:p>
      </dsp:txBody>
      <dsp:txXfrm>
        <a:off x="1599974" y="2987140"/>
        <a:ext cx="3600000" cy="720000"/>
      </dsp:txXfrm>
    </dsp:sp>
    <dsp:sp modelId="{A7D375DC-878E-4025-9D80-96363155E0F6}">
      <dsp:nvSpPr>
        <dsp:cNvPr id="0" name=""/>
        <dsp:cNvSpPr/>
      </dsp:nvSpPr>
      <dsp:spPr>
        <a:xfrm>
          <a:off x="6531975" y="107140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30C53-435F-4587-812B-4CD0CF3B63D7}">
      <dsp:nvSpPr>
        <dsp:cNvPr id="0" name=""/>
        <dsp:cNvSpPr/>
      </dsp:nvSpPr>
      <dsp:spPr>
        <a:xfrm>
          <a:off x="6999975" y="575140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67DB1-E051-41BF-8022-80AA8D95BA2B}">
      <dsp:nvSpPr>
        <dsp:cNvPr id="0" name=""/>
        <dsp:cNvSpPr/>
      </dsp:nvSpPr>
      <dsp:spPr>
        <a:xfrm>
          <a:off x="5726295" y="29871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3900" b="0" kern="1200" dirty="0"/>
            <a:t>Znalost jazyka</a:t>
          </a:r>
          <a:endParaRPr lang="en-US" sz="3900" b="0" kern="1200" dirty="0"/>
        </a:p>
      </dsp:txBody>
      <dsp:txXfrm>
        <a:off x="5726295" y="2987140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0E5A-AD8F-4753-9F40-5EE6436ADE0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6F96C-7264-4BE7-9BD7-69D008FCE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8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8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254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769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853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349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380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532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8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\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483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792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10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32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23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17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98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413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509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60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Pojďme se blíže podívat na relace, které se v sémantických sítích vyskytují.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0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omgruber.org/writing/onto-design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umni.media.mit.edu/~hugo/publications/papers/BTTJ-ConceptNet.pdf" TargetMode="External"/><Relationship Id="rId5" Type="http://schemas.openxmlformats.org/officeDocument/2006/relationships/hyperlink" Target="https://doi.org/10.1023/B:BTTJ.0000047600.45421.6d" TargetMode="External"/><Relationship Id="rId4" Type="http://schemas.openxmlformats.org/officeDocument/2006/relationships/hyperlink" Target="https://link-springer-com-443.webvpn.zisu.edu.cn/referenceworkentry/10.1007/978-1-4614-8265-9_131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cs-CZ" dirty="0"/>
              <a:t>PLIN021 Sémantická analýza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praxi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cs-CZ" sz="2000" dirty="0"/>
              <a:t>Zuzana Nevěřilová</a:t>
            </a:r>
          </a:p>
          <a:p>
            <a:r>
              <a:rPr lang="cs-CZ" sz="2000" dirty="0"/>
              <a:t>2020/21</a:t>
            </a:r>
            <a:endParaRPr lang="en-US" sz="2000" dirty="0"/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6C54-AA1B-4BF1-8E3D-2CF195DA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Odvozování ve znalostních bázích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04727-8309-4D00-AE63-CA69F0CFF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Fakt </a:t>
            </a:r>
            <a:r>
              <a:rPr lang="cs-CZ" i="1" dirty="0"/>
              <a:t>F </a:t>
            </a:r>
            <a:r>
              <a:rPr lang="cs-CZ" dirty="0"/>
              <a:t>= tvrzení s pravdivostní hodnotou (např. ptáci létají)</a:t>
            </a:r>
            <a:br>
              <a:rPr lang="cs-CZ" dirty="0"/>
            </a:br>
            <a:r>
              <a:rPr lang="cs-CZ" dirty="0"/>
              <a:t>Báze znalostí (knowledge base) </a:t>
            </a:r>
            <a:r>
              <a:rPr lang="cs-CZ" i="1" dirty="0"/>
              <a:t>KB </a:t>
            </a:r>
            <a:r>
              <a:rPr lang="cs-CZ" dirty="0"/>
              <a:t>= (pokud možno konzistentní) soubor faktů (např. ptáci létají, vlaštovka je pták) </a:t>
            </a:r>
            <a:br>
              <a:rPr lang="cs-CZ" dirty="0"/>
            </a:br>
            <a:endParaRPr lang="cs-CZ" dirty="0"/>
          </a:p>
          <a:p>
            <a:r>
              <a:rPr lang="cs-CZ" dirty="0"/>
              <a:t>Pokud z </a:t>
            </a:r>
            <a:r>
              <a:rPr lang="cs-CZ" i="1" dirty="0"/>
              <a:t>KB </a:t>
            </a:r>
            <a:r>
              <a:rPr lang="cs-CZ" dirty="0"/>
              <a:t>plyne </a:t>
            </a:r>
            <a:r>
              <a:rPr lang="cs-CZ" i="1" dirty="0"/>
              <a:t>F </a:t>
            </a:r>
            <a:r>
              <a:rPr lang="cs-CZ" dirty="0"/>
              <a:t>a přidáme další fakt takový, že KB je stále</a:t>
            </a:r>
            <a:br>
              <a:rPr lang="cs-CZ" dirty="0"/>
            </a:br>
            <a:r>
              <a:rPr lang="cs-CZ" dirty="0"/>
              <a:t>konzistentní, je </a:t>
            </a:r>
            <a:r>
              <a:rPr lang="cs-CZ" i="1" dirty="0"/>
              <a:t>KB </a:t>
            </a:r>
            <a:r>
              <a:rPr lang="cs-CZ" b="1" dirty="0">
                <a:solidFill>
                  <a:schemeClr val="accent1"/>
                </a:solidFill>
              </a:rPr>
              <a:t>monotónní</a:t>
            </a:r>
            <a:r>
              <a:rPr lang="cs-CZ" dirty="0"/>
              <a:t> reprezentace. (Allen, 1995)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2F0F6-EC4E-4680-AFD0-AD10311A29CA}"/>
              </a:ext>
            </a:extLst>
          </p:cNvPr>
          <p:cNvSpPr/>
          <p:nvPr/>
        </p:nvSpPr>
        <p:spPr>
          <a:xfrm>
            <a:off x="874144" y="445060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ptáci létají</a:t>
            </a:r>
            <a:br>
              <a:rPr lang="cs-CZ" dirty="0"/>
            </a:br>
            <a:r>
              <a:rPr lang="cs-CZ" dirty="0"/>
              <a:t>vlaštovka je pták</a:t>
            </a:r>
          </a:p>
          <a:p>
            <a:br>
              <a:rPr lang="cs-CZ" dirty="0"/>
            </a:br>
            <a:r>
              <a:rPr lang="cs-CZ" dirty="0"/>
              <a:t>vlaštovka létá </a:t>
            </a:r>
            <a:br>
              <a:rPr lang="cs-CZ" dirty="0"/>
            </a:br>
            <a:endParaRPr lang="cs-CZ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3D01BE-1000-4D93-BD0B-FCD98B1A34BF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874144" y="5189266"/>
            <a:ext cx="245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77A20DA-E287-4AA2-86A9-BF561A2331A7}"/>
              </a:ext>
            </a:extLst>
          </p:cNvPr>
          <p:cNvSpPr/>
          <p:nvPr/>
        </p:nvSpPr>
        <p:spPr>
          <a:xfrm>
            <a:off x="3680258" y="445060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ptáci létají</a:t>
            </a:r>
            <a:br>
              <a:rPr lang="cs-CZ" dirty="0"/>
            </a:br>
            <a:r>
              <a:rPr lang="cs-CZ" dirty="0"/>
              <a:t>tučňák je pták</a:t>
            </a:r>
          </a:p>
          <a:p>
            <a:br>
              <a:rPr lang="cs-CZ" dirty="0"/>
            </a:br>
            <a:r>
              <a:rPr lang="cs-CZ" dirty="0"/>
              <a:t>tučňák létá </a:t>
            </a:r>
            <a:br>
              <a:rPr lang="cs-CZ" dirty="0"/>
            </a:br>
            <a:endParaRPr lang="cs-CZ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ABA63C-02E2-450F-9611-73BDA944CFC0}"/>
              </a:ext>
            </a:extLst>
          </p:cNvPr>
          <p:cNvCxnSpPr>
            <a:cxnSpLocks/>
          </p:cNvCxnSpPr>
          <p:nvPr/>
        </p:nvCxnSpPr>
        <p:spPr>
          <a:xfrm>
            <a:off x="3640347" y="5182555"/>
            <a:ext cx="245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4D228C3-F116-40E2-B094-D8F70F1D7518}"/>
              </a:ext>
            </a:extLst>
          </p:cNvPr>
          <p:cNvSpPr/>
          <p:nvPr/>
        </p:nvSpPr>
        <p:spPr>
          <a:xfrm>
            <a:off x="6308439" y="445060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ptáci kromě tučňáků létají</a:t>
            </a:r>
            <a:br>
              <a:rPr lang="cs-CZ" dirty="0"/>
            </a:br>
            <a:r>
              <a:rPr lang="cs-CZ" dirty="0"/>
              <a:t>tučňák je pták</a:t>
            </a:r>
          </a:p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8C9EFA-AB7B-455A-9C28-8562327123D0}"/>
              </a:ext>
            </a:extLst>
          </p:cNvPr>
          <p:cNvCxnSpPr>
            <a:cxnSpLocks/>
          </p:cNvCxnSpPr>
          <p:nvPr/>
        </p:nvCxnSpPr>
        <p:spPr>
          <a:xfrm>
            <a:off x="6372045" y="5189266"/>
            <a:ext cx="245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9173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6C54-AA1B-4BF1-8E3D-2CF195DA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Odvozování ve znalostních bázích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04727-8309-4D00-AE63-CA69F0CFF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3666226"/>
            <a:ext cx="11029615" cy="2309124"/>
          </a:xfrm>
        </p:spPr>
        <p:txBody>
          <a:bodyPr anchor="t"/>
          <a:lstStyle/>
          <a:p>
            <a:r>
              <a:rPr lang="cs-CZ" dirty="0"/>
              <a:t>V přirozeném jazyce potřebujeme </a:t>
            </a:r>
            <a:r>
              <a:rPr lang="cs-CZ" b="1" dirty="0">
                <a:solidFill>
                  <a:schemeClr val="accent1"/>
                </a:solidFill>
              </a:rPr>
              <a:t>nemonotónní odvozování</a:t>
            </a:r>
            <a:r>
              <a:rPr lang="cs-CZ" dirty="0"/>
              <a:t>.</a:t>
            </a:r>
          </a:p>
          <a:p>
            <a:r>
              <a:rPr lang="cs-CZ" dirty="0"/>
              <a:t>Použijeme tzv. </a:t>
            </a:r>
            <a:r>
              <a:rPr lang="cs-CZ" b="1" dirty="0">
                <a:solidFill>
                  <a:schemeClr val="accent4"/>
                </a:solidFill>
              </a:rPr>
              <a:t>implicitní pravidlo </a:t>
            </a:r>
            <a:r>
              <a:rPr lang="cs-CZ" dirty="0"/>
              <a:t>(default rule), které platí vždy, když neexistuje sporné pravidlo pro podtřídu.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Ptáci létají. </a:t>
            </a:r>
            <a:r>
              <a:rPr lang="en-US" dirty="0"/>
              <a:t>Tu</a:t>
            </a:r>
            <a:r>
              <a:rPr lang="cs-CZ" dirty="0"/>
              <a:t>čňák je pták. Tučňák nelétá.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2F0F6-EC4E-4680-AFD0-AD10311A29CA}"/>
              </a:ext>
            </a:extLst>
          </p:cNvPr>
          <p:cNvSpPr/>
          <p:nvPr/>
        </p:nvSpPr>
        <p:spPr>
          <a:xfrm>
            <a:off x="581191" y="2331609"/>
            <a:ext cx="78381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ptáci kromě tučňáků, mláďat, pštrosů, kiwi, mrtvých ptáků atd. létají</a:t>
            </a:r>
            <a:br>
              <a:rPr lang="cs-CZ" dirty="0"/>
            </a:br>
            <a:r>
              <a:rPr lang="cs-CZ" dirty="0"/>
              <a:t>X je pták (kromě tučňáků, mláďat, pštrosů, kiwi, mrtvých ptáků atd. létají)</a:t>
            </a:r>
          </a:p>
          <a:p>
            <a:br>
              <a:rPr lang="cs-CZ" dirty="0"/>
            </a:br>
            <a:r>
              <a:rPr lang="cs-CZ" dirty="0"/>
              <a:t>X létá </a:t>
            </a:r>
            <a:br>
              <a:rPr lang="cs-CZ" dirty="0"/>
            </a:br>
            <a:endParaRPr lang="cs-CZ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3D01BE-1000-4D93-BD0B-FCD98B1A34BF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581191" y="3070273"/>
            <a:ext cx="667362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818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85DA-E5D4-4AAA-ACC3-399E009B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Odvozování v sémantických sítích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F790F-9860-42C3-8694-25D0E676B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silniční vozidlo má (has part) volant</a:t>
            </a:r>
          </a:p>
          <a:p>
            <a:r>
              <a:rPr lang="cs-CZ" dirty="0"/>
              <a:t>dodávka je (isa) silniční vozidlo</a:t>
            </a:r>
          </a:p>
          <a:p>
            <a:r>
              <a:rPr lang="cs-CZ" dirty="0"/>
              <a:t>dodávka má (has part) volant</a:t>
            </a:r>
          </a:p>
          <a:p>
            <a:r>
              <a:rPr lang="cs-CZ" dirty="0"/>
              <a:t>Mercedes Sprinter je (member of) dodávka</a:t>
            </a:r>
          </a:p>
          <a:p>
            <a:r>
              <a:rPr lang="cs-CZ" dirty="0"/>
              <a:t>Mercedes Sprinter má (has part) volant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210CB9A-5CD0-496B-8BDB-B6808B0E7C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571904"/>
              </p:ext>
            </p:extLst>
          </p:nvPr>
        </p:nvGraphicFramePr>
        <p:xfrm>
          <a:off x="6754482" y="1324086"/>
          <a:ext cx="4958271" cy="461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19266A-2407-4A5D-8CF1-F48E9261E777}"/>
              </a:ext>
            </a:extLst>
          </p:cNvPr>
          <p:cNvSpPr txBox="1">
            <a:spLocks/>
          </p:cNvSpPr>
          <p:nvPr/>
        </p:nvSpPr>
        <p:spPr>
          <a:xfrm>
            <a:off x="581192" y="2340864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accent4"/>
                </a:solidFill>
              </a:rPr>
              <a:t>silniční vozidlo má (has part) volant</a:t>
            </a:r>
          </a:p>
          <a:p>
            <a:r>
              <a:rPr lang="cs-CZ" dirty="0">
                <a:solidFill>
                  <a:schemeClr val="accent4"/>
                </a:solidFill>
              </a:rPr>
              <a:t>dodávka je (isa) silniční vozidlo</a:t>
            </a:r>
          </a:p>
          <a:p>
            <a:r>
              <a:rPr lang="cs-CZ" dirty="0">
                <a:solidFill>
                  <a:schemeClr val="accent1"/>
                </a:solidFill>
              </a:rPr>
              <a:t>dodávka má (has part) volant</a:t>
            </a:r>
          </a:p>
          <a:p>
            <a:r>
              <a:rPr lang="cs-CZ" dirty="0">
                <a:solidFill>
                  <a:schemeClr val="accent4"/>
                </a:solidFill>
              </a:rPr>
              <a:t>Mercedes Sprinter je (member of) dodávka</a:t>
            </a:r>
          </a:p>
          <a:p>
            <a:r>
              <a:rPr lang="cs-CZ" dirty="0">
                <a:solidFill>
                  <a:schemeClr val="accent1"/>
                </a:solidFill>
              </a:rPr>
              <a:t>Mercedes Sprinter má (has part) volant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2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AFEF-8723-4522-995A-688FF424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Existující sémantické sítě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DFD52-002F-4FA8-AD7D-B8D798C9B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WordNet (lexikální síť)</a:t>
            </a:r>
          </a:p>
          <a:p>
            <a:pPr lvl="1"/>
            <a:r>
              <a:rPr lang="cs-CZ" dirty="0"/>
              <a:t>Původně Princeton WordNet (PWN) pro angličtinu: 117 tisíc synsetů</a:t>
            </a:r>
          </a:p>
          <a:p>
            <a:pPr lvl="1"/>
            <a:r>
              <a:rPr lang="cs-CZ" dirty="0"/>
              <a:t>EuroWordNet – evropské jazyky, vrcholová ontologie (Top Ontology), základní koncepty (Base Concepts), interlingual identifier (ILI)</a:t>
            </a:r>
          </a:p>
          <a:p>
            <a:pPr lvl="1"/>
            <a:r>
              <a:rPr lang="cs-CZ" dirty="0"/>
              <a:t>BalkaNet – balkánské a evropské jazyky</a:t>
            </a:r>
          </a:p>
          <a:p>
            <a:pPr lvl="1"/>
            <a:r>
              <a:rPr lang="cs-CZ" dirty="0"/>
              <a:t>Global WordNet Association – sdružuje WordNety pro všechny jazyky</a:t>
            </a:r>
          </a:p>
          <a:p>
            <a:pPr lvl="1"/>
            <a:r>
              <a:rPr lang="cs-CZ" dirty="0"/>
              <a:t>Český WordNet (FI MUNI) – 28 tisic synsetů, automaticky rozšířená verze: 40 tisíc synsetů</a:t>
            </a:r>
          </a:p>
          <a:p>
            <a:pPr lvl="1"/>
            <a:r>
              <a:rPr lang="cs-CZ" dirty="0"/>
              <a:t>Největší WordNet – polská Słowosieć: 294 tisíc synsetů</a:t>
            </a:r>
          </a:p>
        </p:txBody>
      </p:sp>
    </p:spTree>
    <p:extLst>
      <p:ext uri="{BB962C8B-B14F-4D97-AF65-F5344CB8AC3E}">
        <p14:creationId xmlns:p14="http://schemas.microsoft.com/office/powerpoint/2010/main" val="3690098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FAFEF-8723-4522-995A-688FF424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Existující sémantické sítě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DFD52-002F-4FA8-AD7D-B8D798C9B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Wikipedia a hlavně její strojově zpracovatelná varianta dbPedia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(Polo)automaticky vygenerovaná znalostní báze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Základem jsou tzv. Infoboxy z Wikipedie,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kategorizace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článků, obrázky, geografické souřadnice a externí odkazy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Výhodou je, pokud wikipedista používá šablony stránek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Poskytuje rozhraní přes Virtuoso SPARQL, kde je možné zadávat komplexní dotazy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Obsahuje data z více než 100 Wikipedií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Propojení s jinými ontologiemi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D7513-71DD-4AF3-853C-B0BB4C07A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" r="-2" b="27226"/>
          <a:stretch/>
        </p:blipFill>
        <p:spPr>
          <a:xfrm>
            <a:off x="7568188" y="1"/>
            <a:ext cx="4670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00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B3D9D-7213-4166-89C4-8A15743D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Existující sémantické sítě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2DCC6-20C4-4846-B980-3D18F4EEB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ConceptNet – common sense knowledge</a:t>
            </a:r>
          </a:p>
          <a:p>
            <a:pPr lvl="1"/>
            <a:r>
              <a:rPr lang="cs-CZ" dirty="0"/>
              <a:t>Data vznikla pomocí crowdsourcingu v projektu Open Mind Common Sense</a:t>
            </a:r>
          </a:p>
          <a:p>
            <a:pPr lvl="1"/>
            <a:r>
              <a:rPr lang="cs-CZ" dirty="0"/>
              <a:t>Motivace projektu byla chybějící informace pro systémy s umělou inteligencí – common sense</a:t>
            </a:r>
          </a:p>
          <a:p>
            <a:pPr lvl="1"/>
            <a:r>
              <a:rPr lang="cs-CZ" dirty="0"/>
              <a:t>Obsahuje tvrzení o běžných věcech ve formě trojic, které připomínají věty</a:t>
            </a:r>
          </a:p>
          <a:p>
            <a:pPr lvl="1"/>
            <a:r>
              <a:rPr lang="cs-CZ" dirty="0"/>
              <a:t>300 000 uzlů, 1,6 milionu hran (2004)</a:t>
            </a:r>
          </a:p>
          <a:p>
            <a:pPr lvl="1"/>
            <a:r>
              <a:rPr lang="cs-CZ" dirty="0"/>
              <a:t>Po propojení všech dostupných jazyků (přes Wiktionary): 8 milionů uzlů, 21 milionů hran, 83 jazyků s alespoň 10 000 hranami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9A2A9-E131-4C6B-AF08-B6EA77F6F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412" y="1229056"/>
            <a:ext cx="3352972" cy="34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66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CFE3-F1C2-4D2D-9651-AFC20FE7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Existující sémantické sítě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409B1-270F-4AB4-9221-7E1E30620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SUMO/MILO – Suggested Upper Merged Ontology/Mid-Level Ontology</a:t>
            </a:r>
          </a:p>
          <a:p>
            <a:r>
              <a:rPr lang="cs-CZ" dirty="0"/>
              <a:t>YAGO – Yet Another Great Ontology</a:t>
            </a:r>
          </a:p>
          <a:p>
            <a:r>
              <a:rPr lang="cs-CZ" dirty="0"/>
              <a:t>NELL – Never-Ending Language Learning</a:t>
            </a:r>
          </a:p>
          <a:p>
            <a:r>
              <a:rPr lang="cs-CZ" dirty="0"/>
              <a:t>Doménové ontologie: GeoNames, Wikidata, Global Research Identifier Database, ...</a:t>
            </a:r>
          </a:p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sz="3600" dirty="0">
                <a:solidFill>
                  <a:schemeClr val="accent1"/>
                </a:solidFill>
              </a:rPr>
              <a:t>Linked (Open) Data</a:t>
            </a:r>
          </a:p>
        </p:txBody>
      </p:sp>
    </p:spTree>
    <p:extLst>
      <p:ext uri="{BB962C8B-B14F-4D97-AF65-F5344CB8AC3E}">
        <p14:creationId xmlns:p14="http://schemas.microsoft.com/office/powerpoint/2010/main" val="3742758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4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Lexikální zdroje pro zpracování přirozeného jazyka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7" name="Content Placeholder 5">
            <a:extLst>
              <a:ext uri="{FF2B5EF4-FFF2-40B4-BE49-F238E27FC236}">
                <a16:creationId xmlns:a16="http://schemas.microsoft.com/office/drawing/2014/main" id="{A20DF524-5E55-45CB-A04C-56E3465AA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521133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41F4FAC6-231A-4982-91B4-177AE6FEECEA}"/>
              </a:ext>
            </a:extLst>
          </p:cNvPr>
          <p:cNvSpPr/>
          <p:nvPr/>
        </p:nvSpPr>
        <p:spPr>
          <a:xfrm>
            <a:off x="7678738" y="3348038"/>
            <a:ext cx="280987" cy="2809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DE80A8-8D67-4592-9EDE-B4701FC22136}"/>
              </a:ext>
            </a:extLst>
          </p:cNvPr>
          <p:cNvSpPr/>
          <p:nvPr/>
        </p:nvSpPr>
        <p:spPr>
          <a:xfrm>
            <a:off x="8410576" y="3054350"/>
            <a:ext cx="280987" cy="2809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AB7B4F-4AB4-4E9F-84D0-D5B683C194AD}"/>
              </a:ext>
            </a:extLst>
          </p:cNvPr>
          <p:cNvSpPr/>
          <p:nvPr/>
        </p:nvSpPr>
        <p:spPr>
          <a:xfrm>
            <a:off x="8067547" y="3054350"/>
            <a:ext cx="185867" cy="1857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6FAAFDB-C0FD-455F-8E0B-B4B9F37879C6}"/>
              </a:ext>
            </a:extLst>
          </p:cNvPr>
          <p:cNvSpPr/>
          <p:nvPr/>
        </p:nvSpPr>
        <p:spPr>
          <a:xfrm>
            <a:off x="7802306" y="3852862"/>
            <a:ext cx="185867" cy="1857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ABF7583-EC83-490B-B281-ACEEB1EB9E63}"/>
              </a:ext>
            </a:extLst>
          </p:cNvPr>
          <p:cNvSpPr/>
          <p:nvPr/>
        </p:nvSpPr>
        <p:spPr>
          <a:xfrm>
            <a:off x="8580438" y="3443286"/>
            <a:ext cx="185867" cy="1857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549430-217A-41B0-B2DC-FDDCE476841A}"/>
              </a:ext>
            </a:extLst>
          </p:cNvPr>
          <p:cNvSpPr/>
          <p:nvPr/>
        </p:nvSpPr>
        <p:spPr>
          <a:xfrm>
            <a:off x="8112126" y="3587372"/>
            <a:ext cx="326166" cy="2809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F1E6F34E-573F-432A-A8CC-6A5659AD6357}"/>
              </a:ext>
            </a:extLst>
          </p:cNvPr>
          <p:cNvSpPr/>
          <p:nvPr/>
        </p:nvSpPr>
        <p:spPr>
          <a:xfrm>
            <a:off x="741872" y="975174"/>
            <a:ext cx="1475117" cy="1328468"/>
          </a:xfrm>
          <a:prstGeom prst="mathMultipl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992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4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zdroje znalostí pro zpracování přirozeného jazyka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7" name="Content Placeholder 5">
            <a:extLst>
              <a:ext uri="{FF2B5EF4-FFF2-40B4-BE49-F238E27FC236}">
                <a16:creationId xmlns:a16="http://schemas.microsoft.com/office/drawing/2014/main" id="{A20DF524-5E55-45CB-A04C-56E3465AA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189778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5857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en-US" dirty="0"/>
              <a:t>Gruber, Thomas. </a:t>
            </a:r>
            <a:r>
              <a:rPr lang="en-US" b="1" dirty="0"/>
              <a:t>Toward Principles for the Design of Ontologies Used for Knowledge Sharing</a:t>
            </a:r>
            <a:r>
              <a:rPr lang="en-US" dirty="0"/>
              <a:t>. </a:t>
            </a:r>
            <a:r>
              <a:rPr lang="en-US" i="1" dirty="0"/>
              <a:t>International Journal Human-Computer Studies </a:t>
            </a:r>
            <a:r>
              <a:rPr lang="en-US" dirty="0"/>
              <a:t>Vol. 43, Issues 5-6, </a:t>
            </a:r>
            <a:r>
              <a:rPr lang="en-US" dirty="0" err="1"/>
              <a:t>Novemer</a:t>
            </a:r>
            <a:r>
              <a:rPr lang="en-US" dirty="0"/>
              <a:t> 1995, p.907-928.</a:t>
            </a:r>
            <a:br>
              <a:rPr lang="cs-CZ" dirty="0"/>
            </a:br>
            <a:r>
              <a:rPr lang="cs-CZ" dirty="0">
                <a:hlinkClick r:id="rId3"/>
              </a:rPr>
              <a:t>https://tomgruber.org/writing/onto-design.pdf</a:t>
            </a:r>
            <a:endParaRPr lang="cs-CZ" dirty="0"/>
          </a:p>
          <a:p>
            <a:r>
              <a:rPr lang="cs-CZ" dirty="0"/>
              <a:t>Gruber, Thomas. </a:t>
            </a:r>
            <a:r>
              <a:rPr lang="cs-CZ" b="1" dirty="0"/>
              <a:t>Ontology</a:t>
            </a:r>
            <a:r>
              <a:rPr lang="cs-CZ" dirty="0"/>
              <a:t>. In Liu, L. and Özsu, M. T., editors, </a:t>
            </a:r>
            <a:r>
              <a:rPr lang="cs-CZ" i="1" dirty="0"/>
              <a:t>Encyclopedia of Database</a:t>
            </a:r>
            <a:br>
              <a:rPr lang="cs-CZ" i="1" dirty="0"/>
            </a:br>
            <a:r>
              <a:rPr lang="cs-CZ" i="1" dirty="0"/>
              <a:t>Systems</a:t>
            </a:r>
            <a:r>
              <a:rPr lang="cs-CZ" dirty="0"/>
              <a:t>, Springer Verlag. 2009. pp 1963–1965. </a:t>
            </a:r>
            <a:r>
              <a:rPr lang="cs-CZ" dirty="0">
                <a:hlinkClick r:id="rId4"/>
              </a:rPr>
              <a:t>https://link-springer-com-443.webvpn.zisu.edu.cn/referenceworkentry/10.1007/978-1-4614-8265-9_1318</a:t>
            </a:r>
            <a:endParaRPr lang="cs-CZ" dirty="0"/>
          </a:p>
          <a:p>
            <a:r>
              <a:rPr lang="en-US" dirty="0"/>
              <a:t>Liu, H., Singh, P. </a:t>
            </a:r>
            <a:r>
              <a:rPr lang="en-US" b="1" dirty="0" err="1"/>
              <a:t>ConceptNet</a:t>
            </a:r>
            <a:r>
              <a:rPr lang="en-US" b="1" dirty="0"/>
              <a:t> — A Practical Commonsense Reasoning Tool-Kit</a:t>
            </a:r>
            <a:r>
              <a:rPr lang="en-US" dirty="0"/>
              <a:t>. </a:t>
            </a:r>
            <a:r>
              <a:rPr lang="en-US" i="1" dirty="0"/>
              <a:t>BT Technology Journal</a:t>
            </a:r>
            <a:r>
              <a:rPr lang="en-US" dirty="0"/>
              <a:t> </a:t>
            </a:r>
            <a:r>
              <a:rPr lang="en-US" b="1" dirty="0"/>
              <a:t>22, </a:t>
            </a:r>
            <a:r>
              <a:rPr lang="en-US" dirty="0"/>
              <a:t>211–226 (2004). </a:t>
            </a:r>
            <a:r>
              <a:rPr lang="en-US" dirty="0">
                <a:hlinkClick r:id="rId5"/>
              </a:rPr>
              <a:t>https://doi.org/10.1023/B:BTTJ.0000047600.45421.6d</a:t>
            </a:r>
            <a:r>
              <a:rPr lang="cs-CZ" dirty="0"/>
              <a:t> </a:t>
            </a:r>
            <a:r>
              <a:rPr lang="cs-CZ" dirty="0">
                <a:hlinkClick r:id="rId6"/>
              </a:rPr>
              <a:t>http://alumni.media.mit.edu/~hugo/publications/papers/BTTJ-ConceptNet.pdf</a:t>
            </a:r>
            <a:endParaRPr lang="cs-CZ" dirty="0"/>
          </a:p>
          <a:p>
            <a:r>
              <a:rPr lang="en-US" dirty="0" err="1"/>
              <a:t>Fellbaum</a:t>
            </a:r>
            <a:r>
              <a:rPr lang="cs-CZ" dirty="0"/>
              <a:t>,</a:t>
            </a:r>
            <a:r>
              <a:rPr lang="en-US" dirty="0"/>
              <a:t> C</a:t>
            </a:r>
            <a:r>
              <a:rPr lang="cs-CZ" dirty="0"/>
              <a:t>hristiane: </a:t>
            </a:r>
            <a:r>
              <a:rPr lang="en-US" i="1" dirty="0"/>
              <a:t>WordNet: An Electronic Lexical Database</a:t>
            </a:r>
            <a:r>
              <a:rPr lang="en-US" dirty="0"/>
              <a:t>. Bradford Books.</a:t>
            </a:r>
            <a:r>
              <a:rPr lang="cs-CZ" dirty="0"/>
              <a:t> </a:t>
            </a:r>
            <a:r>
              <a:rPr lang="en-US" dirty="0"/>
              <a:t>1998</a:t>
            </a:r>
            <a:r>
              <a:rPr lang="cs-CZ" dirty="0"/>
              <a:t>.</a:t>
            </a:r>
          </a:p>
          <a:p>
            <a:r>
              <a:rPr lang="en-US" dirty="0"/>
              <a:t>Allen, J. </a:t>
            </a:r>
            <a:r>
              <a:rPr lang="en-US" i="1" dirty="0"/>
              <a:t>Natural Language Understanding (2nd ed.)</a:t>
            </a:r>
            <a:r>
              <a:rPr lang="en-US" dirty="0"/>
              <a:t>. Benjamin-Cummings Publishing Co., Inc., Redwood City, CA, </a:t>
            </a:r>
            <a:br>
              <a:rPr lang="en-US" dirty="0"/>
            </a:br>
            <a:r>
              <a:rPr lang="en-US" dirty="0"/>
              <a:t>USA</a:t>
            </a:r>
            <a:r>
              <a:rPr lang="cs-CZ" dirty="0"/>
              <a:t>. </a:t>
            </a:r>
            <a:r>
              <a:rPr lang="en-US" dirty="0"/>
              <a:t>1995</a:t>
            </a:r>
            <a:br>
              <a:rPr lang="en-US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18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4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Lexikální zdroje pro zpracování přirozeného jazyka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7" name="Content Placeholder 5">
            <a:extLst>
              <a:ext uri="{FF2B5EF4-FFF2-40B4-BE49-F238E27FC236}">
                <a16:creationId xmlns:a16="http://schemas.microsoft.com/office/drawing/2014/main" id="{A20DF524-5E55-45CB-A04C-56E3465AA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2201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41F4FAC6-231A-4982-91B4-177AE6FEECEA}"/>
              </a:ext>
            </a:extLst>
          </p:cNvPr>
          <p:cNvSpPr/>
          <p:nvPr/>
        </p:nvSpPr>
        <p:spPr>
          <a:xfrm>
            <a:off x="7678738" y="3348038"/>
            <a:ext cx="280987" cy="2809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DE80A8-8D67-4592-9EDE-B4701FC22136}"/>
              </a:ext>
            </a:extLst>
          </p:cNvPr>
          <p:cNvSpPr/>
          <p:nvPr/>
        </p:nvSpPr>
        <p:spPr>
          <a:xfrm>
            <a:off x="8410576" y="3054350"/>
            <a:ext cx="280987" cy="2809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AB7B4F-4AB4-4E9F-84D0-D5B683C194AD}"/>
              </a:ext>
            </a:extLst>
          </p:cNvPr>
          <p:cNvSpPr/>
          <p:nvPr/>
        </p:nvSpPr>
        <p:spPr>
          <a:xfrm>
            <a:off x="8067547" y="3054350"/>
            <a:ext cx="185867" cy="1857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6FAAFDB-C0FD-455F-8E0B-B4B9F37879C6}"/>
              </a:ext>
            </a:extLst>
          </p:cNvPr>
          <p:cNvSpPr/>
          <p:nvPr/>
        </p:nvSpPr>
        <p:spPr>
          <a:xfrm>
            <a:off x="7802306" y="3852862"/>
            <a:ext cx="185867" cy="1857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ABF7583-EC83-490B-B281-ACEEB1EB9E63}"/>
              </a:ext>
            </a:extLst>
          </p:cNvPr>
          <p:cNvSpPr/>
          <p:nvPr/>
        </p:nvSpPr>
        <p:spPr>
          <a:xfrm>
            <a:off x="8580438" y="3443286"/>
            <a:ext cx="185867" cy="1857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549430-217A-41B0-B2DC-FDDCE476841A}"/>
              </a:ext>
            </a:extLst>
          </p:cNvPr>
          <p:cNvSpPr/>
          <p:nvPr/>
        </p:nvSpPr>
        <p:spPr>
          <a:xfrm>
            <a:off x="8112126" y="3587372"/>
            <a:ext cx="326166" cy="2809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539298B-CB95-49A8-B2C2-CBC62D34A365}"/>
              </a:ext>
            </a:extLst>
          </p:cNvPr>
          <p:cNvSpPr/>
          <p:nvPr/>
        </p:nvSpPr>
        <p:spPr>
          <a:xfrm>
            <a:off x="1052422" y="3063050"/>
            <a:ext cx="1725283" cy="946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 lidi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BA549AE-6505-4DE5-826D-E9E23D803E5A}"/>
              </a:ext>
            </a:extLst>
          </p:cNvPr>
          <p:cNvSpPr/>
          <p:nvPr/>
        </p:nvSpPr>
        <p:spPr>
          <a:xfrm flipH="1">
            <a:off x="9414295" y="3063050"/>
            <a:ext cx="1725283" cy="946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 počítače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468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E17D2-EBFD-4636-A997-505690BD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70C4E-FDCC-4209-82C9-E7D47B77E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cs-CZ" sz="2800" dirty="0">
                <a:solidFill>
                  <a:schemeClr val="accent6"/>
                </a:solidFill>
              </a:rPr>
              <a:t>„formální a explicitní specifikace sdílené konceptualizace“ </a:t>
            </a:r>
          </a:p>
          <a:p>
            <a:pPr marL="0" indent="0" algn="r">
              <a:buNone/>
            </a:pPr>
            <a:r>
              <a:rPr lang="cs-CZ" dirty="0"/>
              <a:t>(Gruber, 2009)</a:t>
            </a:r>
          </a:p>
          <a:p>
            <a:pPr marL="0" indent="0" algn="r">
              <a:buNone/>
            </a:pPr>
            <a:endParaRPr lang="cs-CZ" dirty="0"/>
          </a:p>
          <a:p>
            <a:r>
              <a:rPr lang="cs-CZ" dirty="0"/>
              <a:t>Formální = formálně (matematicky) popsatelná</a:t>
            </a:r>
          </a:p>
          <a:p>
            <a:r>
              <a:rPr lang="cs-CZ" dirty="0"/>
              <a:t>Explicitní = nic není zamlčeno</a:t>
            </a:r>
          </a:p>
          <a:p>
            <a:r>
              <a:rPr lang="cs-CZ" dirty="0"/>
              <a:t>Specifikace = popis</a:t>
            </a:r>
          </a:p>
          <a:p>
            <a:r>
              <a:rPr lang="cs-CZ" dirty="0"/>
              <a:t>Sdílená = lidé by se na ní shodli</a:t>
            </a:r>
          </a:p>
          <a:p>
            <a:r>
              <a:rPr lang="cs-CZ" dirty="0"/>
              <a:t>Konceptualizace = tvorba pojmů a jejich vyjádření v jazyce</a:t>
            </a:r>
          </a:p>
        </p:txBody>
      </p:sp>
    </p:spTree>
    <p:extLst>
      <p:ext uri="{BB962C8B-B14F-4D97-AF65-F5344CB8AC3E}">
        <p14:creationId xmlns:p14="http://schemas.microsoft.com/office/powerpoint/2010/main" val="180891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E17D2-EBFD-4636-A997-505690BD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70C4E-FDCC-4209-82C9-E7D47B77E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cs-CZ" sz="2800" dirty="0">
                <a:solidFill>
                  <a:schemeClr val="accent6"/>
                </a:solidFill>
              </a:rPr>
              <a:t>„formální a explicitní specifikace sdílené konceptualizace“ </a:t>
            </a:r>
          </a:p>
          <a:p>
            <a:pPr marL="0" indent="0" algn="r">
              <a:buNone/>
            </a:pPr>
            <a:r>
              <a:rPr lang="cs-CZ" dirty="0"/>
              <a:t>(Gruber, 2009)</a:t>
            </a:r>
          </a:p>
          <a:p>
            <a:pPr marL="0" indent="0" algn="r">
              <a:buNone/>
            </a:pPr>
            <a:endParaRPr lang="cs-CZ" dirty="0"/>
          </a:p>
          <a:p>
            <a:r>
              <a:rPr lang="cs-CZ" dirty="0"/>
              <a:t>Inventář významů (slovník, glosář, rejstřík, seznam)</a:t>
            </a:r>
          </a:p>
          <a:p>
            <a:r>
              <a:rPr lang="cs-CZ" dirty="0"/>
              <a:t>Inventář relací (taxonomie)</a:t>
            </a:r>
          </a:p>
        </p:txBody>
      </p:sp>
    </p:spTree>
    <p:extLst>
      <p:ext uri="{BB962C8B-B14F-4D97-AF65-F5344CB8AC3E}">
        <p14:creationId xmlns:p14="http://schemas.microsoft.com/office/powerpoint/2010/main" val="80856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C6E82-CC06-411B-8DCD-031E616A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Taxonomie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4223E-47D3-4D1E-9982-600419DB7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Aristoteles -- kategorie (všech) entit, které mohou lidé vnímat</a:t>
            </a:r>
          </a:p>
          <a:p>
            <a:r>
              <a:rPr lang="cs-CZ">
                <a:solidFill>
                  <a:schemeClr val="tx2"/>
                </a:solidFill>
              </a:rPr>
              <a:t>Porfyrios -- uspořádal kategorie</a:t>
            </a:r>
          </a:p>
          <a:p>
            <a:r>
              <a:rPr lang="cs-CZ">
                <a:solidFill>
                  <a:schemeClr val="tx2"/>
                </a:solidFill>
              </a:rPr>
              <a:t>Carl Linné -- klasifikace (všech) organismů</a:t>
            </a:r>
          </a:p>
          <a:p>
            <a:endParaRPr lang="cs-CZ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>
                <a:solidFill>
                  <a:schemeClr val="tx2"/>
                </a:solidFill>
              </a:rPr>
              <a:t>Důležité rysy: </a:t>
            </a:r>
            <a:r>
              <a:rPr lang="cs-CZ" b="1">
                <a:solidFill>
                  <a:schemeClr val="tx2"/>
                </a:solidFill>
              </a:rPr>
              <a:t>uzly</a:t>
            </a:r>
            <a:r>
              <a:rPr lang="cs-CZ">
                <a:solidFill>
                  <a:schemeClr val="tx2"/>
                </a:solidFill>
              </a:rPr>
              <a:t> jsou třídy (organismů, entit . . . ), </a:t>
            </a:r>
            <a:r>
              <a:rPr lang="cs-CZ" b="1">
                <a:solidFill>
                  <a:schemeClr val="tx2"/>
                </a:solidFill>
              </a:rPr>
              <a:t>třídy</a:t>
            </a:r>
            <a:r>
              <a:rPr lang="cs-CZ">
                <a:solidFill>
                  <a:schemeClr val="tx2"/>
                </a:solidFill>
              </a:rPr>
              <a:t> jsou</a:t>
            </a:r>
            <a:br>
              <a:rPr lang="cs-CZ">
                <a:solidFill>
                  <a:schemeClr val="tx2"/>
                </a:solidFill>
              </a:rPr>
            </a:br>
            <a:r>
              <a:rPr lang="cs-CZ">
                <a:solidFill>
                  <a:schemeClr val="tx2"/>
                </a:solidFill>
              </a:rPr>
              <a:t>strukturované do </a:t>
            </a:r>
            <a:r>
              <a:rPr lang="cs-CZ" b="1">
                <a:solidFill>
                  <a:schemeClr val="tx2"/>
                </a:solidFill>
              </a:rPr>
              <a:t>stromu</a:t>
            </a:r>
            <a:r>
              <a:rPr lang="cs-CZ">
                <a:solidFill>
                  <a:schemeClr val="tx2"/>
                </a:solidFill>
              </a:rPr>
              <a:t> (podtřída, nadtřída), uzly na stejné</a:t>
            </a:r>
            <a:br>
              <a:rPr lang="cs-CZ">
                <a:solidFill>
                  <a:schemeClr val="tx2"/>
                </a:solidFill>
              </a:rPr>
            </a:br>
            <a:r>
              <a:rPr lang="cs-CZ">
                <a:solidFill>
                  <a:schemeClr val="tx2"/>
                </a:solidFill>
              </a:rPr>
              <a:t>úrovni se vzájemně vylučují (implicitní předpoklad) </a:t>
            </a:r>
            <a:br>
              <a:rPr lang="cs-CZ">
                <a:solidFill>
                  <a:schemeClr val="tx2"/>
                </a:solidFill>
              </a:rPr>
            </a:br>
            <a:endParaRPr lang="cs-CZ">
              <a:solidFill>
                <a:schemeClr val="tx2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31E2701-10D2-46D7-AF2C-8C4B16700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70" r="24350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C6E82-CC06-411B-8DCD-031E616A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Taxonomie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4223E-47D3-4D1E-9982-600419DB7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Třída – generický popis skupiny jednotlivců</a:t>
            </a:r>
          </a:p>
          <a:p>
            <a:r>
              <a:rPr lang="cs-CZ" dirty="0">
                <a:solidFill>
                  <a:schemeClr val="tx2"/>
                </a:solidFill>
              </a:rPr>
              <a:t>Instance – jednotlivec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31E2701-10D2-46D7-AF2C-8C4B16700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70" r="24350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69015B4-5053-4AEE-953B-70D641770874}"/>
              </a:ext>
            </a:extLst>
          </p:cNvPr>
          <p:cNvSpPr/>
          <p:nvPr/>
        </p:nvSpPr>
        <p:spPr>
          <a:xfrm>
            <a:off x="7953555" y="1544128"/>
            <a:ext cx="1328468" cy="431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Is a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BD097C8-4DBD-4E75-95F1-692BF0B7CB2E}"/>
              </a:ext>
            </a:extLst>
          </p:cNvPr>
          <p:cNvSpPr/>
          <p:nvPr/>
        </p:nvSpPr>
        <p:spPr>
          <a:xfrm>
            <a:off x="7795404" y="5923471"/>
            <a:ext cx="1328468" cy="431321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Is member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DF4D8D-1B4A-4D59-860E-65088DDCACF2}"/>
              </a:ext>
            </a:extLst>
          </p:cNvPr>
          <p:cNvSpPr/>
          <p:nvPr/>
        </p:nvSpPr>
        <p:spPr>
          <a:xfrm>
            <a:off x="581193" y="362198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accent3"/>
                </a:solidFill>
              </a:rPr>
              <a:t>Pes</a:t>
            </a:r>
            <a:r>
              <a:rPr lang="cs-CZ" dirty="0"/>
              <a:t> je masožravec, nepohrdne však ani ovocem.</a:t>
            </a:r>
            <a:br>
              <a:rPr lang="cs-CZ" dirty="0"/>
            </a:br>
            <a:r>
              <a:rPr lang="cs-CZ" b="1" dirty="0">
                <a:solidFill>
                  <a:schemeClr val="accent1"/>
                </a:solidFill>
              </a:rPr>
              <a:t>Alík</a:t>
            </a:r>
            <a:r>
              <a:rPr lang="cs-CZ" dirty="0"/>
              <a:t> má rád švestky.</a:t>
            </a:r>
            <a:br>
              <a:rPr lang="cs-CZ" dirty="0"/>
            </a:br>
            <a:endParaRPr lang="cs-CZ" dirty="0"/>
          </a:p>
          <a:p>
            <a:r>
              <a:rPr lang="cs-CZ" b="1" dirty="0">
                <a:solidFill>
                  <a:schemeClr val="accent4"/>
                </a:solidFill>
              </a:rPr>
              <a:t>Americký prezident</a:t>
            </a:r>
            <a:r>
              <a:rPr lang="cs-CZ" dirty="0"/>
              <a:t> je zároveň předsedou vlády.</a:t>
            </a:r>
            <a:br>
              <a:rPr lang="cs-CZ" dirty="0"/>
            </a:br>
            <a:r>
              <a:rPr lang="cs-CZ" b="1" dirty="0">
                <a:solidFill>
                  <a:schemeClr val="accent1"/>
                </a:solidFill>
              </a:rPr>
              <a:t>Americký prezident </a:t>
            </a:r>
            <a:r>
              <a:rPr lang="cs-CZ" dirty="0"/>
              <a:t>má babičku v Africe.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78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B6D6-1C1A-4815-9847-ED739D343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Taxonomie a slovníkové definice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27ACC-03C4-4B9B-BD23-C1D2A0811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6992799" cy="3634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/>
              <a:t>klasická definice = </a:t>
            </a:r>
            <a:br>
              <a:rPr lang="cs-CZ" sz="2400" dirty="0"/>
            </a:br>
            <a:r>
              <a:rPr lang="cs-CZ" sz="2400" b="1" dirty="0">
                <a:solidFill>
                  <a:schemeClr val="accent3"/>
                </a:solidFill>
              </a:rPr>
              <a:t>genus proximum </a:t>
            </a:r>
            <a:r>
              <a:rPr lang="cs-CZ" sz="2400" dirty="0"/>
              <a:t>+ </a:t>
            </a:r>
            <a:r>
              <a:rPr lang="cs-CZ" sz="2400" dirty="0">
                <a:solidFill>
                  <a:schemeClr val="accent1"/>
                </a:solidFill>
              </a:rPr>
              <a:t>differentia specifica</a:t>
            </a:r>
          </a:p>
          <a:p>
            <a:pPr marL="0" indent="0" algn="ctr">
              <a:buNone/>
            </a:pPr>
            <a:endParaRPr lang="cs-CZ" sz="2400" dirty="0"/>
          </a:p>
          <a:p>
            <a:r>
              <a:rPr lang="cs-CZ" dirty="0"/>
              <a:t>Počítač je v informatice elektronické zařízení, které </a:t>
            </a:r>
            <a:br>
              <a:rPr lang="cs-CZ" dirty="0"/>
            </a:br>
            <a:r>
              <a:rPr lang="cs-CZ" dirty="0"/>
              <a:t>zpracovává data pomocí předem vytvořeného programu.</a:t>
            </a:r>
          </a:p>
          <a:p>
            <a:r>
              <a:rPr lang="cs-CZ" dirty="0"/>
              <a:t>Elektronické zařízení je zařízení, jehož </a:t>
            </a:r>
            <a:br>
              <a:rPr lang="cs-CZ" dirty="0"/>
            </a:br>
            <a:r>
              <a:rPr lang="cs-CZ" dirty="0"/>
              <a:t>funkce závisí na elektrickém proudu nebo na elektromagnetickém poli. 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D58458-CE6F-4D77-BA64-C7F4152A2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167928"/>
              </p:ext>
            </p:extLst>
          </p:nvPr>
        </p:nvGraphicFramePr>
        <p:xfrm>
          <a:off x="6754482" y="1324086"/>
          <a:ext cx="4958271" cy="461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BFB6826-E49A-4D69-8D8C-7F0762D0E0A9}"/>
              </a:ext>
            </a:extLst>
          </p:cNvPr>
          <p:cNvSpPr/>
          <p:nvPr/>
        </p:nvSpPr>
        <p:spPr>
          <a:xfrm>
            <a:off x="3048884" y="4093273"/>
            <a:ext cx="207229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700" dirty="0">
                <a:solidFill>
                  <a:schemeClr val="accent3"/>
                </a:solidFill>
              </a:rPr>
              <a:t>elektronické zařízení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88DB25-FF29-4D9A-9B36-4C0D6B35DB20}"/>
              </a:ext>
            </a:extLst>
          </p:cNvPr>
          <p:cNvSpPr/>
          <p:nvPr/>
        </p:nvSpPr>
        <p:spPr>
          <a:xfrm>
            <a:off x="887306" y="4383014"/>
            <a:ext cx="52955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700" dirty="0">
                <a:solidFill>
                  <a:schemeClr val="accent1"/>
                </a:solidFill>
              </a:rPr>
              <a:t>zpracovává data pomocí předem vytvořeného programu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946E5B-3B7C-4A02-A9D4-1615B5788F92}"/>
              </a:ext>
            </a:extLst>
          </p:cNvPr>
          <p:cNvSpPr/>
          <p:nvPr/>
        </p:nvSpPr>
        <p:spPr>
          <a:xfrm>
            <a:off x="3031632" y="4791966"/>
            <a:ext cx="88998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700" dirty="0">
                <a:solidFill>
                  <a:schemeClr val="accent3"/>
                </a:solidFill>
              </a:rPr>
              <a:t>zařízení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7429ED-4897-4C1A-8CAF-F135CC8521AE}"/>
              </a:ext>
            </a:extLst>
          </p:cNvPr>
          <p:cNvSpPr/>
          <p:nvPr/>
        </p:nvSpPr>
        <p:spPr>
          <a:xfrm>
            <a:off x="883845" y="5080154"/>
            <a:ext cx="683680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700" dirty="0">
                <a:solidFill>
                  <a:schemeClr val="accent1"/>
                </a:solidFill>
              </a:rPr>
              <a:t>funkce závisí na elektrickém proudu nebo na elektromagnetickém poli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92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3AC81-0D8B-43AA-996E-6F1AD0C8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stromu k síti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13815-CE07-4AF4-B277-C3F4D106C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Více typů relací</a:t>
            </a:r>
          </a:p>
          <a:p>
            <a:r>
              <a:rPr lang="cs-CZ" dirty="0"/>
              <a:t>Odvozování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2400" b="1" dirty="0">
                <a:solidFill>
                  <a:schemeClr val="accent1"/>
                </a:solidFill>
              </a:rPr>
              <a:t>X platí pro třídu </a:t>
            </a:r>
            <a:r>
              <a:rPr lang="cs-CZ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→ X platí i pro podtřídy</a:t>
            </a:r>
            <a:endParaRPr lang="cs-CZ" sz="2400" b="1" dirty="0">
              <a:solidFill>
                <a:schemeClr val="accent1"/>
              </a:solidFill>
            </a:endParaRPr>
          </a:p>
        </p:txBody>
      </p:sp>
      <p:pic>
        <p:nvPicPr>
          <p:cNvPr id="5" name="Picture 4" descr="A picture containing text, electronics, typewriter&#10;&#10;Description automatically generated">
            <a:extLst>
              <a:ext uri="{FF2B5EF4-FFF2-40B4-BE49-F238E27FC236}">
                <a16:creationId xmlns:a16="http://schemas.microsoft.com/office/drawing/2014/main" id="{EFC0BFE0-DA9B-4DEC-8286-5B9E8CFD9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838" y="2208362"/>
            <a:ext cx="7586847" cy="3766988"/>
          </a:xfrm>
          <a:prstGeom prst="rect">
            <a:avLst/>
          </a:prstGeom>
        </p:spPr>
      </p:pic>
      <p:pic>
        <p:nvPicPr>
          <p:cNvPr id="7" name="Picture 6" descr="A picture containing text, electronics, typewriter&#10;&#10;Description automatically generated">
            <a:extLst>
              <a:ext uri="{FF2B5EF4-FFF2-40B4-BE49-F238E27FC236}">
                <a16:creationId xmlns:a16="http://schemas.microsoft.com/office/drawing/2014/main" id="{099EBC4A-FFB3-4598-B968-DA28B4F31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838" y="2208362"/>
            <a:ext cx="7586847" cy="37669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032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9C82-0DEF-449D-9C6D-3F802E584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Sémantická síť a relace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72112-C7F9-4EBC-91CF-437AF6CF4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nadtyp–podtyp, is a, is-a, isa (hypo/hyperonymie)</a:t>
            </a:r>
          </a:p>
          <a:p>
            <a:r>
              <a:rPr lang="cs-CZ" dirty="0"/>
              <a:t>instance třídy, member of</a:t>
            </a:r>
          </a:p>
          <a:p>
            <a:r>
              <a:rPr lang="cs-CZ" dirty="0"/>
              <a:t>část–celek, has a (holo/meronymie)</a:t>
            </a:r>
          </a:p>
          <a:p>
            <a:r>
              <a:rPr lang="cs-CZ" dirty="0"/>
              <a:t>upřesnění akce (troponymie)</a:t>
            </a:r>
          </a:p>
          <a:p>
            <a:r>
              <a:rPr lang="cs-CZ" dirty="0"/>
              <a:t>opozitnost (antonymie)</a:t>
            </a:r>
          </a:p>
          <a:p>
            <a:r>
              <a:rPr lang="cs-CZ" dirty="0"/>
              <a:t>příčina–následek </a:t>
            </a:r>
          </a:p>
          <a:p>
            <a:r>
              <a:rPr lang="cs-CZ" dirty="0"/>
              <a:t>...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4143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7.9|1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7|30.3|16.9|1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8|18|2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"/>
</p:tagLst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1143</Words>
  <Application>Microsoft Office PowerPoint</Application>
  <PresentationFormat>Widescreen</PresentationFormat>
  <Paragraphs>158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Franklin Gothic Book</vt:lpstr>
      <vt:lpstr>Franklin Gothic Demi</vt:lpstr>
      <vt:lpstr>Gill Sans MT</vt:lpstr>
      <vt:lpstr>Times New Roman</vt:lpstr>
      <vt:lpstr>Wingdings 2</vt:lpstr>
      <vt:lpstr>DividendVTI</vt:lpstr>
      <vt:lpstr>PLIN021 Sémantická analýza v praxi</vt:lpstr>
      <vt:lpstr>Lexikální zdroje pro zpracování přirozeného jazyka</vt:lpstr>
      <vt:lpstr>Ontologie</vt:lpstr>
      <vt:lpstr>Ontologie</vt:lpstr>
      <vt:lpstr>Taxonomie</vt:lpstr>
      <vt:lpstr>Taxonomie</vt:lpstr>
      <vt:lpstr>Taxonomie a slovníkové definice</vt:lpstr>
      <vt:lpstr>Od stromu k síti</vt:lpstr>
      <vt:lpstr>Sémantická síť a relace</vt:lpstr>
      <vt:lpstr>Odvozování ve znalostních bázích</vt:lpstr>
      <vt:lpstr>Odvozování ve znalostních bázích</vt:lpstr>
      <vt:lpstr>Odvozování v sémantických sítích</vt:lpstr>
      <vt:lpstr>Existující sémantické sítě</vt:lpstr>
      <vt:lpstr>Existující sémantické sítě</vt:lpstr>
      <vt:lpstr>Existující sémantické sítě</vt:lpstr>
      <vt:lpstr>Existující sémantické sítě</vt:lpstr>
      <vt:lpstr>Lexikální zdroje pro zpracování přirozeného jazyka</vt:lpstr>
      <vt:lpstr>zdroje znalostí pro zpracování přirozeného jazyka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2020-11-25T08:30:47Z</dcterms:created>
  <dcterms:modified xsi:type="dcterms:W3CDTF">2020-11-25T12:32:30Z</dcterms:modified>
</cp:coreProperties>
</file>