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1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9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6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5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92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9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6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8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8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6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6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1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6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09FAB-9ADB-461E-A8DA-FC89FE4E9921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4B4BAB-BF78-4651-A1B7-E4944140E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563A457-1E63-4AAF-83A7-2693DC0A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ÚVOD DO DĚJIN,KULTURY A REÁLIÍ LUSOFONNÍCH ZEMÍ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006E6D5-3F85-41A9-80E6-C18EDD981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100">
                <a:solidFill>
                  <a:schemeClr val="tx1"/>
                </a:solidFill>
              </a:rPr>
              <a:t>Proč je náš předmět důležitý?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budova, exteriér, město, příroda&#10;&#10;Popis byl vytvořen automaticky">
            <a:extLst>
              <a:ext uri="{FF2B5EF4-FFF2-40B4-BE49-F238E27FC236}">
                <a16:creationId xmlns:a16="http://schemas.microsoft.com/office/drawing/2014/main" id="{D2F02498-CFA1-4790-A7A7-13C05AE1F7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r="23947" b="-2"/>
          <a:stretch/>
        </p:blipFill>
        <p:spPr>
          <a:xfrm>
            <a:off x="1776502" y="1257341"/>
            <a:ext cx="4243375" cy="2798064"/>
          </a:xfrm>
          <a:prstGeom prst="rect">
            <a:avLst/>
          </a:prstGeom>
        </p:spPr>
      </p:pic>
      <p:pic>
        <p:nvPicPr>
          <p:cNvPr id="11" name="Zástupný obsah 10" descr="Obsah obrázku text, voda, exteriér, příroda&#10;&#10;Popis byl vytvořen automaticky">
            <a:extLst>
              <a:ext uri="{FF2B5EF4-FFF2-40B4-BE49-F238E27FC236}">
                <a16:creationId xmlns:a16="http://schemas.microsoft.com/office/drawing/2014/main" id="{09828B54-2668-4BE0-9206-7A8FB1FF5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5728" b="1"/>
          <a:stretch/>
        </p:blipFill>
        <p:spPr>
          <a:xfrm>
            <a:off x="6180744" y="1257341"/>
            <a:ext cx="4227694" cy="2798064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EFF1766-1A1F-4636-8D6A-4BA859C8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Součást státnicových otázek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59CC9D4-1D86-4E9F-BFBE-665A7047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okruhy:</a:t>
            </a:r>
          </a:p>
          <a:p>
            <a:pPr marL="0" indent="0">
              <a:buNone/>
            </a:pPr>
            <a:r>
              <a:rPr lang="cs-CZ" dirty="0"/>
              <a:t>		Jazykověda</a:t>
            </a:r>
          </a:p>
          <a:p>
            <a:pPr marL="0" indent="0">
              <a:buNone/>
            </a:pPr>
            <a:r>
              <a:rPr lang="cs-CZ" dirty="0"/>
              <a:t>		Portugalská literatura a kultura</a:t>
            </a:r>
          </a:p>
          <a:p>
            <a:pPr marL="0" indent="0">
              <a:buNone/>
            </a:pPr>
            <a:r>
              <a:rPr lang="cs-CZ" dirty="0"/>
              <a:t>		Brazilská literatura a kultura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2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6AEF901-7129-4C13-AA63-EA579B81F61B}"/>
              </a:ext>
            </a:extLst>
          </p:cNvPr>
          <p:cNvSpPr txBox="1"/>
          <p:nvPr/>
        </p:nvSpPr>
        <p:spPr>
          <a:xfrm>
            <a:off x="310392" y="-1082478"/>
            <a:ext cx="11593585" cy="7454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PORTUGALSKÁ LITERATURA A KULTURA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 každé otázky se předpokládá znalost daného historického kontextu (významné osobnosti, události, obecná 	charakteristika politicko-společenského vývoje daného období v Portugalsku) a literatury příslušného období.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1. Burgundská dynastie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reconquista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Galicijsko-portugalská lyrika.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Nástup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avizské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dynastie. Středověká próza a divadlo.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Portugalsko v období renesance: politika, kultura, literatura.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4. Zámořská expanze a její ohlas v literatuře.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Portugalsko v 17. století. Barokní literatura.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6. Absolutistický stát. Arkadismus a preromantismus.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7. Liberální revoluce 1820 a občanská válka. 1. generace romantismu.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8. Období obrody. 2. a 3. generace romantismu.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9. Generace 70. let: odraz společnosti v literatuře.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(Jedná se pouze o výběr z otázek!)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8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258D44B-D4F6-4F60-B838-1FEDE9456119}"/>
              </a:ext>
            </a:extLst>
          </p:cNvPr>
          <p:cNvSpPr txBox="1"/>
          <p:nvPr/>
        </p:nvSpPr>
        <p:spPr>
          <a:xfrm>
            <a:off x="411060" y="804000"/>
            <a:ext cx="11207691" cy="476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BRAZILSKÁ LITERATURA A KULTURA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Quinhentismo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historický a literární přehled.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Barokní literatura a brazilská kolonie od počátku 17. století do poloviny 18. století.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Arkadismus a úpadek brazilského zlata a nativistické revolty.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4. Romantická próza a přítomnost královské rodiny v Brazílii.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Romantická poezie a vyhlášení brazilské nezávislosti.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6. Realismus a období císařství.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7. Naturalismus a otázka otroctví, abolicionismu a republikánství v 19. století.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8. Parnasismus, symbolismus a vyhlášení republiky.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9.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-modernismus a období Staré republiky.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10. První modernistická generace a její politicko-společenský kontext.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(Jedná se pouze o výběr z otázek!)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96241-BE8E-4A39-B5C5-6B37FADD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19F84-D69D-4BC5-812E-6CBF9CD28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Klíma.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Dějiny Portugalska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Praha, Nakladatelství lidové noviny, 1996.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Klíma.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Dějiny Portugalska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Praha, Nakladatelství lidové noviny, 2007 – rozšířené vydání.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Klíma.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Dějiny Portugalska v datech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Praha,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2007.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Simona Binková.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Stručná historie států – Portugalsko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Praha,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2004.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de V.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N.G.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Monteiro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Portugal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Lisboa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2009.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Saraiva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J.H.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concisa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Portugal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Lisboa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Martins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Publicações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Europa-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América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de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Oliveira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Marques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História</a:t>
            </a:r>
            <a:r>
              <a:rPr lang="cs-CZ" sz="18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Portugal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Lisboa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Palas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editores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1972 – 3 díly.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2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B1CAE-EDB2-4BE1-B189-949C5C60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87B25-9C7D-43F2-AD4A-3C6B8431C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Dobytí Lisabonu a </a:t>
            </a:r>
            <a:r>
              <a:rPr lang="cs-CZ" sz="1800" i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reconquista</a:t>
            </a:r>
            <a:r>
              <a:rPr lang="cs-CZ" sz="18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Portugalska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Praha, Argo, 2008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výbor textů ze 12 a 13 století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Fernão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Lopes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Kronika vlády D. Pedra I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Praha, Argo, 2009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kronika z 15. století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 Vaz de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Caminha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Dopis králi Manuelovi o nalezení Brazílie, 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Dolní Břežany, </a:t>
            </a:r>
            <a:r>
              <a:rPr lang="cs-CZ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Scriptorium</a:t>
            </a:r>
            <a:r>
              <a:rPr lang="cs-CZ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2000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20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23CB4-5B44-41C1-BD30-DDDE0F4B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5E614A-38E4-44B9-9477-8F65E4535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eseje – povinné</a:t>
            </a:r>
          </a:p>
          <a:p>
            <a:r>
              <a:rPr lang="cs-CZ" dirty="0"/>
              <a:t>Referát </a:t>
            </a:r>
            <a:r>
              <a:rPr lang="cs-CZ"/>
              <a:t>- dobrovolný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662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525</Words>
  <Application>Microsoft Office PowerPoint</Application>
  <PresentationFormat>Širokoúhlá obrazovka</PresentationFormat>
  <Paragraphs>54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Organika</vt:lpstr>
      <vt:lpstr>ÚVOD DO DĚJIN,KULTURY A REÁLIÍ LUSOFONNÍCH ZEMÍ</vt:lpstr>
      <vt:lpstr>Součást státnicových otázek</vt:lpstr>
      <vt:lpstr>Prezentace aplikace PowerPoint</vt:lpstr>
      <vt:lpstr>Prezentace aplikace PowerPoint</vt:lpstr>
      <vt:lpstr>Bibliografie</vt:lpstr>
      <vt:lpstr>Prezentace aplikace PowerPoint</vt:lpstr>
      <vt:lpstr>HODNOCENÍ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DĚJIN,KULTURY A REÁLIÍ LUSOFONNÍCH ZEMÍ</dc:title>
  <dc:creator>Eva Batličková</dc:creator>
  <cp:lastModifiedBy>Eva Batličková</cp:lastModifiedBy>
  <cp:revision>6</cp:revision>
  <dcterms:created xsi:type="dcterms:W3CDTF">2021-09-20T08:38:04Z</dcterms:created>
  <dcterms:modified xsi:type="dcterms:W3CDTF">2021-09-21T15:21:38Z</dcterms:modified>
</cp:coreProperties>
</file>