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64" r:id="rId5"/>
    <p:sldId id="259" r:id="rId6"/>
    <p:sldId id="261" r:id="rId7"/>
    <p:sldId id="260" r:id="rId8"/>
    <p:sldId id="262" r:id="rId9"/>
    <p:sldId id="263" r:id="rId10"/>
    <p:sldId id="265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F8096-F4D6-4DAE-9920-75217C1B78DE}" type="datetimeFigureOut">
              <a:rPr lang="cs-CZ" smtClean="0"/>
              <a:t>21.09.2021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5E724-5147-4882-8887-FBB3073C57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5304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F8096-F4D6-4DAE-9920-75217C1B78DE}" type="datetimeFigureOut">
              <a:rPr lang="cs-CZ" smtClean="0"/>
              <a:t>21.09.2021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5E724-5147-4882-8887-FBB3073C57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0031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F8096-F4D6-4DAE-9920-75217C1B78DE}" type="datetimeFigureOut">
              <a:rPr lang="cs-CZ" smtClean="0"/>
              <a:t>21.09.2021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5E724-5147-4882-8887-FBB3073C57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569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F8096-F4D6-4DAE-9920-75217C1B78DE}" type="datetimeFigureOut">
              <a:rPr lang="cs-CZ" smtClean="0"/>
              <a:t>21.09.2021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5E724-5147-4882-8887-FBB3073C57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6538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F8096-F4D6-4DAE-9920-75217C1B78DE}" type="datetimeFigureOut">
              <a:rPr lang="cs-CZ" smtClean="0"/>
              <a:t>21.09.2021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5E724-5147-4882-8887-FBB3073C57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3187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F8096-F4D6-4DAE-9920-75217C1B78DE}" type="datetimeFigureOut">
              <a:rPr lang="cs-CZ" smtClean="0"/>
              <a:t>21.09.2021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5E724-5147-4882-8887-FBB3073C57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4172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F8096-F4D6-4DAE-9920-75217C1B78DE}" type="datetimeFigureOut">
              <a:rPr lang="cs-CZ" smtClean="0"/>
              <a:t>21.09.2021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5E724-5147-4882-8887-FBB3073C57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1677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F8096-F4D6-4DAE-9920-75217C1B78DE}" type="datetimeFigureOut">
              <a:rPr lang="cs-CZ" smtClean="0"/>
              <a:t>21.09.2021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5E724-5147-4882-8887-FBB3073C57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7863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F8096-F4D6-4DAE-9920-75217C1B78DE}" type="datetimeFigureOut">
              <a:rPr lang="cs-CZ" smtClean="0"/>
              <a:t>21.09.2021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5E724-5147-4882-8887-FBB3073C57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5986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F8096-F4D6-4DAE-9920-75217C1B78DE}" type="datetimeFigureOut">
              <a:rPr lang="cs-CZ" smtClean="0"/>
              <a:t>21.09.2021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5E724-5147-4882-8887-FBB3073C57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1391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F8096-F4D6-4DAE-9920-75217C1B78DE}" type="datetimeFigureOut">
              <a:rPr lang="cs-CZ" smtClean="0"/>
              <a:t>21.09.2021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5E724-5147-4882-8887-FBB3073C57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8469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F8096-F4D6-4DAE-9920-75217C1B78DE}" type="datetimeFigureOut">
              <a:rPr lang="cs-CZ" smtClean="0"/>
              <a:t>21.09.2021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C5E724-5147-4882-8887-FBB3073C57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1269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3DA5CC-E651-4E70-A40E-47E2D105871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Argumentační seminář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7D2BAEF-EB96-4209-871C-58EBA8E5F8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/>
              <a:t>Mgr. Lukáš Čunek</a:t>
            </a:r>
          </a:p>
        </p:txBody>
      </p:sp>
    </p:spTree>
    <p:extLst>
      <p:ext uri="{BB962C8B-B14F-4D97-AF65-F5344CB8AC3E}">
        <p14:creationId xmlns:p14="http://schemas.microsoft.com/office/powerpoint/2010/main" val="7707440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432177-2858-4672-BE20-03BE57221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cs-CZ" b="1" dirty="0"/>
              <a:t>Děkuji za pozornost!  </a:t>
            </a:r>
            <a:br>
              <a:rPr lang="cs-CZ" b="1" dirty="0"/>
            </a:br>
            <a:r>
              <a:rPr lang="cs-CZ" b="1" dirty="0"/>
              <a:t>Děkuji za diskusi!</a:t>
            </a:r>
          </a:p>
        </p:txBody>
      </p:sp>
    </p:spTree>
    <p:extLst>
      <p:ext uri="{BB962C8B-B14F-4D97-AF65-F5344CB8AC3E}">
        <p14:creationId xmlns:p14="http://schemas.microsoft.com/office/powerpoint/2010/main" val="3852913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3F5F19-9F8D-4108-BD58-449E3F8C8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CZ" sz="4800" b="1" dirty="0"/>
              <a:t>Kdo četl sylabus předmětu?</a:t>
            </a:r>
          </a:p>
        </p:txBody>
      </p:sp>
    </p:spTree>
    <p:extLst>
      <p:ext uri="{BB962C8B-B14F-4D97-AF65-F5344CB8AC3E}">
        <p14:creationId xmlns:p14="http://schemas.microsoft.com/office/powerpoint/2010/main" val="1336124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4E1E11-9007-4976-9929-ED013C14D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CZ" sz="4800" b="1" dirty="0"/>
              <a:t>Jaká je vaše představa o tomto předmětu?</a:t>
            </a:r>
          </a:p>
        </p:txBody>
      </p:sp>
    </p:spTree>
    <p:extLst>
      <p:ext uri="{BB962C8B-B14F-4D97-AF65-F5344CB8AC3E}">
        <p14:creationId xmlns:p14="http://schemas.microsoft.com/office/powerpoint/2010/main" val="1395257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CZ" sz="4800" b="1" dirty="0"/>
              <a:t>Ideální diskuse?</a:t>
            </a:r>
          </a:p>
        </p:txBody>
      </p:sp>
    </p:spTree>
    <p:extLst>
      <p:ext uri="{BB962C8B-B14F-4D97-AF65-F5344CB8AC3E}">
        <p14:creationId xmlns:p14="http://schemas.microsoft.com/office/powerpoint/2010/main" val="1035164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29197F-91B4-42AF-A317-3C82A7F1C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Jaká je moje představa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87877F-C95E-4358-8F59-ABC58E3F68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Budeme mluvit o různých tématech</a:t>
            </a:r>
          </a:p>
          <a:p>
            <a:r>
              <a:rPr lang="cs-CZ" b="1" dirty="0"/>
              <a:t>Faktických informací bude málo, důležitý je proces diskuse</a:t>
            </a:r>
          </a:p>
          <a:p>
            <a:r>
              <a:rPr lang="cs-CZ" b="1" dirty="0"/>
              <a:t>Bezpečné prostředí pro prezentaci vlastních názorů</a:t>
            </a:r>
          </a:p>
          <a:p>
            <a:r>
              <a:rPr lang="cs-CZ" b="1" dirty="0"/>
              <a:t>„Já si myslím“ a „myslím si to protože“</a:t>
            </a:r>
          </a:p>
          <a:p>
            <a:endParaRPr lang="cs-CZ" b="1" dirty="0"/>
          </a:p>
          <a:p>
            <a:r>
              <a:rPr lang="cs-CZ" b="1" dirty="0"/>
              <a:t>Předmět bude takový, na jakém se domluvíme</a:t>
            </a:r>
          </a:p>
        </p:txBody>
      </p:sp>
    </p:spTree>
    <p:extLst>
      <p:ext uri="{BB962C8B-B14F-4D97-AF65-F5344CB8AC3E}">
        <p14:creationId xmlns:p14="http://schemas.microsoft.com/office/powerpoint/2010/main" val="2252796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131" y="883627"/>
            <a:ext cx="11511737" cy="5090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510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F1266C-99BC-4A06-B73D-EEED796F4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dirty="0"/>
              <a:t>Obsahová náplň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59F116-6254-4DB2-8CBE-FAD8151473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Kritické myšlení</a:t>
            </a:r>
          </a:p>
          <a:p>
            <a:r>
              <a:rPr lang="cs-CZ" b="1" dirty="0"/>
              <a:t>Argumentační fauly</a:t>
            </a:r>
          </a:p>
          <a:p>
            <a:r>
              <a:rPr lang="cs-CZ" b="1" dirty="0"/>
              <a:t>(Teorie argumentace)</a:t>
            </a:r>
          </a:p>
          <a:p>
            <a:pPr marL="0" indent="0">
              <a:buNone/>
            </a:pPr>
            <a:endParaRPr lang="cs-CZ" b="1" dirty="0"/>
          </a:p>
          <a:p>
            <a:r>
              <a:rPr lang="cs-CZ" b="1" dirty="0"/>
              <a:t>Vědecké myšlení, diplomové práce</a:t>
            </a:r>
          </a:p>
          <a:p>
            <a:r>
              <a:rPr lang="cs-CZ" b="1" dirty="0"/>
              <a:t>Přednáška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238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88A28F-E530-4119-9E23-A8439E4AF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Ukončení předmětu</a:t>
            </a:r>
          </a:p>
        </p:txBody>
      </p:sp>
      <p:pic>
        <p:nvPicPr>
          <p:cNvPr id="8" name="Obrázek 7" descr="Obsah obrázku text&#10;&#10;Popis byl vytvořen automaticky">
            <a:extLst>
              <a:ext uri="{FF2B5EF4-FFF2-40B4-BE49-F238E27FC236}">
                <a16:creationId xmlns:a16="http://schemas.microsoft.com/office/drawing/2014/main" id="{3F138CB7-EB78-455F-AB0C-6B87E2650E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808514"/>
            <a:ext cx="4336551" cy="3252413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7328" y="2593496"/>
            <a:ext cx="3855134" cy="3626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5299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1AD525-1386-4B73-9FFE-745257A1E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5648"/>
            <a:ext cx="10515600" cy="1326704"/>
          </a:xfrm>
        </p:spPr>
        <p:txBody>
          <a:bodyPr>
            <a:normAutofit/>
          </a:bodyPr>
          <a:lstStyle/>
          <a:p>
            <a:pPr algn="ctr"/>
            <a:r>
              <a:rPr lang="cs-CZ" sz="4800" b="1" dirty="0"/>
              <a:t>Shrnutí</a:t>
            </a:r>
          </a:p>
        </p:txBody>
      </p:sp>
    </p:spTree>
    <p:extLst>
      <p:ext uri="{BB962C8B-B14F-4D97-AF65-F5344CB8AC3E}">
        <p14:creationId xmlns:p14="http://schemas.microsoft.com/office/powerpoint/2010/main" val="222122667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</TotalTime>
  <Words>94</Words>
  <Application>Microsoft Office PowerPoint</Application>
  <PresentationFormat>Širokoúhlá obrazovka</PresentationFormat>
  <Paragraphs>22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Motiv Office</vt:lpstr>
      <vt:lpstr>Argumentační seminář</vt:lpstr>
      <vt:lpstr>Kdo četl sylabus předmětu?</vt:lpstr>
      <vt:lpstr>Jaká je vaše představa o tomto předmětu?</vt:lpstr>
      <vt:lpstr>Ideální diskuse?</vt:lpstr>
      <vt:lpstr>Jaká je moje představa</vt:lpstr>
      <vt:lpstr>Prezentace aplikace PowerPoint</vt:lpstr>
      <vt:lpstr>Obsahová náplň</vt:lpstr>
      <vt:lpstr>Ukončení předmětu</vt:lpstr>
      <vt:lpstr>Shrnutí</vt:lpstr>
      <vt:lpstr>Děkuji za pozornost!   Děkuji za diskusi!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Argumentační seminář</dc:title>
  <dc:creator>Lukáš Čunek</dc:creator>
  <cp:lastModifiedBy>Lukáš Čunek</cp:lastModifiedBy>
  <cp:revision>10</cp:revision>
  <dcterms:created xsi:type="dcterms:W3CDTF">2021-08-06T13:10:56Z</dcterms:created>
  <dcterms:modified xsi:type="dcterms:W3CDTF">2021-09-21T09:52:04Z</dcterms:modified>
</cp:coreProperties>
</file>