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0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03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6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18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17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6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6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98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3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4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F8096-F4D6-4DAE-9920-75217C1B78DE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26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DA5CC-E651-4E70-A40E-47E2D1058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Argumentační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D2BAEF-EB96-4209-871C-58EBA8E5F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Lukáš Čunek</a:t>
            </a:r>
          </a:p>
        </p:txBody>
      </p:sp>
    </p:spTree>
    <p:extLst>
      <p:ext uri="{BB962C8B-B14F-4D97-AF65-F5344CB8AC3E}">
        <p14:creationId xmlns:p14="http://schemas.microsoft.com/office/powerpoint/2010/main" val="77074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32177-2858-4672-BE20-03BE57221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Děkuji za pozornost!  </a:t>
            </a:r>
            <a:br>
              <a:rPr lang="cs-CZ" b="1" dirty="0"/>
            </a:br>
            <a:r>
              <a:rPr lang="cs-CZ" b="1" dirty="0"/>
              <a:t>Děkuji za diskusi!</a:t>
            </a:r>
          </a:p>
        </p:txBody>
      </p:sp>
    </p:spTree>
    <p:extLst>
      <p:ext uri="{BB962C8B-B14F-4D97-AF65-F5344CB8AC3E}">
        <p14:creationId xmlns:p14="http://schemas.microsoft.com/office/powerpoint/2010/main" val="385291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F5F19-9F8D-4108-BD58-449E3F8C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Kdo četl sylabus předmětu?</a:t>
            </a:r>
          </a:p>
        </p:txBody>
      </p:sp>
    </p:spTree>
    <p:extLst>
      <p:ext uri="{BB962C8B-B14F-4D97-AF65-F5344CB8AC3E}">
        <p14:creationId xmlns:p14="http://schemas.microsoft.com/office/powerpoint/2010/main" val="133612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E1E11-9007-4976-9929-ED013C14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Jaká je vaše představa o tomto předmětu?</a:t>
            </a:r>
          </a:p>
        </p:txBody>
      </p:sp>
    </p:spTree>
    <p:extLst>
      <p:ext uri="{BB962C8B-B14F-4D97-AF65-F5344CB8AC3E}">
        <p14:creationId xmlns:p14="http://schemas.microsoft.com/office/powerpoint/2010/main" val="1395257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Ideální diskuse?</a:t>
            </a:r>
          </a:p>
        </p:txBody>
      </p:sp>
    </p:spTree>
    <p:extLst>
      <p:ext uri="{BB962C8B-B14F-4D97-AF65-F5344CB8AC3E}">
        <p14:creationId xmlns:p14="http://schemas.microsoft.com/office/powerpoint/2010/main" val="103516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9197F-91B4-42AF-A317-3C82A7F1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Jaká je moje představa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7877F-C95E-4358-8F59-ABC58E3F6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Budeme mluvit o různých tématech</a:t>
            </a:r>
          </a:p>
          <a:p>
            <a:r>
              <a:rPr lang="cs-CZ" b="1" dirty="0"/>
              <a:t>Faktických informací bude málo, důležitý je proces diskuse</a:t>
            </a:r>
          </a:p>
          <a:p>
            <a:r>
              <a:rPr lang="cs-CZ" b="1" dirty="0"/>
              <a:t>Bezpečné prostředí pro prezentaci vlastních názorů</a:t>
            </a:r>
          </a:p>
          <a:p>
            <a:r>
              <a:rPr lang="cs-CZ" b="1" dirty="0"/>
              <a:t>„Já si myslím“ a „myslím si to protože“</a:t>
            </a:r>
          </a:p>
          <a:p>
            <a:endParaRPr lang="cs-CZ" b="1" dirty="0"/>
          </a:p>
          <a:p>
            <a:r>
              <a:rPr lang="cs-CZ" b="1" dirty="0"/>
              <a:t>Předmět bude takový, na jakém se domluvíme</a:t>
            </a:r>
          </a:p>
        </p:txBody>
      </p:sp>
    </p:spTree>
    <p:extLst>
      <p:ext uri="{BB962C8B-B14F-4D97-AF65-F5344CB8AC3E}">
        <p14:creationId xmlns:p14="http://schemas.microsoft.com/office/powerpoint/2010/main" val="22527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31" y="883627"/>
            <a:ext cx="11511737" cy="5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1266C-99BC-4A06-B73D-EEED796F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Obsahová náplň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59F116-6254-4DB2-8CBE-FAD815147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Kritické myšlení</a:t>
            </a:r>
          </a:p>
          <a:p>
            <a:r>
              <a:rPr lang="cs-CZ" b="1" dirty="0"/>
              <a:t>Argumentační fauly</a:t>
            </a:r>
          </a:p>
          <a:p>
            <a:r>
              <a:rPr lang="cs-CZ" b="1" dirty="0"/>
              <a:t>(Teorie argumentace)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Vědecké myšlení, diplomové práce</a:t>
            </a:r>
          </a:p>
          <a:p>
            <a:r>
              <a:rPr lang="cs-CZ" b="1" dirty="0"/>
              <a:t>Přednáška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8A28F-E530-4119-9E23-A8439E4A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Ukončení předmětu</a:t>
            </a:r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3F138CB7-EB78-455F-AB0C-6B87E2650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8514"/>
            <a:ext cx="4336551" cy="325241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328" y="2593496"/>
            <a:ext cx="3855134" cy="36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29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AD525-1386-4B73-9FFE-745257A1E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648"/>
            <a:ext cx="10515600" cy="1326704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2212266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94</Words>
  <Application>Microsoft Office PowerPoint</Application>
  <PresentationFormat>Širokoúhlá obrazovka</PresentationFormat>
  <Paragraphs>22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Argumentační seminář</vt:lpstr>
      <vt:lpstr>Kdo četl sylabus předmětu?</vt:lpstr>
      <vt:lpstr>Jaká je vaše představa o tomto předmětu?</vt:lpstr>
      <vt:lpstr>Ideální diskuse?</vt:lpstr>
      <vt:lpstr>Jaká je moje představa</vt:lpstr>
      <vt:lpstr>Prezentace aplikace PowerPoint</vt:lpstr>
      <vt:lpstr>Obsahová náplň</vt:lpstr>
      <vt:lpstr>Ukončení předmětu</vt:lpstr>
      <vt:lpstr>Shrnutí</vt:lpstr>
      <vt:lpstr>Děkuji za pozornost!   Děkuji za diskusi!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seminář</dc:title>
  <dc:creator>Lukáš Čunek</dc:creator>
  <cp:lastModifiedBy>Lukáš Čunek</cp:lastModifiedBy>
  <cp:revision>10</cp:revision>
  <dcterms:created xsi:type="dcterms:W3CDTF">2021-08-06T13:10:56Z</dcterms:created>
  <dcterms:modified xsi:type="dcterms:W3CDTF">2021-09-21T09:52:04Z</dcterms:modified>
</cp:coreProperties>
</file>