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7" r:id="rId2"/>
  </p:sldMasterIdLst>
  <p:notesMasterIdLst>
    <p:notesMasterId r:id="rId743"/>
  </p:notesMasterIdLst>
  <p:sldIdLst>
    <p:sldId id="256" r:id="rId3"/>
    <p:sldId id="257" r:id="rId4"/>
    <p:sldId id="258" r:id="rId5"/>
    <p:sldId id="259" r:id="rId6"/>
    <p:sldId id="260" r:id="rId7"/>
    <p:sldId id="262" r:id="rId8"/>
    <p:sldId id="264" r:id="rId9"/>
    <p:sldId id="263" r:id="rId10"/>
    <p:sldId id="265" r:id="rId11"/>
    <p:sldId id="266" r:id="rId12"/>
    <p:sldId id="269" r:id="rId13"/>
    <p:sldId id="271" r:id="rId14"/>
    <p:sldId id="273" r:id="rId15"/>
    <p:sldId id="283" r:id="rId16"/>
    <p:sldId id="292" r:id="rId17"/>
    <p:sldId id="293" r:id="rId18"/>
    <p:sldId id="285" r:id="rId19"/>
    <p:sldId id="295" r:id="rId20"/>
    <p:sldId id="309" r:id="rId21"/>
    <p:sldId id="449" r:id="rId22"/>
    <p:sldId id="450" r:id="rId23"/>
    <p:sldId id="451" r:id="rId24"/>
    <p:sldId id="452" r:id="rId25"/>
    <p:sldId id="453" r:id="rId26"/>
    <p:sldId id="454" r:id="rId27"/>
    <p:sldId id="455" r:id="rId28"/>
    <p:sldId id="303" r:id="rId29"/>
    <p:sldId id="304" r:id="rId30"/>
    <p:sldId id="307" r:id="rId31"/>
    <p:sldId id="305" r:id="rId32"/>
    <p:sldId id="306" r:id="rId33"/>
    <p:sldId id="310" r:id="rId34"/>
    <p:sldId id="308" r:id="rId35"/>
    <p:sldId id="297" r:id="rId36"/>
    <p:sldId id="498" r:id="rId37"/>
    <p:sldId id="499" r:id="rId38"/>
    <p:sldId id="500" r:id="rId39"/>
    <p:sldId id="501"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921" r:id="rId54"/>
    <p:sldId id="922" r:id="rId55"/>
    <p:sldId id="923" r:id="rId56"/>
    <p:sldId id="924" r:id="rId57"/>
    <p:sldId id="925" r:id="rId58"/>
    <p:sldId id="926" r:id="rId59"/>
    <p:sldId id="927" r:id="rId60"/>
    <p:sldId id="928" r:id="rId61"/>
    <p:sldId id="929" r:id="rId62"/>
    <p:sldId id="930" r:id="rId63"/>
    <p:sldId id="931" r:id="rId64"/>
    <p:sldId id="932" r:id="rId65"/>
    <p:sldId id="933" r:id="rId66"/>
    <p:sldId id="934" r:id="rId67"/>
    <p:sldId id="935" r:id="rId68"/>
    <p:sldId id="953" r:id="rId69"/>
    <p:sldId id="936" r:id="rId70"/>
    <p:sldId id="937" r:id="rId71"/>
    <p:sldId id="938" r:id="rId72"/>
    <p:sldId id="939" r:id="rId73"/>
    <p:sldId id="940" r:id="rId74"/>
    <p:sldId id="941" r:id="rId75"/>
    <p:sldId id="942" r:id="rId76"/>
    <p:sldId id="943" r:id="rId77"/>
    <p:sldId id="944" r:id="rId78"/>
    <p:sldId id="945" r:id="rId79"/>
    <p:sldId id="946" r:id="rId80"/>
    <p:sldId id="947" r:id="rId81"/>
    <p:sldId id="948" r:id="rId82"/>
    <p:sldId id="949" r:id="rId83"/>
    <p:sldId id="950" r:id="rId84"/>
    <p:sldId id="951" r:id="rId85"/>
    <p:sldId id="975" r:id="rId86"/>
    <p:sldId id="952" r:id="rId87"/>
    <p:sldId id="311" r:id="rId88"/>
    <p:sldId id="312" r:id="rId89"/>
    <p:sldId id="313" r:id="rId90"/>
    <p:sldId id="314" r:id="rId91"/>
    <p:sldId id="976" r:id="rId92"/>
    <p:sldId id="977" r:id="rId93"/>
    <p:sldId id="978" r:id="rId94"/>
    <p:sldId id="979" r:id="rId95"/>
    <p:sldId id="980" r:id="rId96"/>
    <p:sldId id="981" r:id="rId97"/>
    <p:sldId id="982" r:id="rId98"/>
    <p:sldId id="319" r:id="rId99"/>
    <p:sldId id="322" r:id="rId100"/>
    <p:sldId id="323" r:id="rId101"/>
    <p:sldId id="325" r:id="rId102"/>
    <p:sldId id="326" r:id="rId103"/>
    <p:sldId id="324" r:id="rId104"/>
    <p:sldId id="327" r:id="rId105"/>
    <p:sldId id="321" r:id="rId106"/>
    <p:sldId id="983" r:id="rId107"/>
    <p:sldId id="984" r:id="rId108"/>
    <p:sldId id="985" r:id="rId109"/>
    <p:sldId id="986" r:id="rId110"/>
    <p:sldId id="987" r:id="rId111"/>
    <p:sldId id="988" r:id="rId112"/>
    <p:sldId id="989" r:id="rId113"/>
    <p:sldId id="990" r:id="rId114"/>
    <p:sldId id="991" r:id="rId115"/>
    <p:sldId id="992" r:id="rId116"/>
    <p:sldId id="993" r:id="rId117"/>
    <p:sldId id="994" r:id="rId118"/>
    <p:sldId id="995" r:id="rId119"/>
    <p:sldId id="996" r:id="rId120"/>
    <p:sldId id="997" r:id="rId121"/>
    <p:sldId id="998" r:id="rId122"/>
    <p:sldId id="999" r:id="rId123"/>
    <p:sldId id="1000" r:id="rId124"/>
    <p:sldId id="1001" r:id="rId125"/>
    <p:sldId id="1002" r:id="rId126"/>
    <p:sldId id="1003" r:id="rId127"/>
    <p:sldId id="1004" r:id="rId128"/>
    <p:sldId id="1005" r:id="rId129"/>
    <p:sldId id="1006" r:id="rId130"/>
    <p:sldId id="1007" r:id="rId131"/>
    <p:sldId id="1008" r:id="rId132"/>
    <p:sldId id="1009" r:id="rId133"/>
    <p:sldId id="1010" r:id="rId134"/>
    <p:sldId id="1011" r:id="rId135"/>
    <p:sldId id="1012" r:id="rId136"/>
    <p:sldId id="1013" r:id="rId137"/>
    <p:sldId id="1014" r:id="rId138"/>
    <p:sldId id="1015" r:id="rId139"/>
    <p:sldId id="1016" r:id="rId140"/>
    <p:sldId id="1024" r:id="rId141"/>
    <p:sldId id="1025" r:id="rId142"/>
    <p:sldId id="1026" r:id="rId143"/>
    <p:sldId id="1027" r:id="rId144"/>
    <p:sldId id="1028" r:id="rId145"/>
    <p:sldId id="1029" r:id="rId146"/>
    <p:sldId id="1030" r:id="rId147"/>
    <p:sldId id="1031" r:id="rId148"/>
    <p:sldId id="1032" r:id="rId149"/>
    <p:sldId id="1033" r:id="rId150"/>
    <p:sldId id="1034" r:id="rId151"/>
    <p:sldId id="1035" r:id="rId152"/>
    <p:sldId id="1036" r:id="rId153"/>
    <p:sldId id="1037" r:id="rId154"/>
    <p:sldId id="1038" r:id="rId155"/>
    <p:sldId id="1039" r:id="rId156"/>
    <p:sldId id="1040" r:id="rId157"/>
    <p:sldId id="1056" r:id="rId158"/>
    <p:sldId id="1057" r:id="rId159"/>
    <p:sldId id="1058" r:id="rId160"/>
    <p:sldId id="1059" r:id="rId161"/>
    <p:sldId id="1060" r:id="rId162"/>
    <p:sldId id="1061" r:id="rId163"/>
    <p:sldId id="1062" r:id="rId164"/>
    <p:sldId id="1063" r:id="rId165"/>
    <p:sldId id="1064" r:id="rId166"/>
    <p:sldId id="1065" r:id="rId167"/>
    <p:sldId id="1066" r:id="rId168"/>
    <p:sldId id="1067" r:id="rId169"/>
    <p:sldId id="1068" r:id="rId170"/>
    <p:sldId id="1069" r:id="rId171"/>
    <p:sldId id="1070" r:id="rId172"/>
    <p:sldId id="1071" r:id="rId173"/>
    <p:sldId id="1072" r:id="rId174"/>
    <p:sldId id="1073" r:id="rId175"/>
    <p:sldId id="1074" r:id="rId176"/>
    <p:sldId id="1075" r:id="rId177"/>
    <p:sldId id="1076" r:id="rId178"/>
    <p:sldId id="1077" r:id="rId179"/>
    <p:sldId id="1078" r:id="rId180"/>
    <p:sldId id="1079" r:id="rId181"/>
    <p:sldId id="1080" r:id="rId182"/>
    <p:sldId id="1081" r:id="rId183"/>
    <p:sldId id="1082" r:id="rId184"/>
    <p:sldId id="1083" r:id="rId185"/>
    <p:sldId id="1084" r:id="rId186"/>
    <p:sldId id="1085" r:id="rId187"/>
    <p:sldId id="1086" r:id="rId188"/>
    <p:sldId id="1087" r:id="rId189"/>
    <p:sldId id="1088" r:id="rId190"/>
    <p:sldId id="1089" r:id="rId191"/>
    <p:sldId id="1090" r:id="rId192"/>
    <p:sldId id="1091" r:id="rId193"/>
    <p:sldId id="1092" r:id="rId194"/>
    <p:sldId id="1093" r:id="rId195"/>
    <p:sldId id="1094" r:id="rId196"/>
    <p:sldId id="1095" r:id="rId197"/>
    <p:sldId id="1096" r:id="rId198"/>
    <p:sldId id="1097" r:id="rId199"/>
    <p:sldId id="1105" r:id="rId200"/>
    <p:sldId id="1106" r:id="rId201"/>
    <p:sldId id="1107" r:id="rId202"/>
    <p:sldId id="1108" r:id="rId203"/>
    <p:sldId id="1109" r:id="rId204"/>
    <p:sldId id="1110" r:id="rId205"/>
    <p:sldId id="1111" r:id="rId206"/>
    <p:sldId id="1112" r:id="rId207"/>
    <p:sldId id="1113" r:id="rId208"/>
    <p:sldId id="1114" r:id="rId209"/>
    <p:sldId id="1115" r:id="rId210"/>
    <p:sldId id="1116" r:id="rId211"/>
    <p:sldId id="1117" r:id="rId212"/>
    <p:sldId id="1118" r:id="rId213"/>
    <p:sldId id="1119" r:id="rId214"/>
    <p:sldId id="1120" r:id="rId215"/>
    <p:sldId id="1121" r:id="rId216"/>
    <p:sldId id="1129" r:id="rId217"/>
    <p:sldId id="1130" r:id="rId218"/>
    <p:sldId id="1131" r:id="rId219"/>
    <p:sldId id="1132" r:id="rId220"/>
    <p:sldId id="1133" r:id="rId221"/>
    <p:sldId id="1134" r:id="rId222"/>
    <p:sldId id="1135" r:id="rId223"/>
    <p:sldId id="1136" r:id="rId224"/>
    <p:sldId id="1137" r:id="rId225"/>
    <p:sldId id="1138" r:id="rId226"/>
    <p:sldId id="1139" r:id="rId227"/>
    <p:sldId id="1140" r:id="rId228"/>
    <p:sldId id="1141" r:id="rId229"/>
    <p:sldId id="1142" r:id="rId230"/>
    <p:sldId id="1143" r:id="rId231"/>
    <p:sldId id="1144" r:id="rId232"/>
    <p:sldId id="1145" r:id="rId233"/>
    <p:sldId id="1153" r:id="rId234"/>
    <p:sldId id="1154" r:id="rId235"/>
    <p:sldId id="1155" r:id="rId236"/>
    <p:sldId id="1156" r:id="rId237"/>
    <p:sldId id="1157" r:id="rId238"/>
    <p:sldId id="1158" r:id="rId239"/>
    <p:sldId id="1159" r:id="rId240"/>
    <p:sldId id="1160" r:id="rId241"/>
    <p:sldId id="1161" r:id="rId242"/>
    <p:sldId id="1162" r:id="rId243"/>
    <p:sldId id="1163" r:id="rId244"/>
    <p:sldId id="1164" r:id="rId245"/>
    <p:sldId id="1165" r:id="rId246"/>
    <p:sldId id="1166" r:id="rId247"/>
    <p:sldId id="1168" r:id="rId248"/>
    <p:sldId id="1167" r:id="rId249"/>
    <p:sldId id="1169" r:id="rId250"/>
    <p:sldId id="1170" r:id="rId251"/>
    <p:sldId id="1171" r:id="rId252"/>
    <p:sldId id="1172" r:id="rId253"/>
    <p:sldId id="1173" r:id="rId254"/>
    <p:sldId id="1174" r:id="rId255"/>
    <p:sldId id="1175" r:id="rId256"/>
    <p:sldId id="1176" r:id="rId257"/>
    <p:sldId id="1177" r:id="rId258"/>
    <p:sldId id="1178" r:id="rId259"/>
    <p:sldId id="1179" r:id="rId260"/>
    <p:sldId id="1180" r:id="rId261"/>
    <p:sldId id="1181" r:id="rId262"/>
    <p:sldId id="1182" r:id="rId263"/>
    <p:sldId id="1183" r:id="rId264"/>
    <p:sldId id="1184" r:id="rId265"/>
    <p:sldId id="1185" r:id="rId266"/>
    <p:sldId id="1186" r:id="rId267"/>
    <p:sldId id="1187" r:id="rId268"/>
    <p:sldId id="1188" r:id="rId269"/>
    <p:sldId id="1196" r:id="rId270"/>
    <p:sldId id="1197" r:id="rId271"/>
    <p:sldId id="1198" r:id="rId272"/>
    <p:sldId id="1199" r:id="rId273"/>
    <p:sldId id="1200" r:id="rId274"/>
    <p:sldId id="1201" r:id="rId275"/>
    <p:sldId id="1202" r:id="rId276"/>
    <p:sldId id="1203" r:id="rId277"/>
    <p:sldId id="1204" r:id="rId278"/>
    <p:sldId id="1205" r:id="rId279"/>
    <p:sldId id="1206" r:id="rId280"/>
    <p:sldId id="1207" r:id="rId281"/>
    <p:sldId id="1208" r:id="rId282"/>
    <p:sldId id="1209" r:id="rId283"/>
    <p:sldId id="1210" r:id="rId284"/>
    <p:sldId id="1211" r:id="rId285"/>
    <p:sldId id="1212" r:id="rId286"/>
    <p:sldId id="1220" r:id="rId287"/>
    <p:sldId id="1221" r:id="rId288"/>
    <p:sldId id="1222" r:id="rId289"/>
    <p:sldId id="1223" r:id="rId290"/>
    <p:sldId id="1224" r:id="rId291"/>
    <p:sldId id="1225" r:id="rId292"/>
    <p:sldId id="1226" r:id="rId293"/>
    <p:sldId id="1227" r:id="rId294"/>
    <p:sldId id="1228" r:id="rId295"/>
    <p:sldId id="1229" r:id="rId296"/>
    <p:sldId id="1230" r:id="rId297"/>
    <p:sldId id="1231" r:id="rId298"/>
    <p:sldId id="1232" r:id="rId299"/>
    <p:sldId id="1233" r:id="rId300"/>
    <p:sldId id="1234" r:id="rId301"/>
    <p:sldId id="1235" r:id="rId302"/>
    <p:sldId id="1236" r:id="rId303"/>
    <p:sldId id="268" r:id="rId304"/>
    <p:sldId id="1244" r:id="rId305"/>
    <p:sldId id="1245" r:id="rId306"/>
    <p:sldId id="1246" r:id="rId307"/>
    <p:sldId id="1247" r:id="rId308"/>
    <p:sldId id="1248" r:id="rId309"/>
    <p:sldId id="1249" r:id="rId310"/>
    <p:sldId id="1250" r:id="rId311"/>
    <p:sldId id="1251" r:id="rId312"/>
    <p:sldId id="1252" r:id="rId313"/>
    <p:sldId id="1253" r:id="rId314"/>
    <p:sldId id="1254" r:id="rId315"/>
    <p:sldId id="1255" r:id="rId316"/>
    <p:sldId id="1256" r:id="rId317"/>
    <p:sldId id="1257" r:id="rId318"/>
    <p:sldId id="1258" r:id="rId319"/>
    <p:sldId id="1259" r:id="rId320"/>
    <p:sldId id="1260" r:id="rId321"/>
    <p:sldId id="1261" r:id="rId322"/>
    <p:sldId id="1262" r:id="rId323"/>
    <p:sldId id="1263" r:id="rId324"/>
    <p:sldId id="1265" r:id="rId325"/>
    <p:sldId id="1264" r:id="rId326"/>
    <p:sldId id="1266" r:id="rId327"/>
    <p:sldId id="1267" r:id="rId328"/>
    <p:sldId id="1268" r:id="rId329"/>
    <p:sldId id="1269" r:id="rId330"/>
    <p:sldId id="1270" r:id="rId331"/>
    <p:sldId id="1271" r:id="rId332"/>
    <p:sldId id="1272" r:id="rId333"/>
    <p:sldId id="1273" r:id="rId334"/>
    <p:sldId id="1274" r:id="rId335"/>
    <p:sldId id="1275" r:id="rId336"/>
    <p:sldId id="1276" r:id="rId337"/>
    <p:sldId id="1277" r:id="rId338"/>
    <p:sldId id="1278" r:id="rId339"/>
    <p:sldId id="1279" r:id="rId340"/>
    <p:sldId id="1280" r:id="rId341"/>
    <p:sldId id="1281" r:id="rId342"/>
    <p:sldId id="1282" r:id="rId343"/>
    <p:sldId id="1283" r:id="rId344"/>
    <p:sldId id="1284" r:id="rId345"/>
    <p:sldId id="1285" r:id="rId346"/>
    <p:sldId id="1293" r:id="rId347"/>
    <p:sldId id="1294" r:id="rId348"/>
    <p:sldId id="1295" r:id="rId349"/>
    <p:sldId id="1296" r:id="rId350"/>
    <p:sldId id="1297" r:id="rId351"/>
    <p:sldId id="1298" r:id="rId352"/>
    <p:sldId id="1299" r:id="rId353"/>
    <p:sldId id="1300" r:id="rId354"/>
    <p:sldId id="1301" r:id="rId355"/>
    <p:sldId id="1302" r:id="rId356"/>
    <p:sldId id="1303" r:id="rId357"/>
    <p:sldId id="1304" r:id="rId358"/>
    <p:sldId id="1305" r:id="rId359"/>
    <p:sldId id="1620" r:id="rId360"/>
    <p:sldId id="1621" r:id="rId361"/>
    <p:sldId id="1622" r:id="rId362"/>
    <p:sldId id="1623" r:id="rId363"/>
    <p:sldId id="1317" r:id="rId364"/>
    <p:sldId id="1318" r:id="rId365"/>
    <p:sldId id="1319" r:id="rId366"/>
    <p:sldId id="1320" r:id="rId367"/>
    <p:sldId id="1321" r:id="rId368"/>
    <p:sldId id="1322" r:id="rId369"/>
    <p:sldId id="1323" r:id="rId370"/>
    <p:sldId id="1324" r:id="rId371"/>
    <p:sldId id="1325" r:id="rId372"/>
    <p:sldId id="1326" r:id="rId373"/>
    <p:sldId id="1327" r:id="rId374"/>
    <p:sldId id="1328" r:id="rId375"/>
    <p:sldId id="1329" r:id="rId376"/>
    <p:sldId id="1624" r:id="rId377"/>
    <p:sldId id="1625" r:id="rId378"/>
    <p:sldId id="1626" r:id="rId379"/>
    <p:sldId id="1627" r:id="rId380"/>
    <p:sldId id="1341" r:id="rId381"/>
    <p:sldId id="1342" r:id="rId382"/>
    <p:sldId id="1343" r:id="rId383"/>
    <p:sldId id="1344" r:id="rId384"/>
    <p:sldId id="1345" r:id="rId385"/>
    <p:sldId id="1346" r:id="rId386"/>
    <p:sldId id="1347" r:id="rId387"/>
    <p:sldId id="1348" r:id="rId388"/>
    <p:sldId id="1349" r:id="rId389"/>
    <p:sldId id="1350" r:id="rId390"/>
    <p:sldId id="1351" r:id="rId391"/>
    <p:sldId id="1352" r:id="rId392"/>
    <p:sldId id="1353" r:id="rId393"/>
    <p:sldId id="1354" r:id="rId394"/>
    <p:sldId id="1356" r:id="rId395"/>
    <p:sldId id="1355" r:id="rId396"/>
    <p:sldId id="1357" r:id="rId397"/>
    <p:sldId id="1358" r:id="rId398"/>
    <p:sldId id="1359" r:id="rId399"/>
    <p:sldId id="1360" r:id="rId400"/>
    <p:sldId id="1361" r:id="rId401"/>
    <p:sldId id="1362" r:id="rId402"/>
    <p:sldId id="1363" r:id="rId403"/>
    <p:sldId id="1364" r:id="rId404"/>
    <p:sldId id="1365" r:id="rId405"/>
    <p:sldId id="1366" r:id="rId406"/>
    <p:sldId id="1367" r:id="rId407"/>
    <p:sldId id="1368" r:id="rId408"/>
    <p:sldId id="1369" r:id="rId409"/>
    <p:sldId id="1370" r:id="rId410"/>
    <p:sldId id="1371" r:id="rId411"/>
    <p:sldId id="1372" r:id="rId412"/>
    <p:sldId id="1628" r:id="rId413"/>
    <p:sldId id="1629" r:id="rId414"/>
    <p:sldId id="1630" r:id="rId415"/>
    <p:sldId id="1631" r:id="rId416"/>
    <p:sldId id="1384" r:id="rId417"/>
    <p:sldId id="1385" r:id="rId418"/>
    <p:sldId id="1386" r:id="rId419"/>
    <p:sldId id="1387" r:id="rId420"/>
    <p:sldId id="1388" r:id="rId421"/>
    <p:sldId id="1389" r:id="rId422"/>
    <p:sldId id="1390" r:id="rId423"/>
    <p:sldId id="1391" r:id="rId424"/>
    <p:sldId id="1392" r:id="rId425"/>
    <p:sldId id="1393" r:id="rId426"/>
    <p:sldId id="1394" r:id="rId427"/>
    <p:sldId id="1395" r:id="rId428"/>
    <p:sldId id="1396" r:id="rId429"/>
    <p:sldId id="1632" r:id="rId430"/>
    <p:sldId id="1633" r:id="rId431"/>
    <p:sldId id="1634" r:id="rId432"/>
    <p:sldId id="1635" r:id="rId433"/>
    <p:sldId id="1408" r:id="rId434"/>
    <p:sldId id="1409" r:id="rId435"/>
    <p:sldId id="1410" r:id="rId436"/>
    <p:sldId id="1411" r:id="rId437"/>
    <p:sldId id="1412" r:id="rId438"/>
    <p:sldId id="1413" r:id="rId439"/>
    <p:sldId id="1414" r:id="rId440"/>
    <p:sldId id="1415" r:id="rId441"/>
    <p:sldId id="1416" r:id="rId442"/>
    <p:sldId id="1417" r:id="rId443"/>
    <p:sldId id="1418" r:id="rId444"/>
    <p:sldId id="1419" r:id="rId445"/>
    <p:sldId id="1420" r:id="rId446"/>
    <p:sldId id="1636" r:id="rId447"/>
    <p:sldId id="1637" r:id="rId448"/>
    <p:sldId id="1638" r:id="rId449"/>
    <p:sldId id="1639" r:id="rId450"/>
    <p:sldId id="1432" r:id="rId451"/>
    <p:sldId id="1433" r:id="rId452"/>
    <p:sldId id="1434" r:id="rId453"/>
    <p:sldId id="1435" r:id="rId454"/>
    <p:sldId id="1436" r:id="rId455"/>
    <p:sldId id="1437" r:id="rId456"/>
    <p:sldId id="1438" r:id="rId457"/>
    <p:sldId id="1439" r:id="rId458"/>
    <p:sldId id="1440" r:id="rId459"/>
    <p:sldId id="1441" r:id="rId460"/>
    <p:sldId id="1442" r:id="rId461"/>
    <p:sldId id="1443" r:id="rId462"/>
    <p:sldId id="1444" r:id="rId463"/>
    <p:sldId id="1445" r:id="rId464"/>
    <p:sldId id="1446" r:id="rId465"/>
    <p:sldId id="1447" r:id="rId466"/>
    <p:sldId id="1448" r:id="rId467"/>
    <p:sldId id="1449" r:id="rId468"/>
    <p:sldId id="1450" r:id="rId469"/>
    <p:sldId id="1451" r:id="rId470"/>
    <p:sldId id="1452" r:id="rId471"/>
    <p:sldId id="1453" r:id="rId472"/>
    <p:sldId id="1454" r:id="rId473"/>
    <p:sldId id="1455" r:id="rId474"/>
    <p:sldId id="1456" r:id="rId475"/>
    <p:sldId id="1457" r:id="rId476"/>
    <p:sldId id="1458" r:id="rId477"/>
    <p:sldId id="1459" r:id="rId478"/>
    <p:sldId id="1460" r:id="rId479"/>
    <p:sldId id="1461" r:id="rId480"/>
    <p:sldId id="1462" r:id="rId481"/>
    <p:sldId id="1463" r:id="rId482"/>
    <p:sldId id="1464" r:id="rId483"/>
    <p:sldId id="1465" r:id="rId484"/>
    <p:sldId id="1466" r:id="rId485"/>
    <p:sldId id="1467" r:id="rId486"/>
    <p:sldId id="1468" r:id="rId487"/>
    <p:sldId id="1469" r:id="rId488"/>
    <p:sldId id="1640" r:id="rId489"/>
    <p:sldId id="1641" r:id="rId490"/>
    <p:sldId id="1642" r:id="rId491"/>
    <p:sldId id="1643" r:id="rId492"/>
    <p:sldId id="1481" r:id="rId493"/>
    <p:sldId id="1482" r:id="rId494"/>
    <p:sldId id="1483" r:id="rId495"/>
    <p:sldId id="1484" r:id="rId496"/>
    <p:sldId id="1485" r:id="rId497"/>
    <p:sldId id="1486" r:id="rId498"/>
    <p:sldId id="1487" r:id="rId499"/>
    <p:sldId id="1488" r:id="rId500"/>
    <p:sldId id="1489" r:id="rId501"/>
    <p:sldId id="1490" r:id="rId502"/>
    <p:sldId id="1491" r:id="rId503"/>
    <p:sldId id="1492" r:id="rId504"/>
    <p:sldId id="1493" r:id="rId505"/>
    <p:sldId id="1644" r:id="rId506"/>
    <p:sldId id="1645" r:id="rId507"/>
    <p:sldId id="1646" r:id="rId508"/>
    <p:sldId id="1647" r:id="rId509"/>
    <p:sldId id="1505" r:id="rId510"/>
    <p:sldId id="1506" r:id="rId511"/>
    <p:sldId id="1507" r:id="rId512"/>
    <p:sldId id="1508" r:id="rId513"/>
    <p:sldId id="1509" r:id="rId514"/>
    <p:sldId id="1510" r:id="rId515"/>
    <p:sldId id="1511" r:id="rId516"/>
    <p:sldId id="1512" r:id="rId517"/>
    <p:sldId id="1513" r:id="rId518"/>
    <p:sldId id="1514" r:id="rId519"/>
    <p:sldId id="1515" r:id="rId520"/>
    <p:sldId id="1516" r:id="rId521"/>
    <p:sldId id="1517" r:id="rId522"/>
    <p:sldId id="1648" r:id="rId523"/>
    <p:sldId id="1649" r:id="rId524"/>
    <p:sldId id="1650" r:id="rId525"/>
    <p:sldId id="1651" r:id="rId526"/>
    <p:sldId id="1529" r:id="rId527"/>
    <p:sldId id="1530" r:id="rId528"/>
    <p:sldId id="1531" r:id="rId529"/>
    <p:sldId id="1532" r:id="rId530"/>
    <p:sldId id="1533" r:id="rId531"/>
    <p:sldId id="1534" r:id="rId532"/>
    <p:sldId id="1535" r:id="rId533"/>
    <p:sldId id="1536" r:id="rId534"/>
    <p:sldId id="1537" r:id="rId535"/>
    <p:sldId id="1538" r:id="rId536"/>
    <p:sldId id="1539" r:id="rId537"/>
    <p:sldId id="1540" r:id="rId538"/>
    <p:sldId id="1541" r:id="rId539"/>
    <p:sldId id="1542" r:id="rId540"/>
    <p:sldId id="1543" r:id="rId541"/>
    <p:sldId id="1544" r:id="rId542"/>
    <p:sldId id="1545" r:id="rId543"/>
    <p:sldId id="1546" r:id="rId544"/>
    <p:sldId id="1547" r:id="rId545"/>
    <p:sldId id="1548" r:id="rId546"/>
    <p:sldId id="1549" r:id="rId547"/>
    <p:sldId id="1550" r:id="rId548"/>
    <p:sldId id="1551" r:id="rId549"/>
    <p:sldId id="1552" r:id="rId550"/>
    <p:sldId id="1553" r:id="rId551"/>
    <p:sldId id="1554" r:id="rId552"/>
    <p:sldId id="1555" r:id="rId553"/>
    <p:sldId id="1556" r:id="rId554"/>
    <p:sldId id="1557" r:id="rId555"/>
    <p:sldId id="1558" r:id="rId556"/>
    <p:sldId id="1559" r:id="rId557"/>
    <p:sldId id="1560" r:id="rId558"/>
    <p:sldId id="1652" r:id="rId559"/>
    <p:sldId id="1653" r:id="rId560"/>
    <p:sldId id="1654" r:id="rId561"/>
    <p:sldId id="1655" r:id="rId562"/>
    <p:sldId id="1572" r:id="rId563"/>
    <p:sldId id="1573" r:id="rId564"/>
    <p:sldId id="1574" r:id="rId565"/>
    <p:sldId id="1575" r:id="rId566"/>
    <p:sldId id="1576" r:id="rId567"/>
    <p:sldId id="1577" r:id="rId568"/>
    <p:sldId id="1578" r:id="rId569"/>
    <p:sldId id="1579" r:id="rId570"/>
    <p:sldId id="1580" r:id="rId571"/>
    <p:sldId id="1581" r:id="rId572"/>
    <p:sldId id="1582" r:id="rId573"/>
    <p:sldId id="1583" r:id="rId574"/>
    <p:sldId id="1584" r:id="rId575"/>
    <p:sldId id="1656" r:id="rId576"/>
    <p:sldId id="1657" r:id="rId577"/>
    <p:sldId id="1658" r:id="rId578"/>
    <p:sldId id="1659" r:id="rId579"/>
    <p:sldId id="1596" r:id="rId580"/>
    <p:sldId id="1597" r:id="rId581"/>
    <p:sldId id="1598" r:id="rId582"/>
    <p:sldId id="1599" r:id="rId583"/>
    <p:sldId id="1600" r:id="rId584"/>
    <p:sldId id="1601" r:id="rId585"/>
    <p:sldId id="1602" r:id="rId586"/>
    <p:sldId id="1603" r:id="rId587"/>
    <p:sldId id="1604" r:id="rId588"/>
    <p:sldId id="1605" r:id="rId589"/>
    <p:sldId id="1606" r:id="rId590"/>
    <p:sldId id="1607" r:id="rId591"/>
    <p:sldId id="1608" r:id="rId592"/>
    <p:sldId id="1660" r:id="rId593"/>
    <p:sldId id="1661" r:id="rId594"/>
    <p:sldId id="1662" r:id="rId595"/>
    <p:sldId id="1663" r:id="rId596"/>
    <p:sldId id="1664" r:id="rId597"/>
    <p:sldId id="1665" r:id="rId598"/>
    <p:sldId id="1666" r:id="rId599"/>
    <p:sldId id="1667" r:id="rId600"/>
    <p:sldId id="1668" r:id="rId601"/>
    <p:sldId id="1669" r:id="rId602"/>
    <p:sldId id="1670" r:id="rId603"/>
    <p:sldId id="1671" r:id="rId604"/>
    <p:sldId id="1672" r:id="rId605"/>
    <p:sldId id="1673" r:id="rId606"/>
    <p:sldId id="1674" r:id="rId607"/>
    <p:sldId id="1675" r:id="rId608"/>
    <p:sldId id="1677" r:id="rId609"/>
    <p:sldId id="1676" r:id="rId610"/>
    <p:sldId id="906" r:id="rId611"/>
    <p:sldId id="907" r:id="rId612"/>
    <p:sldId id="908" r:id="rId613"/>
    <p:sldId id="909" r:id="rId614"/>
    <p:sldId id="910" r:id="rId615"/>
    <p:sldId id="911" r:id="rId616"/>
    <p:sldId id="912" r:id="rId617"/>
    <p:sldId id="961" r:id="rId618"/>
    <p:sldId id="962" r:id="rId619"/>
    <p:sldId id="963" r:id="rId620"/>
    <p:sldId id="964" r:id="rId621"/>
    <p:sldId id="965" r:id="rId622"/>
    <p:sldId id="966" r:id="rId623"/>
    <p:sldId id="967" r:id="rId624"/>
    <p:sldId id="968" r:id="rId625"/>
    <p:sldId id="969" r:id="rId626"/>
    <p:sldId id="970" r:id="rId627"/>
    <p:sldId id="971" r:id="rId628"/>
    <p:sldId id="972" r:id="rId629"/>
    <p:sldId id="973" r:id="rId630"/>
    <p:sldId id="974" r:id="rId631"/>
    <p:sldId id="1048" r:id="rId632"/>
    <p:sldId id="1049" r:id="rId633"/>
    <p:sldId id="1050" r:id="rId634"/>
    <p:sldId id="1051" r:id="rId635"/>
    <p:sldId id="1052" r:id="rId636"/>
    <p:sldId id="1053" r:id="rId637"/>
    <p:sldId id="1054" r:id="rId638"/>
    <p:sldId id="1017" r:id="rId639"/>
    <p:sldId id="1018" r:id="rId640"/>
    <p:sldId id="1019" r:id="rId641"/>
    <p:sldId id="1020" r:id="rId642"/>
    <p:sldId id="1021" r:id="rId643"/>
    <p:sldId id="1022" r:id="rId644"/>
    <p:sldId id="1023" r:id="rId645"/>
    <p:sldId id="1041" r:id="rId646"/>
    <p:sldId id="1042" r:id="rId647"/>
    <p:sldId id="1043" r:id="rId648"/>
    <p:sldId id="1044" r:id="rId649"/>
    <p:sldId id="1045" r:id="rId650"/>
    <p:sldId id="1046" r:id="rId651"/>
    <p:sldId id="1047" r:id="rId652"/>
    <p:sldId id="1098" r:id="rId653"/>
    <p:sldId id="1099" r:id="rId654"/>
    <p:sldId id="1100" r:id="rId655"/>
    <p:sldId id="1101" r:id="rId656"/>
    <p:sldId id="1102" r:id="rId657"/>
    <p:sldId id="1103" r:id="rId658"/>
    <p:sldId id="1104" r:id="rId659"/>
    <p:sldId id="1122" r:id="rId660"/>
    <p:sldId id="1123" r:id="rId661"/>
    <p:sldId id="1124" r:id="rId662"/>
    <p:sldId id="1125" r:id="rId663"/>
    <p:sldId id="1126" r:id="rId664"/>
    <p:sldId id="1127" r:id="rId665"/>
    <p:sldId id="1128" r:id="rId666"/>
    <p:sldId id="1146" r:id="rId667"/>
    <p:sldId id="1147" r:id="rId668"/>
    <p:sldId id="1148" r:id="rId669"/>
    <p:sldId id="1149" r:id="rId670"/>
    <p:sldId id="1150" r:id="rId671"/>
    <p:sldId id="1151" r:id="rId672"/>
    <p:sldId id="1152" r:id="rId673"/>
    <p:sldId id="1189" r:id="rId674"/>
    <p:sldId id="1190" r:id="rId675"/>
    <p:sldId id="1191" r:id="rId676"/>
    <p:sldId id="1192" r:id="rId677"/>
    <p:sldId id="1193" r:id="rId678"/>
    <p:sldId id="1194" r:id="rId679"/>
    <p:sldId id="1195" r:id="rId680"/>
    <p:sldId id="1213" r:id="rId681"/>
    <p:sldId id="1214" r:id="rId682"/>
    <p:sldId id="1215" r:id="rId683"/>
    <p:sldId id="1216" r:id="rId684"/>
    <p:sldId id="1217" r:id="rId685"/>
    <p:sldId id="1218" r:id="rId686"/>
    <p:sldId id="1219" r:id="rId687"/>
    <p:sldId id="1237" r:id="rId688"/>
    <p:sldId id="1238" r:id="rId689"/>
    <p:sldId id="1239" r:id="rId690"/>
    <p:sldId id="1240" r:id="rId691"/>
    <p:sldId id="1241" r:id="rId692"/>
    <p:sldId id="1242" r:id="rId693"/>
    <p:sldId id="1243" r:id="rId694"/>
    <p:sldId id="1286" r:id="rId695"/>
    <p:sldId id="1288" r:id="rId696"/>
    <p:sldId id="1290" r:id="rId697"/>
    <p:sldId id="1292" r:id="rId698"/>
    <p:sldId id="1310" r:id="rId699"/>
    <p:sldId id="1312" r:id="rId700"/>
    <p:sldId id="1314" r:id="rId701"/>
    <p:sldId id="1316" r:id="rId702"/>
    <p:sldId id="1334" r:id="rId703"/>
    <p:sldId id="1336" r:id="rId704"/>
    <p:sldId id="1338" r:id="rId705"/>
    <p:sldId id="1340" r:id="rId706"/>
    <p:sldId id="1377" r:id="rId707"/>
    <p:sldId id="1379" r:id="rId708"/>
    <p:sldId id="1381" r:id="rId709"/>
    <p:sldId id="1383" r:id="rId710"/>
    <p:sldId id="1401" r:id="rId711"/>
    <p:sldId id="1403" r:id="rId712"/>
    <p:sldId id="1405" r:id="rId713"/>
    <p:sldId id="1407" r:id="rId714"/>
    <p:sldId id="1425" r:id="rId715"/>
    <p:sldId id="1427" r:id="rId716"/>
    <p:sldId id="1429" r:id="rId717"/>
    <p:sldId id="1431" r:id="rId718"/>
    <p:sldId id="1474" r:id="rId719"/>
    <p:sldId id="1476" r:id="rId720"/>
    <p:sldId id="1478" r:id="rId721"/>
    <p:sldId id="1480" r:id="rId722"/>
    <p:sldId id="1498" r:id="rId723"/>
    <p:sldId id="1500" r:id="rId724"/>
    <p:sldId id="1502" r:id="rId725"/>
    <p:sldId id="1504" r:id="rId726"/>
    <p:sldId id="1522" r:id="rId727"/>
    <p:sldId id="1524" r:id="rId728"/>
    <p:sldId id="1526" r:id="rId729"/>
    <p:sldId id="1528" r:id="rId730"/>
    <p:sldId id="1565" r:id="rId731"/>
    <p:sldId id="1567" r:id="rId732"/>
    <p:sldId id="1569" r:id="rId733"/>
    <p:sldId id="1571" r:id="rId734"/>
    <p:sldId id="1589" r:id="rId735"/>
    <p:sldId id="1591" r:id="rId736"/>
    <p:sldId id="1593" r:id="rId737"/>
    <p:sldId id="1595" r:id="rId738"/>
    <p:sldId id="1613" r:id="rId739"/>
    <p:sldId id="1615" r:id="rId740"/>
    <p:sldId id="1617" r:id="rId741"/>
    <p:sldId id="1619" r:id="rId7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2FF6780-67A0-491F-8A9D-F4BCC6F6F9F8}">
          <p14:sldIdLst>
            <p14:sldId id="256"/>
          </p14:sldIdLst>
        </p14:section>
        <p14:section name="Samotná hra" id="{6D98AC6E-0631-417F-982C-A9FAB63401C0}">
          <p14:sldIdLst>
            <p14:sldId id="257"/>
            <p14:sldId id="258"/>
            <p14:sldId id="259"/>
            <p14:sldId id="260"/>
            <p14:sldId id="262"/>
            <p14:sldId id="264"/>
            <p14:sldId id="263"/>
            <p14:sldId id="265"/>
            <p14:sldId id="266"/>
            <p14:sldId id="269"/>
            <p14:sldId id="271"/>
            <p14:sldId id="273"/>
            <p14:sldId id="283"/>
            <p14:sldId id="292"/>
            <p14:sldId id="293"/>
            <p14:sldId id="285"/>
            <p14:sldId id="295"/>
            <p14:sldId id="309"/>
            <p14:sldId id="449"/>
            <p14:sldId id="450"/>
            <p14:sldId id="451"/>
            <p14:sldId id="452"/>
            <p14:sldId id="453"/>
            <p14:sldId id="454"/>
            <p14:sldId id="455"/>
            <p14:sldId id="303"/>
            <p14:sldId id="304"/>
            <p14:sldId id="307"/>
            <p14:sldId id="305"/>
            <p14:sldId id="306"/>
            <p14:sldId id="310"/>
            <p14:sldId id="308"/>
            <p14:sldId id="297"/>
            <p14:sldId id="498"/>
            <p14:sldId id="499"/>
            <p14:sldId id="500"/>
            <p14:sldId id="501"/>
            <p14:sldId id="502"/>
            <p14:sldId id="503"/>
            <p14:sldId id="504"/>
            <p14:sldId id="505"/>
            <p14:sldId id="506"/>
            <p14:sldId id="507"/>
            <p14:sldId id="508"/>
            <p14:sldId id="509"/>
            <p14:sldId id="510"/>
            <p14:sldId id="511"/>
            <p14:sldId id="512"/>
            <p14:sldId id="513"/>
            <p14:sldId id="514"/>
            <p14:sldId id="921"/>
            <p14:sldId id="922"/>
            <p14:sldId id="923"/>
            <p14:sldId id="924"/>
            <p14:sldId id="925"/>
            <p14:sldId id="926"/>
            <p14:sldId id="927"/>
            <p14:sldId id="928"/>
            <p14:sldId id="929"/>
            <p14:sldId id="930"/>
            <p14:sldId id="931"/>
            <p14:sldId id="932"/>
            <p14:sldId id="933"/>
            <p14:sldId id="934"/>
            <p14:sldId id="935"/>
            <p14:sldId id="953"/>
            <p14:sldId id="936"/>
            <p14:sldId id="937"/>
            <p14:sldId id="938"/>
            <p14:sldId id="939"/>
            <p14:sldId id="940"/>
            <p14:sldId id="941"/>
            <p14:sldId id="942"/>
            <p14:sldId id="943"/>
            <p14:sldId id="944"/>
            <p14:sldId id="945"/>
            <p14:sldId id="946"/>
            <p14:sldId id="947"/>
            <p14:sldId id="948"/>
            <p14:sldId id="949"/>
            <p14:sldId id="950"/>
            <p14:sldId id="951"/>
            <p14:sldId id="975"/>
            <p14:sldId id="952"/>
            <p14:sldId id="311"/>
            <p14:sldId id="312"/>
            <p14:sldId id="313"/>
            <p14:sldId id="314"/>
            <p14:sldId id="976"/>
            <p14:sldId id="977"/>
            <p14:sldId id="978"/>
            <p14:sldId id="979"/>
            <p14:sldId id="980"/>
            <p14:sldId id="981"/>
            <p14:sldId id="982"/>
            <p14:sldId id="319"/>
            <p14:sldId id="322"/>
            <p14:sldId id="323"/>
            <p14:sldId id="325"/>
            <p14:sldId id="326"/>
            <p14:sldId id="324"/>
            <p14:sldId id="327"/>
            <p14:sldId id="321"/>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Lst>
        </p14:section>
        <p14:section name="Začíná oddíl Intervaly" id="{A45C0F44-A1E6-46F2-8C15-50737B595673}">
          <p14:sldIdLst>
            <p14:sldId id="1056"/>
            <p14:sldId id="1057"/>
            <p14:sldId id="1058"/>
            <p14:sldId id="1059"/>
            <p14:sldId id="1060"/>
            <p14:sldId id="1061"/>
            <p14:sldId id="1062"/>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6"/>
            <p14:sldId id="1097"/>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53"/>
            <p14:sldId id="1154"/>
            <p14:sldId id="1155"/>
            <p14:sldId id="1156"/>
            <p14:sldId id="1157"/>
            <p14:sldId id="1158"/>
            <p14:sldId id="1159"/>
            <p14:sldId id="1160"/>
            <p14:sldId id="1161"/>
            <p14:sldId id="1162"/>
            <p14:sldId id="1163"/>
            <p14:sldId id="1164"/>
            <p14:sldId id="1165"/>
            <p14:sldId id="1166"/>
            <p14:sldId id="1168"/>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Lst>
        </p14:section>
        <p14:section name="Vlastní dotazník" id="{7F1DB880-1E9D-487F-9512-45B0310074C6}">
          <p14:sldIdLst>
            <p14:sldId id="268"/>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5"/>
            <p14:sldId id="1264"/>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93"/>
            <p14:sldId id="1294"/>
            <p14:sldId id="1295"/>
            <p14:sldId id="1296"/>
            <p14:sldId id="1297"/>
            <p14:sldId id="1298"/>
            <p14:sldId id="1299"/>
            <p14:sldId id="1300"/>
            <p14:sldId id="1301"/>
            <p14:sldId id="1302"/>
            <p14:sldId id="1303"/>
            <p14:sldId id="1304"/>
            <p14:sldId id="1305"/>
            <p14:sldId id="1620"/>
            <p14:sldId id="1621"/>
            <p14:sldId id="1622"/>
            <p14:sldId id="1623"/>
            <p14:sldId id="1317"/>
            <p14:sldId id="1318"/>
            <p14:sldId id="1319"/>
            <p14:sldId id="1320"/>
            <p14:sldId id="1321"/>
            <p14:sldId id="1322"/>
            <p14:sldId id="1323"/>
            <p14:sldId id="1324"/>
            <p14:sldId id="1325"/>
            <p14:sldId id="1326"/>
            <p14:sldId id="1327"/>
            <p14:sldId id="1328"/>
            <p14:sldId id="1329"/>
            <p14:sldId id="1624"/>
            <p14:sldId id="1625"/>
            <p14:sldId id="1626"/>
            <p14:sldId id="1627"/>
            <p14:sldId id="1341"/>
            <p14:sldId id="1342"/>
            <p14:sldId id="1343"/>
            <p14:sldId id="1344"/>
            <p14:sldId id="1345"/>
            <p14:sldId id="1346"/>
            <p14:sldId id="1347"/>
            <p14:sldId id="1348"/>
            <p14:sldId id="1349"/>
            <p14:sldId id="1350"/>
            <p14:sldId id="1351"/>
            <p14:sldId id="1352"/>
            <p14:sldId id="1353"/>
            <p14:sldId id="1354"/>
            <p14:sldId id="1356"/>
            <p14:sldId id="1355"/>
            <p14:sldId id="1357"/>
            <p14:sldId id="1358"/>
            <p14:sldId id="1359"/>
            <p14:sldId id="1360"/>
            <p14:sldId id="1361"/>
            <p14:sldId id="1362"/>
            <p14:sldId id="1363"/>
            <p14:sldId id="1364"/>
            <p14:sldId id="1365"/>
            <p14:sldId id="1366"/>
            <p14:sldId id="1367"/>
            <p14:sldId id="1368"/>
            <p14:sldId id="1369"/>
            <p14:sldId id="1370"/>
            <p14:sldId id="1371"/>
            <p14:sldId id="1372"/>
            <p14:sldId id="1628"/>
            <p14:sldId id="1629"/>
            <p14:sldId id="1630"/>
            <p14:sldId id="1631"/>
            <p14:sldId id="1384"/>
            <p14:sldId id="1385"/>
            <p14:sldId id="1386"/>
            <p14:sldId id="1387"/>
            <p14:sldId id="1388"/>
            <p14:sldId id="1389"/>
            <p14:sldId id="1390"/>
            <p14:sldId id="1391"/>
            <p14:sldId id="1392"/>
            <p14:sldId id="1393"/>
            <p14:sldId id="1394"/>
            <p14:sldId id="1395"/>
            <p14:sldId id="1396"/>
            <p14:sldId id="1632"/>
            <p14:sldId id="1633"/>
            <p14:sldId id="1634"/>
            <p14:sldId id="1635"/>
            <p14:sldId id="1408"/>
            <p14:sldId id="1409"/>
            <p14:sldId id="1410"/>
            <p14:sldId id="1411"/>
            <p14:sldId id="1412"/>
            <p14:sldId id="1413"/>
            <p14:sldId id="1414"/>
            <p14:sldId id="1415"/>
            <p14:sldId id="1416"/>
            <p14:sldId id="1417"/>
            <p14:sldId id="1418"/>
            <p14:sldId id="1419"/>
            <p14:sldId id="1420"/>
            <p14:sldId id="1636"/>
            <p14:sldId id="1637"/>
            <p14:sldId id="1638"/>
            <p14:sldId id="1639"/>
          </p14:sldIdLst>
        </p14:section>
        <p14:section name="Oddil intervaly" id="{8EE625C2-8E61-4AAB-950E-576BBD9DE46A}">
          <p14:sldIdLst>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640"/>
            <p14:sldId id="1641"/>
            <p14:sldId id="1642"/>
            <p14:sldId id="1643"/>
            <p14:sldId id="1481"/>
            <p14:sldId id="1482"/>
            <p14:sldId id="1483"/>
            <p14:sldId id="1484"/>
            <p14:sldId id="1485"/>
            <p14:sldId id="1486"/>
            <p14:sldId id="1487"/>
            <p14:sldId id="1488"/>
            <p14:sldId id="1489"/>
            <p14:sldId id="1490"/>
            <p14:sldId id="1491"/>
            <p14:sldId id="1492"/>
            <p14:sldId id="1493"/>
            <p14:sldId id="1644"/>
            <p14:sldId id="1645"/>
            <p14:sldId id="1646"/>
            <p14:sldId id="1647"/>
            <p14:sldId id="1505"/>
            <p14:sldId id="1506"/>
            <p14:sldId id="1507"/>
            <p14:sldId id="1508"/>
            <p14:sldId id="1509"/>
            <p14:sldId id="1510"/>
            <p14:sldId id="1511"/>
            <p14:sldId id="1512"/>
            <p14:sldId id="1513"/>
            <p14:sldId id="1514"/>
            <p14:sldId id="1515"/>
            <p14:sldId id="1516"/>
            <p14:sldId id="1517"/>
            <p14:sldId id="1648"/>
            <p14:sldId id="1649"/>
            <p14:sldId id="1650"/>
            <p14:sldId id="1651"/>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652"/>
            <p14:sldId id="1653"/>
            <p14:sldId id="1654"/>
            <p14:sldId id="1655"/>
            <p14:sldId id="1572"/>
            <p14:sldId id="1573"/>
            <p14:sldId id="1574"/>
            <p14:sldId id="1575"/>
            <p14:sldId id="1576"/>
            <p14:sldId id="1577"/>
            <p14:sldId id="1578"/>
            <p14:sldId id="1579"/>
            <p14:sldId id="1580"/>
            <p14:sldId id="1581"/>
            <p14:sldId id="1582"/>
            <p14:sldId id="1583"/>
            <p14:sldId id="1584"/>
            <p14:sldId id="1656"/>
            <p14:sldId id="1657"/>
            <p14:sldId id="1658"/>
            <p14:sldId id="1659"/>
            <p14:sldId id="1596"/>
            <p14:sldId id="1597"/>
            <p14:sldId id="1598"/>
            <p14:sldId id="1599"/>
            <p14:sldId id="1600"/>
            <p14:sldId id="1601"/>
            <p14:sldId id="1602"/>
            <p14:sldId id="1603"/>
            <p14:sldId id="1604"/>
            <p14:sldId id="1605"/>
            <p14:sldId id="1606"/>
            <p14:sldId id="1607"/>
            <p14:sldId id="1608"/>
            <p14:sldId id="1660"/>
            <p14:sldId id="1661"/>
            <p14:sldId id="1662"/>
            <p14:sldId id="1663"/>
            <p14:sldId id="1664"/>
            <p14:sldId id="1665"/>
            <p14:sldId id="1666"/>
            <p14:sldId id="1667"/>
            <p14:sldId id="1668"/>
            <p14:sldId id="1669"/>
            <p14:sldId id="1670"/>
            <p14:sldId id="1671"/>
            <p14:sldId id="1672"/>
            <p14:sldId id="1673"/>
            <p14:sldId id="1674"/>
            <p14:sldId id="1675"/>
          </p14:sldIdLst>
        </p14:section>
        <p14:section name="Oddíl kompletních výsledků" id="{C63CC90C-7C16-4910-B6FC-1463BFA990DD}">
          <p14:sldIdLst>
            <p14:sldId id="1677"/>
            <p14:sldId id="1676"/>
            <p14:sldId id="906"/>
            <p14:sldId id="907"/>
            <p14:sldId id="908"/>
            <p14:sldId id="909"/>
            <p14:sldId id="910"/>
            <p14:sldId id="911"/>
            <p14:sldId id="912"/>
            <p14:sldId id="961"/>
            <p14:sldId id="962"/>
            <p14:sldId id="963"/>
            <p14:sldId id="964"/>
            <p14:sldId id="965"/>
            <p14:sldId id="966"/>
            <p14:sldId id="967"/>
            <p14:sldId id="968"/>
            <p14:sldId id="969"/>
            <p14:sldId id="970"/>
            <p14:sldId id="971"/>
            <p14:sldId id="972"/>
            <p14:sldId id="973"/>
            <p14:sldId id="974"/>
            <p14:sldId id="1048"/>
            <p14:sldId id="1049"/>
            <p14:sldId id="1050"/>
            <p14:sldId id="1051"/>
            <p14:sldId id="1052"/>
            <p14:sldId id="1053"/>
            <p14:sldId id="1054"/>
            <p14:sldId id="1017"/>
            <p14:sldId id="1018"/>
            <p14:sldId id="1019"/>
            <p14:sldId id="1020"/>
            <p14:sldId id="1021"/>
            <p14:sldId id="1022"/>
            <p14:sldId id="1023"/>
            <p14:sldId id="1041"/>
            <p14:sldId id="1042"/>
            <p14:sldId id="1043"/>
            <p14:sldId id="1044"/>
            <p14:sldId id="1045"/>
            <p14:sldId id="1046"/>
            <p14:sldId id="1047"/>
            <p14:sldId id="1098"/>
            <p14:sldId id="1099"/>
            <p14:sldId id="1100"/>
            <p14:sldId id="1101"/>
            <p14:sldId id="1102"/>
            <p14:sldId id="1103"/>
            <p14:sldId id="1104"/>
            <p14:sldId id="1122"/>
            <p14:sldId id="1123"/>
            <p14:sldId id="1124"/>
            <p14:sldId id="1125"/>
            <p14:sldId id="1126"/>
            <p14:sldId id="1127"/>
            <p14:sldId id="1128"/>
            <p14:sldId id="1146"/>
            <p14:sldId id="1147"/>
            <p14:sldId id="1148"/>
            <p14:sldId id="1149"/>
            <p14:sldId id="1150"/>
            <p14:sldId id="1151"/>
            <p14:sldId id="1152"/>
            <p14:sldId id="1189"/>
            <p14:sldId id="1190"/>
            <p14:sldId id="1191"/>
            <p14:sldId id="1192"/>
            <p14:sldId id="1193"/>
            <p14:sldId id="1194"/>
            <p14:sldId id="1195"/>
            <p14:sldId id="1213"/>
            <p14:sldId id="1214"/>
            <p14:sldId id="1215"/>
            <p14:sldId id="1216"/>
            <p14:sldId id="1217"/>
            <p14:sldId id="1218"/>
            <p14:sldId id="1219"/>
            <p14:sldId id="1237"/>
            <p14:sldId id="1238"/>
            <p14:sldId id="1239"/>
            <p14:sldId id="1240"/>
            <p14:sldId id="1241"/>
            <p14:sldId id="1242"/>
            <p14:sldId id="1243"/>
            <p14:sldId id="1286"/>
            <p14:sldId id="1288"/>
            <p14:sldId id="1290"/>
            <p14:sldId id="1292"/>
            <p14:sldId id="1310"/>
            <p14:sldId id="1312"/>
            <p14:sldId id="1314"/>
            <p14:sldId id="1316"/>
            <p14:sldId id="1334"/>
            <p14:sldId id="1336"/>
            <p14:sldId id="1338"/>
            <p14:sldId id="1340"/>
            <p14:sldId id="1377"/>
            <p14:sldId id="1379"/>
            <p14:sldId id="1381"/>
            <p14:sldId id="1383"/>
            <p14:sldId id="1401"/>
            <p14:sldId id="1403"/>
            <p14:sldId id="1405"/>
            <p14:sldId id="1407"/>
            <p14:sldId id="1425"/>
            <p14:sldId id="1427"/>
            <p14:sldId id="1429"/>
            <p14:sldId id="1431"/>
            <p14:sldId id="1474"/>
            <p14:sldId id="1476"/>
            <p14:sldId id="1478"/>
            <p14:sldId id="1480"/>
            <p14:sldId id="1498"/>
            <p14:sldId id="1500"/>
            <p14:sldId id="1502"/>
            <p14:sldId id="1504"/>
            <p14:sldId id="1522"/>
            <p14:sldId id="1524"/>
            <p14:sldId id="1526"/>
            <p14:sldId id="1528"/>
            <p14:sldId id="1565"/>
            <p14:sldId id="1567"/>
            <p14:sldId id="1569"/>
            <p14:sldId id="1571"/>
            <p14:sldId id="1589"/>
            <p14:sldId id="1591"/>
            <p14:sldId id="1593"/>
            <p14:sldId id="1595"/>
            <p14:sldId id="1613"/>
            <p14:sldId id="1615"/>
            <p14:sldId id="1617"/>
            <p14:sldId id="16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FD5"/>
    <a:srgbClr val="FFFFCC"/>
    <a:srgbClr val="DDE06C"/>
    <a:srgbClr val="FF99FF"/>
    <a:srgbClr val="433799"/>
    <a:srgbClr val="A50021"/>
    <a:srgbClr val="E13FB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5714" autoAdjust="0"/>
  </p:normalViewPr>
  <p:slideViewPr>
    <p:cSldViewPr snapToGrid="0">
      <p:cViewPr varScale="1">
        <p:scale>
          <a:sx n="100" d="100"/>
          <a:sy n="100"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671" Type="http://schemas.openxmlformats.org/officeDocument/2006/relationships/slide" Target="slides/slide669.xml"/><Relationship Id="rId727" Type="http://schemas.openxmlformats.org/officeDocument/2006/relationships/slide" Target="slides/slide72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531" Type="http://schemas.openxmlformats.org/officeDocument/2006/relationships/slide" Target="slides/slide529.xml"/><Relationship Id="rId573" Type="http://schemas.openxmlformats.org/officeDocument/2006/relationships/slide" Target="slides/slide571.xml"/><Relationship Id="rId629" Type="http://schemas.openxmlformats.org/officeDocument/2006/relationships/slide" Target="slides/slide627.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640" Type="http://schemas.openxmlformats.org/officeDocument/2006/relationships/slide" Target="slides/slide638.xml"/><Relationship Id="rId682" Type="http://schemas.openxmlformats.org/officeDocument/2006/relationships/slide" Target="slides/slide680.xml"/><Relationship Id="rId738" Type="http://schemas.openxmlformats.org/officeDocument/2006/relationships/slide" Target="slides/slide73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42" Type="http://schemas.openxmlformats.org/officeDocument/2006/relationships/slide" Target="slides/slide540.xml"/><Relationship Id="rId584" Type="http://schemas.openxmlformats.org/officeDocument/2006/relationships/slide" Target="slides/slide582.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651" Type="http://schemas.openxmlformats.org/officeDocument/2006/relationships/slide" Target="slides/slide649.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511" Type="http://schemas.openxmlformats.org/officeDocument/2006/relationships/slide" Target="slides/slide509.xml"/><Relationship Id="rId553" Type="http://schemas.openxmlformats.org/officeDocument/2006/relationships/slide" Target="slides/slide551.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595" Type="http://schemas.openxmlformats.org/officeDocument/2006/relationships/slide" Target="slides/slide593.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620" Type="http://schemas.openxmlformats.org/officeDocument/2006/relationships/slide" Target="slides/slide618.xml"/><Relationship Id="rId662" Type="http://schemas.openxmlformats.org/officeDocument/2006/relationships/slide" Target="slides/slide660.xml"/><Relationship Id="rId718" Type="http://schemas.openxmlformats.org/officeDocument/2006/relationships/slide" Target="slides/slide71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22" Type="http://schemas.openxmlformats.org/officeDocument/2006/relationships/slide" Target="slides/slide520.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564" Type="http://schemas.openxmlformats.org/officeDocument/2006/relationships/slide" Target="slides/slide562.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631" Type="http://schemas.openxmlformats.org/officeDocument/2006/relationships/slide" Target="slides/slide629.xml"/><Relationship Id="rId673" Type="http://schemas.openxmlformats.org/officeDocument/2006/relationships/slide" Target="slides/slide671.xml"/><Relationship Id="rId729" Type="http://schemas.openxmlformats.org/officeDocument/2006/relationships/slide" Target="slides/slide72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533" Type="http://schemas.openxmlformats.org/officeDocument/2006/relationships/slide" Target="slides/slide531.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40" Type="http://schemas.openxmlformats.org/officeDocument/2006/relationships/slide" Target="slides/slide738.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600" Type="http://schemas.openxmlformats.org/officeDocument/2006/relationships/slide" Target="slides/slide598.xml"/><Relationship Id="rId642" Type="http://schemas.openxmlformats.org/officeDocument/2006/relationships/slide" Target="slides/slide640.xml"/><Relationship Id="rId684" Type="http://schemas.openxmlformats.org/officeDocument/2006/relationships/slide" Target="slides/slide682.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slide" Target="slides/slide500.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44" Type="http://schemas.openxmlformats.org/officeDocument/2006/relationships/slide" Target="slides/slide542.xml"/><Relationship Id="rId586" Type="http://schemas.openxmlformats.org/officeDocument/2006/relationships/slide" Target="slides/slide584.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611" Type="http://schemas.openxmlformats.org/officeDocument/2006/relationships/slide" Target="slides/slide609.xml"/><Relationship Id="rId653" Type="http://schemas.openxmlformats.org/officeDocument/2006/relationships/slide" Target="slides/slide651.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513" Type="http://schemas.openxmlformats.org/officeDocument/2006/relationships/slide" Target="slides/slide511.xml"/><Relationship Id="rId555" Type="http://schemas.openxmlformats.org/officeDocument/2006/relationships/slide" Target="slides/slide553.xml"/><Relationship Id="rId597" Type="http://schemas.openxmlformats.org/officeDocument/2006/relationships/slide" Target="slides/slide595.xml"/><Relationship Id="rId720" Type="http://schemas.openxmlformats.org/officeDocument/2006/relationships/slide" Target="slides/slide718.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664" Type="http://schemas.openxmlformats.org/officeDocument/2006/relationships/slide" Target="slides/slide662.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524" Type="http://schemas.openxmlformats.org/officeDocument/2006/relationships/slide" Target="slides/slide522.xml"/><Relationship Id="rId566" Type="http://schemas.openxmlformats.org/officeDocument/2006/relationships/slide" Target="slides/slide564.xml"/><Relationship Id="rId731" Type="http://schemas.openxmlformats.org/officeDocument/2006/relationships/slide" Target="slides/slide729.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633" Type="http://schemas.openxmlformats.org/officeDocument/2006/relationships/slide" Target="slides/slide631.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535" Type="http://schemas.openxmlformats.org/officeDocument/2006/relationships/slide" Target="slides/slide533.xml"/><Relationship Id="rId577" Type="http://schemas.openxmlformats.org/officeDocument/2006/relationships/slide" Target="slides/slide575.xml"/><Relationship Id="rId700" Type="http://schemas.openxmlformats.org/officeDocument/2006/relationships/slide" Target="slides/slide698.xml"/><Relationship Id="rId742" Type="http://schemas.openxmlformats.org/officeDocument/2006/relationships/slide" Target="slides/slide740.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37" Type="http://schemas.openxmlformats.org/officeDocument/2006/relationships/slide" Target="slides/slide435.xml"/><Relationship Id="rId479" Type="http://schemas.openxmlformats.org/officeDocument/2006/relationships/slide" Target="slides/slide477.xml"/><Relationship Id="rId644" Type="http://schemas.openxmlformats.org/officeDocument/2006/relationships/slide" Target="slides/slide642.xml"/><Relationship Id="rId686" Type="http://schemas.openxmlformats.org/officeDocument/2006/relationships/slide" Target="slides/slide684.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slide" Target="slides/slide502.xml"/><Relationship Id="rId546" Type="http://schemas.openxmlformats.org/officeDocument/2006/relationships/slide" Target="slides/slide544.xml"/><Relationship Id="rId711" Type="http://schemas.openxmlformats.org/officeDocument/2006/relationships/slide" Target="slides/slide709.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588" Type="http://schemas.openxmlformats.org/officeDocument/2006/relationships/slide" Target="slides/slide586.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613" Type="http://schemas.openxmlformats.org/officeDocument/2006/relationships/slide" Target="slides/slide611.xml"/><Relationship Id="rId655" Type="http://schemas.openxmlformats.org/officeDocument/2006/relationships/slide" Target="slides/slide653.xml"/><Relationship Id="rId697" Type="http://schemas.openxmlformats.org/officeDocument/2006/relationships/slide" Target="slides/slide695.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557" Type="http://schemas.openxmlformats.org/officeDocument/2006/relationships/slide" Target="slides/slide555.xml"/><Relationship Id="rId599" Type="http://schemas.openxmlformats.org/officeDocument/2006/relationships/slide" Target="slides/slide597.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slide" Target="slides/slide457.xml"/><Relationship Id="rId624" Type="http://schemas.openxmlformats.org/officeDocument/2006/relationships/slide" Target="slides/slide622.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470" Type="http://schemas.openxmlformats.org/officeDocument/2006/relationships/slide" Target="slides/slide468.xml"/><Relationship Id="rId526" Type="http://schemas.openxmlformats.org/officeDocument/2006/relationships/slide" Target="slides/slide524.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635" Type="http://schemas.openxmlformats.org/officeDocument/2006/relationships/slide" Target="slides/slide633.xml"/><Relationship Id="rId677" Type="http://schemas.openxmlformats.org/officeDocument/2006/relationships/slide" Target="slides/slide675.xml"/><Relationship Id="rId232" Type="http://schemas.openxmlformats.org/officeDocument/2006/relationships/slide" Target="slides/slide230.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537" Type="http://schemas.openxmlformats.org/officeDocument/2006/relationships/slide" Target="slides/slide535.xml"/><Relationship Id="rId579" Type="http://schemas.openxmlformats.org/officeDocument/2006/relationships/slide" Target="slides/slide577.xml"/><Relationship Id="rId744" Type="http://schemas.openxmlformats.org/officeDocument/2006/relationships/presProps" Target="presProps.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590" Type="http://schemas.openxmlformats.org/officeDocument/2006/relationships/slide" Target="slides/slide588.xml"/><Relationship Id="rId604" Type="http://schemas.openxmlformats.org/officeDocument/2006/relationships/slide" Target="slides/slide602.xml"/><Relationship Id="rId646" Type="http://schemas.openxmlformats.org/officeDocument/2006/relationships/slide" Target="slides/slide644.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506" Type="http://schemas.openxmlformats.org/officeDocument/2006/relationships/slide" Target="slides/slide504.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492" Type="http://schemas.openxmlformats.org/officeDocument/2006/relationships/slide" Target="slides/slide490.xml"/><Relationship Id="rId548" Type="http://schemas.openxmlformats.org/officeDocument/2006/relationships/slide" Target="slides/slide546.xml"/><Relationship Id="rId713" Type="http://schemas.openxmlformats.org/officeDocument/2006/relationships/slide" Target="slides/slide711.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212" Type="http://schemas.openxmlformats.org/officeDocument/2006/relationships/slide" Target="slides/slide210.xml"/><Relationship Id="rId254" Type="http://schemas.openxmlformats.org/officeDocument/2006/relationships/slide" Target="slides/slide252.xml"/><Relationship Id="rId657" Type="http://schemas.openxmlformats.org/officeDocument/2006/relationships/slide" Target="slides/slide655.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slide" Target="slides/slide459.xml"/><Relationship Id="rId517" Type="http://schemas.openxmlformats.org/officeDocument/2006/relationships/slide" Target="slides/slide515.xml"/><Relationship Id="rId559" Type="http://schemas.openxmlformats.org/officeDocument/2006/relationships/slide" Target="slides/slide557.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570" Type="http://schemas.openxmlformats.org/officeDocument/2006/relationships/slide" Target="slides/slide568.xml"/><Relationship Id="rId626" Type="http://schemas.openxmlformats.org/officeDocument/2006/relationships/slide" Target="slides/slide624.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265" Type="http://schemas.openxmlformats.org/officeDocument/2006/relationships/slide" Target="slides/slide263.xml"/><Relationship Id="rId472" Type="http://schemas.openxmlformats.org/officeDocument/2006/relationships/slide" Target="slides/slide470.xml"/><Relationship Id="rId528" Type="http://schemas.openxmlformats.org/officeDocument/2006/relationships/slide" Target="slides/slide526.xml"/><Relationship Id="rId735" Type="http://schemas.openxmlformats.org/officeDocument/2006/relationships/slide" Target="slides/slide733.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37" Type="http://schemas.openxmlformats.org/officeDocument/2006/relationships/slide" Target="slides/slide635.xml"/><Relationship Id="rId679" Type="http://schemas.openxmlformats.org/officeDocument/2006/relationships/slide" Target="slides/slide677.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83" Type="http://schemas.openxmlformats.org/officeDocument/2006/relationships/slide" Target="slides/slide481.xml"/><Relationship Id="rId539" Type="http://schemas.openxmlformats.org/officeDocument/2006/relationships/slide" Target="slides/slide537.xml"/><Relationship Id="rId690" Type="http://schemas.openxmlformats.org/officeDocument/2006/relationships/slide" Target="slides/slide688.xml"/><Relationship Id="rId704" Type="http://schemas.openxmlformats.org/officeDocument/2006/relationships/slide" Target="slides/slide702.xml"/><Relationship Id="rId746" Type="http://schemas.openxmlformats.org/officeDocument/2006/relationships/theme" Target="theme/theme1.xml"/><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550" Type="http://schemas.openxmlformats.org/officeDocument/2006/relationships/slide" Target="slides/slide548.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648" Type="http://schemas.openxmlformats.org/officeDocument/2006/relationships/slide" Target="slides/slide646.xml"/><Relationship Id="rId245" Type="http://schemas.openxmlformats.org/officeDocument/2006/relationships/slide" Target="slides/slide243.xml"/><Relationship Id="rId287" Type="http://schemas.openxmlformats.org/officeDocument/2006/relationships/slide" Target="slides/slide285.xml"/><Relationship Id="rId410" Type="http://schemas.openxmlformats.org/officeDocument/2006/relationships/slide" Target="slides/slide408.xml"/><Relationship Id="rId452" Type="http://schemas.openxmlformats.org/officeDocument/2006/relationships/slide" Target="slides/slide450.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05" Type="http://schemas.openxmlformats.org/officeDocument/2006/relationships/slide" Target="slides/slide103.xml"/><Relationship Id="rId147" Type="http://schemas.openxmlformats.org/officeDocument/2006/relationships/slide" Target="slides/slide145.xml"/><Relationship Id="rId312" Type="http://schemas.openxmlformats.org/officeDocument/2006/relationships/slide" Target="slides/slide310.xml"/><Relationship Id="rId354" Type="http://schemas.openxmlformats.org/officeDocument/2006/relationships/slide" Target="slides/slide352.xml"/><Relationship Id="rId51" Type="http://schemas.openxmlformats.org/officeDocument/2006/relationships/slide" Target="slides/slide49.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561" Type="http://schemas.openxmlformats.org/officeDocument/2006/relationships/slide" Target="slides/slide559.xml"/><Relationship Id="rId617" Type="http://schemas.openxmlformats.org/officeDocument/2006/relationships/slide" Target="slides/slide615.xml"/><Relationship Id="rId659" Type="http://schemas.openxmlformats.org/officeDocument/2006/relationships/slide" Target="slides/slide657.xml"/><Relationship Id="rId214" Type="http://schemas.openxmlformats.org/officeDocument/2006/relationships/slide" Target="slides/slide212.xml"/><Relationship Id="rId256" Type="http://schemas.openxmlformats.org/officeDocument/2006/relationships/slide" Target="slides/slide254.xml"/><Relationship Id="rId298" Type="http://schemas.openxmlformats.org/officeDocument/2006/relationships/slide" Target="slides/slide296.xml"/><Relationship Id="rId421" Type="http://schemas.openxmlformats.org/officeDocument/2006/relationships/slide" Target="slides/slide419.xml"/><Relationship Id="rId463" Type="http://schemas.openxmlformats.org/officeDocument/2006/relationships/slide" Target="slides/slide461.xml"/><Relationship Id="rId519" Type="http://schemas.openxmlformats.org/officeDocument/2006/relationships/slide" Target="slides/slide517.xml"/><Relationship Id="rId670" Type="http://schemas.openxmlformats.org/officeDocument/2006/relationships/slide" Target="slides/slide668.xml"/><Relationship Id="rId116" Type="http://schemas.openxmlformats.org/officeDocument/2006/relationships/slide" Target="slides/slide114.xml"/><Relationship Id="rId158" Type="http://schemas.openxmlformats.org/officeDocument/2006/relationships/slide" Target="slides/slide156.xml"/><Relationship Id="rId323" Type="http://schemas.openxmlformats.org/officeDocument/2006/relationships/slide" Target="slides/slide321.xml"/><Relationship Id="rId530" Type="http://schemas.openxmlformats.org/officeDocument/2006/relationships/slide" Target="slides/slide528.xml"/><Relationship Id="rId726" Type="http://schemas.openxmlformats.org/officeDocument/2006/relationships/slide" Target="slides/slide724.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628" Type="http://schemas.openxmlformats.org/officeDocument/2006/relationships/slide" Target="slides/slide626.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495" Type="http://schemas.openxmlformats.org/officeDocument/2006/relationships/slide" Target="slides/slide493.xml"/><Relationship Id="rId681" Type="http://schemas.openxmlformats.org/officeDocument/2006/relationships/slide" Target="slides/slide679.xml"/><Relationship Id="rId716" Type="http://schemas.openxmlformats.org/officeDocument/2006/relationships/slide" Target="slides/slide714.xml"/><Relationship Id="rId737" Type="http://schemas.openxmlformats.org/officeDocument/2006/relationships/slide" Target="slides/slide73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520" Type="http://schemas.openxmlformats.org/officeDocument/2006/relationships/slide" Target="slides/slide518.xml"/><Relationship Id="rId541" Type="http://schemas.openxmlformats.org/officeDocument/2006/relationships/slide" Target="slides/slide539.xml"/><Relationship Id="rId562" Type="http://schemas.openxmlformats.org/officeDocument/2006/relationships/slide" Target="slides/slide560.xml"/><Relationship Id="rId583" Type="http://schemas.openxmlformats.org/officeDocument/2006/relationships/slide" Target="slides/slide581.xml"/><Relationship Id="rId618" Type="http://schemas.openxmlformats.org/officeDocument/2006/relationships/slide" Target="slides/slide616.xml"/><Relationship Id="rId639" Type="http://schemas.openxmlformats.org/officeDocument/2006/relationships/slide" Target="slides/slide63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slide" Target="slides/slide462.xml"/><Relationship Id="rId650" Type="http://schemas.openxmlformats.org/officeDocument/2006/relationships/slide" Target="slides/slide648.xml"/><Relationship Id="rId303" Type="http://schemas.openxmlformats.org/officeDocument/2006/relationships/slide" Target="slides/slide301.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552" Type="http://schemas.openxmlformats.org/officeDocument/2006/relationships/slide" Target="slides/slide550.xml"/><Relationship Id="rId594" Type="http://schemas.openxmlformats.org/officeDocument/2006/relationships/slide" Target="slides/slide592.xml"/><Relationship Id="rId608" Type="http://schemas.openxmlformats.org/officeDocument/2006/relationships/slide" Target="slides/slide60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661" Type="http://schemas.openxmlformats.org/officeDocument/2006/relationships/slide" Target="slides/slide659.xml"/><Relationship Id="rId717" Type="http://schemas.openxmlformats.org/officeDocument/2006/relationships/slide" Target="slides/slide71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slide" Target="slides/slide519.xml"/><Relationship Id="rId563" Type="http://schemas.openxmlformats.org/officeDocument/2006/relationships/slide" Target="slides/slide561.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630" Type="http://schemas.openxmlformats.org/officeDocument/2006/relationships/slide" Target="slides/slide628.xml"/><Relationship Id="rId672" Type="http://schemas.openxmlformats.org/officeDocument/2006/relationships/slide" Target="slides/slide670.xml"/><Relationship Id="rId728" Type="http://schemas.openxmlformats.org/officeDocument/2006/relationships/slide" Target="slides/slide72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532" Type="http://schemas.openxmlformats.org/officeDocument/2006/relationships/slide" Target="slides/slide530.xml"/><Relationship Id="rId574" Type="http://schemas.openxmlformats.org/officeDocument/2006/relationships/slide" Target="slides/slide572.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641" Type="http://schemas.openxmlformats.org/officeDocument/2006/relationships/slide" Target="slides/slide639.xml"/><Relationship Id="rId683" Type="http://schemas.openxmlformats.org/officeDocument/2006/relationships/slide" Target="slides/slide681.xml"/><Relationship Id="rId739" Type="http://schemas.openxmlformats.org/officeDocument/2006/relationships/slide" Target="slides/slide73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543" Type="http://schemas.openxmlformats.org/officeDocument/2006/relationships/slide" Target="slides/slide541.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585" Type="http://schemas.openxmlformats.org/officeDocument/2006/relationships/slide" Target="slides/slide583.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610" Type="http://schemas.openxmlformats.org/officeDocument/2006/relationships/slide" Target="slides/slide608.xml"/><Relationship Id="rId652" Type="http://schemas.openxmlformats.org/officeDocument/2006/relationships/slide" Target="slides/slide650.xml"/><Relationship Id="rId694" Type="http://schemas.openxmlformats.org/officeDocument/2006/relationships/slide" Target="slides/slide692.xml"/><Relationship Id="rId708" Type="http://schemas.openxmlformats.org/officeDocument/2006/relationships/slide" Target="slides/slide70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54" Type="http://schemas.openxmlformats.org/officeDocument/2006/relationships/slide" Target="slides/slide552.xml"/><Relationship Id="rId596" Type="http://schemas.openxmlformats.org/officeDocument/2006/relationships/slide" Target="slides/slide594.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621" Type="http://schemas.openxmlformats.org/officeDocument/2006/relationships/slide" Target="slides/slide619.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slide" Target="slides/slide521.xml"/><Relationship Id="rId719" Type="http://schemas.openxmlformats.org/officeDocument/2006/relationships/slide" Target="slides/slide717.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30" Type="http://schemas.openxmlformats.org/officeDocument/2006/relationships/slide" Target="slides/slide728.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632" Type="http://schemas.openxmlformats.org/officeDocument/2006/relationships/slide" Target="slides/slide630.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notesMaster" Target="notesMasters/notesMaster1.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viewProps" Target="viewProps.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tableStyles" Target="tableStyles.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DCDBD-5731-4A4B-B61A-793F840AB335}" type="datetimeFigureOut">
              <a:rPr lang="cs-CZ" smtClean="0"/>
              <a:t>26.10.2021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A2EB5-2EB5-4167-9C28-5BF039FD32A4}" type="slidenum">
              <a:rPr lang="cs-CZ" smtClean="0"/>
              <a:t>‹#›</a:t>
            </a:fld>
            <a:endParaRPr lang="cs-CZ"/>
          </a:p>
        </p:txBody>
      </p:sp>
    </p:spTree>
    <p:extLst>
      <p:ext uri="{BB962C8B-B14F-4D97-AF65-F5344CB8AC3E}">
        <p14:creationId xmlns:p14="http://schemas.microsoft.com/office/powerpoint/2010/main" val="346844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7</a:t>
            </a:fld>
            <a:endParaRPr lang="cs-CZ"/>
          </a:p>
        </p:txBody>
      </p:sp>
    </p:spTree>
    <p:extLst>
      <p:ext uri="{BB962C8B-B14F-4D97-AF65-F5344CB8AC3E}">
        <p14:creationId xmlns:p14="http://schemas.microsoft.com/office/powerpoint/2010/main" val="325327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a:t>
            </a:fld>
            <a:endParaRPr lang="cs-CZ"/>
          </a:p>
        </p:txBody>
      </p:sp>
    </p:spTree>
    <p:extLst>
      <p:ext uri="{BB962C8B-B14F-4D97-AF65-F5344CB8AC3E}">
        <p14:creationId xmlns:p14="http://schemas.microsoft.com/office/powerpoint/2010/main" val="38663919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2895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2019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32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333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00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224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2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953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82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181</a:t>
            </a:fld>
            <a:endParaRPr lang="cs-CZ"/>
          </a:p>
        </p:txBody>
      </p:sp>
    </p:spTree>
    <p:extLst>
      <p:ext uri="{BB962C8B-B14F-4D97-AF65-F5344CB8AC3E}">
        <p14:creationId xmlns:p14="http://schemas.microsoft.com/office/powerpoint/2010/main" val="197477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29</a:t>
            </a:fld>
            <a:endParaRPr lang="cs-CZ"/>
          </a:p>
        </p:txBody>
      </p:sp>
    </p:spTree>
    <p:extLst>
      <p:ext uri="{BB962C8B-B14F-4D97-AF65-F5344CB8AC3E}">
        <p14:creationId xmlns:p14="http://schemas.microsoft.com/office/powerpoint/2010/main" val="33981908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828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9977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227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950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2589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372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284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947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656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45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30</a:t>
            </a:fld>
            <a:endParaRPr lang="cs-CZ"/>
          </a:p>
        </p:txBody>
      </p:sp>
    </p:spTree>
    <p:extLst>
      <p:ext uri="{BB962C8B-B14F-4D97-AF65-F5344CB8AC3E}">
        <p14:creationId xmlns:p14="http://schemas.microsoft.com/office/powerpoint/2010/main" val="24889459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204</a:t>
            </a:fld>
            <a:endParaRPr lang="cs-CZ"/>
          </a:p>
        </p:txBody>
      </p:sp>
    </p:spTree>
    <p:extLst>
      <p:ext uri="{BB962C8B-B14F-4D97-AF65-F5344CB8AC3E}">
        <p14:creationId xmlns:p14="http://schemas.microsoft.com/office/powerpoint/2010/main" val="5758342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8243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3919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25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49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4635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089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5423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475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74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31</a:t>
            </a:fld>
            <a:endParaRPr lang="cs-CZ"/>
          </a:p>
        </p:txBody>
      </p:sp>
    </p:spTree>
    <p:extLst>
      <p:ext uri="{BB962C8B-B14F-4D97-AF65-F5344CB8AC3E}">
        <p14:creationId xmlns:p14="http://schemas.microsoft.com/office/powerpoint/2010/main" val="42575886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254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7526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929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707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681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4610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8475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4288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307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620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32</a:t>
            </a:fld>
            <a:endParaRPr lang="cs-CZ"/>
          </a:p>
        </p:txBody>
      </p:sp>
    </p:spTree>
    <p:extLst>
      <p:ext uri="{BB962C8B-B14F-4D97-AF65-F5344CB8AC3E}">
        <p14:creationId xmlns:p14="http://schemas.microsoft.com/office/powerpoint/2010/main" val="37452472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670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79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217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3822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700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64594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575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87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8443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2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33</a:t>
            </a:fld>
            <a:endParaRPr lang="cs-CZ"/>
          </a:p>
        </p:txBody>
      </p:sp>
    </p:spTree>
    <p:extLst>
      <p:ext uri="{BB962C8B-B14F-4D97-AF65-F5344CB8AC3E}">
        <p14:creationId xmlns:p14="http://schemas.microsoft.com/office/powerpoint/2010/main" val="182620124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57073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1177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795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251</a:t>
            </a:fld>
            <a:endParaRPr lang="cs-CZ"/>
          </a:p>
        </p:txBody>
      </p:sp>
    </p:spTree>
    <p:extLst>
      <p:ext uri="{BB962C8B-B14F-4D97-AF65-F5344CB8AC3E}">
        <p14:creationId xmlns:p14="http://schemas.microsoft.com/office/powerpoint/2010/main" val="37843906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693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964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6618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53167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793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36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a:t>
            </a:fld>
            <a:endParaRPr lang="cs-CZ"/>
          </a:p>
        </p:txBody>
      </p:sp>
    </p:spTree>
    <p:extLst>
      <p:ext uri="{BB962C8B-B14F-4D97-AF65-F5344CB8AC3E}">
        <p14:creationId xmlns:p14="http://schemas.microsoft.com/office/powerpoint/2010/main" val="16676842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7118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6812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10642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3764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268</a:t>
            </a:fld>
            <a:endParaRPr lang="cs-CZ"/>
          </a:p>
        </p:txBody>
      </p:sp>
    </p:spTree>
    <p:extLst>
      <p:ext uri="{BB962C8B-B14F-4D97-AF65-F5344CB8AC3E}">
        <p14:creationId xmlns:p14="http://schemas.microsoft.com/office/powerpoint/2010/main" val="4138495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885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8695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7863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388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2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42</a:t>
            </a:fld>
            <a:endParaRPr lang="cs-CZ"/>
          </a:p>
        </p:txBody>
      </p:sp>
    </p:spTree>
    <p:extLst>
      <p:ext uri="{BB962C8B-B14F-4D97-AF65-F5344CB8AC3E}">
        <p14:creationId xmlns:p14="http://schemas.microsoft.com/office/powerpoint/2010/main" val="25080977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00705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77919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71728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084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93637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285</a:t>
            </a:fld>
            <a:endParaRPr lang="cs-CZ"/>
          </a:p>
        </p:txBody>
      </p:sp>
    </p:spTree>
    <p:extLst>
      <p:ext uri="{BB962C8B-B14F-4D97-AF65-F5344CB8AC3E}">
        <p14:creationId xmlns:p14="http://schemas.microsoft.com/office/powerpoint/2010/main" val="160773573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16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19650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961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1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43</a:t>
            </a:fld>
            <a:endParaRPr lang="cs-CZ"/>
          </a:p>
        </p:txBody>
      </p:sp>
    </p:spTree>
    <p:extLst>
      <p:ext uri="{BB962C8B-B14F-4D97-AF65-F5344CB8AC3E}">
        <p14:creationId xmlns:p14="http://schemas.microsoft.com/office/powerpoint/2010/main" val="9632005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4022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42659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8786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3949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obojí</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43611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34036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9547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564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1584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5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44</a:t>
            </a:fld>
            <a:endParaRPr lang="cs-CZ"/>
          </a:p>
        </p:txBody>
      </p:sp>
    </p:spTree>
    <p:extLst>
      <p:ext uri="{BB962C8B-B14F-4D97-AF65-F5344CB8AC3E}">
        <p14:creationId xmlns:p14="http://schemas.microsoft.com/office/powerpoint/2010/main" val="41961515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28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6114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4032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849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409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828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8305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3869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684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18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a:t>
            </a:fld>
            <a:endParaRPr lang="cs-CZ"/>
          </a:p>
        </p:txBody>
      </p:sp>
    </p:spTree>
    <p:extLst>
      <p:ext uri="{BB962C8B-B14F-4D97-AF65-F5344CB8AC3E}">
        <p14:creationId xmlns:p14="http://schemas.microsoft.com/office/powerpoint/2010/main" val="15454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45</a:t>
            </a:fld>
            <a:endParaRPr lang="cs-CZ"/>
          </a:p>
        </p:txBody>
      </p:sp>
    </p:spTree>
    <p:extLst>
      <p:ext uri="{BB962C8B-B14F-4D97-AF65-F5344CB8AC3E}">
        <p14:creationId xmlns:p14="http://schemas.microsoft.com/office/powerpoint/2010/main" val="365352848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123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3523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646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24637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6164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4487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9327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5267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9793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07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46</a:t>
            </a:fld>
            <a:endParaRPr lang="cs-CZ"/>
          </a:p>
        </p:txBody>
      </p:sp>
    </p:spTree>
    <p:extLst>
      <p:ext uri="{BB962C8B-B14F-4D97-AF65-F5344CB8AC3E}">
        <p14:creationId xmlns:p14="http://schemas.microsoft.com/office/powerpoint/2010/main" val="36646925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345</a:t>
            </a:fld>
            <a:endParaRPr lang="cs-CZ"/>
          </a:p>
        </p:txBody>
      </p:sp>
    </p:spTree>
    <p:extLst>
      <p:ext uri="{BB962C8B-B14F-4D97-AF65-F5344CB8AC3E}">
        <p14:creationId xmlns:p14="http://schemas.microsoft.com/office/powerpoint/2010/main" val="166889003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1887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6155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57318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9161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0377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2399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54238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3886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1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47</a:t>
            </a:fld>
            <a:endParaRPr lang="cs-CZ"/>
          </a:p>
        </p:txBody>
      </p:sp>
    </p:spTree>
    <p:extLst>
      <p:ext uri="{BB962C8B-B14F-4D97-AF65-F5344CB8AC3E}">
        <p14:creationId xmlns:p14="http://schemas.microsoft.com/office/powerpoint/2010/main" val="366198095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326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368</a:t>
            </a:fld>
            <a:endParaRPr lang="cs-CZ"/>
          </a:p>
        </p:txBody>
      </p:sp>
    </p:spTree>
    <p:extLst>
      <p:ext uri="{BB962C8B-B14F-4D97-AF65-F5344CB8AC3E}">
        <p14:creationId xmlns:p14="http://schemas.microsoft.com/office/powerpoint/2010/main" val="23743990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4658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430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1842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01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21859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8913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4876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8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48</a:t>
            </a:fld>
            <a:endParaRPr lang="cs-CZ"/>
          </a:p>
        </p:txBody>
      </p:sp>
    </p:spTree>
    <p:extLst>
      <p:ext uri="{BB962C8B-B14F-4D97-AF65-F5344CB8AC3E}">
        <p14:creationId xmlns:p14="http://schemas.microsoft.com/office/powerpoint/2010/main" val="262117397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09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8746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4567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5346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381</a:t>
            </a:fld>
            <a:endParaRPr lang="cs-CZ"/>
          </a:p>
        </p:txBody>
      </p:sp>
    </p:spTree>
    <p:extLst>
      <p:ext uri="{BB962C8B-B14F-4D97-AF65-F5344CB8AC3E}">
        <p14:creationId xmlns:p14="http://schemas.microsoft.com/office/powerpoint/2010/main" val="127141185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6579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1726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9773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33252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3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49</a:t>
            </a:fld>
            <a:endParaRPr lang="cs-CZ"/>
          </a:p>
        </p:txBody>
      </p:sp>
    </p:spTree>
    <p:extLst>
      <p:ext uri="{BB962C8B-B14F-4D97-AF65-F5344CB8AC3E}">
        <p14:creationId xmlns:p14="http://schemas.microsoft.com/office/powerpoint/2010/main" val="384994144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08507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01555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8300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9122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13121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284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3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13257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2872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4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50</a:t>
            </a:fld>
            <a:endParaRPr lang="cs-CZ"/>
          </a:p>
        </p:txBody>
      </p:sp>
    </p:spTree>
    <p:extLst>
      <p:ext uri="{BB962C8B-B14F-4D97-AF65-F5344CB8AC3E}">
        <p14:creationId xmlns:p14="http://schemas.microsoft.com/office/powerpoint/2010/main" val="165173577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5411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0204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1633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37338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2467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820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75523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91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041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7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51</a:t>
            </a:fld>
            <a:endParaRPr lang="cs-CZ"/>
          </a:p>
        </p:txBody>
      </p:sp>
    </p:spTree>
    <p:extLst>
      <p:ext uri="{BB962C8B-B14F-4D97-AF65-F5344CB8AC3E}">
        <p14:creationId xmlns:p14="http://schemas.microsoft.com/office/powerpoint/2010/main" val="141191216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44511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2144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6609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97124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0940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438</a:t>
            </a:fld>
            <a:endParaRPr lang="cs-CZ"/>
          </a:p>
        </p:txBody>
      </p:sp>
    </p:spTree>
    <p:extLst>
      <p:ext uri="{BB962C8B-B14F-4D97-AF65-F5344CB8AC3E}">
        <p14:creationId xmlns:p14="http://schemas.microsoft.com/office/powerpoint/2010/main" val="194085378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679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9863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420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5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52</a:t>
            </a:fld>
            <a:endParaRPr lang="cs-CZ"/>
          </a:p>
        </p:txBody>
      </p:sp>
    </p:spTree>
    <p:extLst>
      <p:ext uri="{BB962C8B-B14F-4D97-AF65-F5344CB8AC3E}">
        <p14:creationId xmlns:p14="http://schemas.microsoft.com/office/powerpoint/2010/main" val="207728096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83945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46520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1822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7948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59326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53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449</a:t>
            </a:fld>
            <a:endParaRPr lang="cs-CZ"/>
          </a:p>
        </p:txBody>
      </p:sp>
    </p:spTree>
    <p:extLst>
      <p:ext uri="{BB962C8B-B14F-4D97-AF65-F5344CB8AC3E}">
        <p14:creationId xmlns:p14="http://schemas.microsoft.com/office/powerpoint/2010/main" val="17947224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3011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8793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05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59</a:t>
            </a:fld>
            <a:endParaRPr lang="cs-CZ"/>
          </a:p>
        </p:txBody>
      </p:sp>
    </p:spTree>
    <p:extLst>
      <p:ext uri="{BB962C8B-B14F-4D97-AF65-F5344CB8AC3E}">
        <p14:creationId xmlns:p14="http://schemas.microsoft.com/office/powerpoint/2010/main" val="3999639487"/>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186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457</a:t>
            </a:fld>
            <a:endParaRPr lang="cs-CZ"/>
          </a:p>
        </p:txBody>
      </p:sp>
    </p:spTree>
    <p:extLst>
      <p:ext uri="{BB962C8B-B14F-4D97-AF65-F5344CB8AC3E}">
        <p14:creationId xmlns:p14="http://schemas.microsoft.com/office/powerpoint/2010/main" val="326225296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67197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60437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38551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5484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32088"/>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7599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958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76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60</a:t>
            </a:fld>
            <a:endParaRPr lang="cs-CZ"/>
          </a:p>
        </p:txBody>
      </p:sp>
    </p:spTree>
    <p:extLst>
      <p:ext uri="{BB962C8B-B14F-4D97-AF65-F5344CB8AC3E}">
        <p14:creationId xmlns:p14="http://schemas.microsoft.com/office/powerpoint/2010/main" val="300812026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3254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357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67512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5023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330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972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8226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69141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46640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3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14</a:t>
            </a:fld>
            <a:endParaRPr lang="cs-CZ"/>
          </a:p>
        </p:txBody>
      </p:sp>
    </p:spTree>
    <p:extLst>
      <p:ext uri="{BB962C8B-B14F-4D97-AF65-F5344CB8AC3E}">
        <p14:creationId xmlns:p14="http://schemas.microsoft.com/office/powerpoint/2010/main" val="314573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61</a:t>
            </a:fld>
            <a:endParaRPr lang="cs-CZ"/>
          </a:p>
        </p:txBody>
      </p:sp>
    </p:spTree>
    <p:extLst>
      <p:ext uri="{BB962C8B-B14F-4D97-AF65-F5344CB8AC3E}">
        <p14:creationId xmlns:p14="http://schemas.microsoft.com/office/powerpoint/2010/main" val="117295847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1223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67432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491</a:t>
            </a:fld>
            <a:endParaRPr lang="cs-CZ"/>
          </a:p>
        </p:txBody>
      </p:sp>
    </p:spTree>
    <p:extLst>
      <p:ext uri="{BB962C8B-B14F-4D97-AF65-F5344CB8AC3E}">
        <p14:creationId xmlns:p14="http://schemas.microsoft.com/office/powerpoint/2010/main" val="325629736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5634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412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16753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26812"/>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2988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00353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7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62</a:t>
            </a:fld>
            <a:endParaRPr lang="cs-CZ"/>
          </a:p>
        </p:txBody>
      </p:sp>
    </p:spTree>
    <p:extLst>
      <p:ext uri="{BB962C8B-B14F-4D97-AF65-F5344CB8AC3E}">
        <p14:creationId xmlns:p14="http://schemas.microsoft.com/office/powerpoint/2010/main" val="867410606"/>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08421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9560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0180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508</a:t>
            </a:fld>
            <a:endParaRPr lang="cs-CZ"/>
          </a:p>
        </p:txBody>
      </p:sp>
    </p:spTree>
    <p:extLst>
      <p:ext uri="{BB962C8B-B14F-4D97-AF65-F5344CB8AC3E}">
        <p14:creationId xmlns:p14="http://schemas.microsoft.com/office/powerpoint/2010/main" val="259027721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514</a:t>
            </a:fld>
            <a:endParaRPr lang="cs-CZ"/>
          </a:p>
        </p:txBody>
      </p:sp>
    </p:spTree>
    <p:extLst>
      <p:ext uri="{BB962C8B-B14F-4D97-AF65-F5344CB8AC3E}">
        <p14:creationId xmlns:p14="http://schemas.microsoft.com/office/powerpoint/2010/main" val="45364217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3040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9830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2073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30725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63</a:t>
            </a:fld>
            <a:endParaRPr lang="cs-CZ"/>
          </a:p>
        </p:txBody>
      </p:sp>
    </p:spTree>
    <p:extLst>
      <p:ext uri="{BB962C8B-B14F-4D97-AF65-F5344CB8AC3E}">
        <p14:creationId xmlns:p14="http://schemas.microsoft.com/office/powerpoint/2010/main" val="95685881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33951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57629"/>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04825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14902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1807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17231"/>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0926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283240"/>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51716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9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64</a:t>
            </a:fld>
            <a:endParaRPr lang="cs-CZ"/>
          </a:p>
        </p:txBody>
      </p:sp>
    </p:spTree>
    <p:extLst>
      <p:ext uri="{BB962C8B-B14F-4D97-AF65-F5344CB8AC3E}">
        <p14:creationId xmlns:p14="http://schemas.microsoft.com/office/powerpoint/2010/main" val="390178913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2937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8293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91411"/>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Použít MS po knize</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87861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519335"/>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61116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Výsledky MS</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39992"/>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544</a:t>
            </a:fld>
            <a:endParaRPr lang="cs-CZ"/>
          </a:p>
        </p:txBody>
      </p:sp>
    </p:spTree>
    <p:extLst>
      <p:ext uri="{BB962C8B-B14F-4D97-AF65-F5344CB8AC3E}">
        <p14:creationId xmlns:p14="http://schemas.microsoft.com/office/powerpoint/2010/main" val="33044303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22848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47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65</a:t>
            </a:fld>
            <a:endParaRPr lang="cs-CZ"/>
          </a:p>
        </p:txBody>
      </p:sp>
    </p:spTree>
    <p:extLst>
      <p:ext uri="{BB962C8B-B14F-4D97-AF65-F5344CB8AC3E}">
        <p14:creationId xmlns:p14="http://schemas.microsoft.com/office/powerpoint/2010/main" val="136465520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165348"/>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330703"/>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588221"/>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520785"/>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18399"/>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7449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56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0424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5811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9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66</a:t>
            </a:fld>
            <a:endParaRPr lang="cs-CZ"/>
          </a:p>
        </p:txBody>
      </p:sp>
    </p:spTree>
    <p:extLst>
      <p:ext uri="{BB962C8B-B14F-4D97-AF65-F5344CB8AC3E}">
        <p14:creationId xmlns:p14="http://schemas.microsoft.com/office/powerpoint/2010/main" val="30589008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74926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59990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9350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98925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69925"/>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8795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424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3448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00664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280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67</a:t>
            </a:fld>
            <a:endParaRPr lang="cs-CZ"/>
          </a:p>
        </p:txBody>
      </p:sp>
    </p:spTree>
    <p:extLst>
      <p:ext uri="{BB962C8B-B14F-4D97-AF65-F5344CB8AC3E}">
        <p14:creationId xmlns:p14="http://schemas.microsoft.com/office/powerpoint/2010/main" val="2557076170"/>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937259"/>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4193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652485"/>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32991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86785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586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779418"/>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46117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595</a:t>
            </a:fld>
            <a:endParaRPr lang="cs-CZ"/>
          </a:p>
        </p:txBody>
      </p:sp>
    </p:spTree>
    <p:extLst>
      <p:ext uri="{BB962C8B-B14F-4D97-AF65-F5344CB8AC3E}">
        <p14:creationId xmlns:p14="http://schemas.microsoft.com/office/powerpoint/2010/main" val="202753601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600</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68</a:t>
            </a:fld>
            <a:endParaRPr lang="cs-CZ"/>
          </a:p>
        </p:txBody>
      </p:sp>
    </p:spTree>
    <p:extLst>
      <p:ext uri="{BB962C8B-B14F-4D97-AF65-F5344CB8AC3E}">
        <p14:creationId xmlns:p14="http://schemas.microsoft.com/office/powerpoint/2010/main" val="291646438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607</a:t>
            </a:fld>
            <a:endParaRPr lang="cs-CZ"/>
          </a:p>
        </p:txBody>
      </p:sp>
    </p:spTree>
    <p:extLst>
      <p:ext uri="{BB962C8B-B14F-4D97-AF65-F5344CB8AC3E}">
        <p14:creationId xmlns:p14="http://schemas.microsoft.com/office/powerpoint/2010/main" val="21336274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608</a:t>
            </a:fld>
            <a:endParaRPr lang="cs-CZ"/>
          </a:p>
        </p:txBody>
      </p:sp>
    </p:spTree>
    <p:extLst>
      <p:ext uri="{BB962C8B-B14F-4D97-AF65-F5344CB8AC3E}">
        <p14:creationId xmlns:p14="http://schemas.microsoft.com/office/powerpoint/2010/main" val="360287371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609</a:t>
            </a:fld>
            <a:endParaRPr lang="cs-CZ"/>
          </a:p>
        </p:txBody>
      </p:sp>
    </p:spTree>
    <p:extLst>
      <p:ext uri="{BB962C8B-B14F-4D97-AF65-F5344CB8AC3E}">
        <p14:creationId xmlns:p14="http://schemas.microsoft.com/office/powerpoint/2010/main" val="689920393"/>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610</a:t>
            </a:fld>
            <a:endParaRPr lang="cs-CZ"/>
          </a:p>
        </p:txBody>
      </p:sp>
    </p:spTree>
    <p:extLst>
      <p:ext uri="{BB962C8B-B14F-4D97-AF65-F5344CB8AC3E}">
        <p14:creationId xmlns:p14="http://schemas.microsoft.com/office/powerpoint/2010/main" val="311884854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611</a:t>
            </a:fld>
            <a:endParaRPr lang="cs-CZ"/>
          </a:p>
        </p:txBody>
      </p:sp>
    </p:spTree>
    <p:extLst>
      <p:ext uri="{BB962C8B-B14F-4D97-AF65-F5344CB8AC3E}">
        <p14:creationId xmlns:p14="http://schemas.microsoft.com/office/powerpoint/2010/main" val="1396507648"/>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612</a:t>
            </a:fld>
            <a:endParaRPr lang="cs-CZ"/>
          </a:p>
        </p:txBody>
      </p:sp>
    </p:spTree>
    <p:extLst>
      <p:ext uri="{BB962C8B-B14F-4D97-AF65-F5344CB8AC3E}">
        <p14:creationId xmlns:p14="http://schemas.microsoft.com/office/powerpoint/2010/main" val="72879418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613</a:t>
            </a:fld>
            <a:endParaRPr lang="cs-CZ"/>
          </a:p>
        </p:txBody>
      </p:sp>
    </p:spTree>
    <p:extLst>
      <p:ext uri="{BB962C8B-B14F-4D97-AF65-F5344CB8AC3E}">
        <p14:creationId xmlns:p14="http://schemas.microsoft.com/office/powerpoint/2010/main" val="3033023862"/>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614</a:t>
            </a:fld>
            <a:endParaRPr lang="cs-CZ"/>
          </a:p>
        </p:txBody>
      </p:sp>
    </p:spTree>
    <p:extLst>
      <p:ext uri="{BB962C8B-B14F-4D97-AF65-F5344CB8AC3E}">
        <p14:creationId xmlns:p14="http://schemas.microsoft.com/office/powerpoint/2010/main" val="140324144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615</a:t>
            </a:fld>
            <a:endParaRPr lang="cs-CZ"/>
          </a:p>
        </p:txBody>
      </p:sp>
    </p:spTree>
    <p:extLst>
      <p:ext uri="{BB962C8B-B14F-4D97-AF65-F5344CB8AC3E}">
        <p14:creationId xmlns:p14="http://schemas.microsoft.com/office/powerpoint/2010/main" val="2668526431"/>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022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69</a:t>
            </a:fld>
            <a:endParaRPr lang="cs-CZ"/>
          </a:p>
        </p:txBody>
      </p:sp>
    </p:spTree>
    <p:extLst>
      <p:ext uri="{BB962C8B-B14F-4D97-AF65-F5344CB8AC3E}">
        <p14:creationId xmlns:p14="http://schemas.microsoft.com/office/powerpoint/2010/main" val="233069338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47203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5240"/>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39409"/>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418605"/>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1673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21912"/>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79801"/>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02325"/>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4982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529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76</a:t>
            </a:fld>
            <a:endParaRPr lang="cs-CZ"/>
          </a:p>
        </p:txBody>
      </p:sp>
    </p:spTree>
    <p:extLst>
      <p:ext uri="{BB962C8B-B14F-4D97-AF65-F5344CB8AC3E}">
        <p14:creationId xmlns:p14="http://schemas.microsoft.com/office/powerpoint/2010/main" val="143751584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53327"/>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208391"/>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164034"/>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44180"/>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379882"/>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3502"/>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5705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190450"/>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38515"/>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80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a:t>
            </a:fld>
            <a:endParaRPr lang="cs-CZ"/>
          </a:p>
        </p:txBody>
      </p:sp>
    </p:spTree>
    <p:extLst>
      <p:ext uri="{BB962C8B-B14F-4D97-AF65-F5344CB8AC3E}">
        <p14:creationId xmlns:p14="http://schemas.microsoft.com/office/powerpoint/2010/main" val="1281832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77</a:t>
            </a:fld>
            <a:endParaRPr lang="cs-CZ"/>
          </a:p>
        </p:txBody>
      </p:sp>
    </p:spTree>
    <p:extLst>
      <p:ext uri="{BB962C8B-B14F-4D97-AF65-F5344CB8AC3E}">
        <p14:creationId xmlns:p14="http://schemas.microsoft.com/office/powerpoint/2010/main" val="327051669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32661"/>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790998"/>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918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73497"/>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694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983918"/>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12937"/>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73858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938991"/>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4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78</a:t>
            </a:fld>
            <a:endParaRPr lang="cs-CZ"/>
          </a:p>
        </p:txBody>
      </p:sp>
    </p:spTree>
    <p:extLst>
      <p:ext uri="{BB962C8B-B14F-4D97-AF65-F5344CB8AC3E}">
        <p14:creationId xmlns:p14="http://schemas.microsoft.com/office/powerpoint/2010/main" val="3400854426"/>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441290"/>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78542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65695"/>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25887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28475"/>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578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696635"/>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87669"/>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38236"/>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071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79</a:t>
            </a:fld>
            <a:endParaRPr lang="cs-CZ"/>
          </a:p>
        </p:txBody>
      </p:sp>
    </p:spTree>
    <p:extLst>
      <p:ext uri="{BB962C8B-B14F-4D97-AF65-F5344CB8AC3E}">
        <p14:creationId xmlns:p14="http://schemas.microsoft.com/office/powerpoint/2010/main" val="393540054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067374"/>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45130"/>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KOMPLETNÍ VÝSLEDEK 2 – A) Potvrzená teorie, ale víte, že byste to mohl změnit, </a:t>
            </a:r>
            <a:r>
              <a:rPr lang="cs-CZ" dirty="0" err="1"/>
              <a:t>kdybste</a:t>
            </a:r>
            <a:r>
              <a:rPr lang="cs-CZ" dirty="0"/>
              <a:t> měl konkrétní věky </a:t>
            </a:r>
            <a:r>
              <a:rPr lang="cs-CZ" b="0" dirty="0"/>
              <a:t>B) Nejsem si jistý, protože 25% chybějících dat to může zkreslit, té možnosti si ale vědom jsem. C) neprokázalo se, že by se muži a ženy lišili v agresivitě + interakce politické aktivity a věku na míru agresivity</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837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8605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1177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481438"/>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072968"/>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08398"/>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8189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0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80</a:t>
            </a:fld>
            <a:endParaRPr lang="cs-CZ"/>
          </a:p>
        </p:txBody>
      </p:sp>
    </p:spTree>
    <p:extLst>
      <p:ext uri="{BB962C8B-B14F-4D97-AF65-F5344CB8AC3E}">
        <p14:creationId xmlns:p14="http://schemas.microsoft.com/office/powerpoint/2010/main" val="359036398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37710"/>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78579"/>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12363"/>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90143"/>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38686"/>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6964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6522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405245"/>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594666"/>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67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81</a:t>
            </a:fld>
            <a:endParaRPr lang="cs-CZ"/>
          </a:p>
        </p:txBody>
      </p:sp>
    </p:spTree>
    <p:extLst>
      <p:ext uri="{BB962C8B-B14F-4D97-AF65-F5344CB8AC3E}">
        <p14:creationId xmlns:p14="http://schemas.microsoft.com/office/powerpoint/2010/main" val="2203161470"/>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28561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676830"/>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1028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57923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790916"/>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976267"/>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641843"/>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18669"/>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3572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400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82</a:t>
            </a:fld>
            <a:endParaRPr lang="cs-CZ"/>
          </a:p>
        </p:txBody>
      </p:sp>
    </p:spTree>
    <p:extLst>
      <p:ext uri="{BB962C8B-B14F-4D97-AF65-F5344CB8AC3E}">
        <p14:creationId xmlns:p14="http://schemas.microsoft.com/office/powerpoint/2010/main" val="3328234242"/>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38056"/>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020096"/>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218620"/>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82264"/>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75388"/>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2893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96758"/>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730476"/>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10880"/>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80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83</a:t>
            </a:fld>
            <a:endParaRPr lang="cs-CZ"/>
          </a:p>
        </p:txBody>
      </p:sp>
    </p:spTree>
    <p:extLst>
      <p:ext uri="{BB962C8B-B14F-4D97-AF65-F5344CB8AC3E}">
        <p14:creationId xmlns:p14="http://schemas.microsoft.com/office/powerpoint/2010/main" val="693163352"/>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279138"/>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69755"/>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28620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79906"/>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7458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634736"/>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24050"/>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71041"/>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3735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609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089885"/>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433555"/>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49901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662686"/>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75376"/>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936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594618"/>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74722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815481"/>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4272"/>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18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85</a:t>
            </a:fld>
            <a:endParaRPr lang="cs-CZ"/>
          </a:p>
        </p:txBody>
      </p:sp>
    </p:spTree>
    <p:extLst>
      <p:ext uri="{BB962C8B-B14F-4D97-AF65-F5344CB8AC3E}">
        <p14:creationId xmlns:p14="http://schemas.microsoft.com/office/powerpoint/2010/main" val="745346614"/>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8912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787824"/>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161139"/>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07180"/>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94394"/>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0940"/>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70000"/>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02335"/>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340837"/>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28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86</a:t>
            </a:fld>
            <a:endParaRPr lang="cs-CZ"/>
          </a:p>
        </p:txBody>
      </p:sp>
    </p:spTree>
    <p:extLst>
      <p:ext uri="{BB962C8B-B14F-4D97-AF65-F5344CB8AC3E}">
        <p14:creationId xmlns:p14="http://schemas.microsoft.com/office/powerpoint/2010/main" val="956540817"/>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101386"/>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14867"/>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51933"/>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927550"/>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40900"/>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6752"/>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23559"/>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79890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02369"/>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a:t>
            </a:fld>
            <a:endParaRPr lang="cs-CZ"/>
          </a:p>
        </p:txBody>
      </p:sp>
    </p:spTree>
    <p:extLst>
      <p:ext uri="{BB962C8B-B14F-4D97-AF65-F5344CB8AC3E}">
        <p14:creationId xmlns:p14="http://schemas.microsoft.com/office/powerpoint/2010/main" val="1759527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87</a:t>
            </a:fld>
            <a:endParaRPr lang="cs-CZ"/>
          </a:p>
        </p:txBody>
      </p:sp>
    </p:spTree>
    <p:extLst>
      <p:ext uri="{BB962C8B-B14F-4D97-AF65-F5344CB8AC3E}">
        <p14:creationId xmlns:p14="http://schemas.microsoft.com/office/powerpoint/2010/main" val="3027681024"/>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28063"/>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817406"/>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305144"/>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15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89</a:t>
            </a:fld>
            <a:endParaRPr lang="cs-CZ"/>
          </a:p>
        </p:txBody>
      </p:sp>
    </p:spTree>
    <p:extLst>
      <p:ext uri="{BB962C8B-B14F-4D97-AF65-F5344CB8AC3E}">
        <p14:creationId xmlns:p14="http://schemas.microsoft.com/office/powerpoint/2010/main" val="533204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97</a:t>
            </a:fld>
            <a:endParaRPr lang="cs-CZ"/>
          </a:p>
        </p:txBody>
      </p:sp>
    </p:spTree>
    <p:extLst>
      <p:ext uri="{BB962C8B-B14F-4D97-AF65-F5344CB8AC3E}">
        <p14:creationId xmlns:p14="http://schemas.microsoft.com/office/powerpoint/2010/main" val="328304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98</a:t>
            </a:fld>
            <a:endParaRPr lang="cs-CZ"/>
          </a:p>
        </p:txBody>
      </p:sp>
    </p:spTree>
    <p:extLst>
      <p:ext uri="{BB962C8B-B14F-4D97-AF65-F5344CB8AC3E}">
        <p14:creationId xmlns:p14="http://schemas.microsoft.com/office/powerpoint/2010/main" val="86186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99</a:t>
            </a:fld>
            <a:endParaRPr lang="cs-CZ"/>
          </a:p>
        </p:txBody>
      </p:sp>
    </p:spTree>
    <p:extLst>
      <p:ext uri="{BB962C8B-B14F-4D97-AF65-F5344CB8AC3E}">
        <p14:creationId xmlns:p14="http://schemas.microsoft.com/office/powerpoint/2010/main" val="34260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100</a:t>
            </a:fld>
            <a:endParaRPr lang="cs-CZ"/>
          </a:p>
        </p:txBody>
      </p:sp>
    </p:spTree>
    <p:extLst>
      <p:ext uri="{BB962C8B-B14F-4D97-AF65-F5344CB8AC3E}">
        <p14:creationId xmlns:p14="http://schemas.microsoft.com/office/powerpoint/2010/main" val="3208019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101</a:t>
            </a:fld>
            <a:endParaRPr lang="cs-CZ"/>
          </a:p>
        </p:txBody>
      </p:sp>
    </p:spTree>
    <p:extLst>
      <p:ext uri="{BB962C8B-B14F-4D97-AF65-F5344CB8AC3E}">
        <p14:creationId xmlns:p14="http://schemas.microsoft.com/office/powerpoint/2010/main" val="181045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102</a:t>
            </a:fld>
            <a:endParaRPr lang="cs-CZ"/>
          </a:p>
        </p:txBody>
      </p:sp>
    </p:spTree>
    <p:extLst>
      <p:ext uri="{BB962C8B-B14F-4D97-AF65-F5344CB8AC3E}">
        <p14:creationId xmlns:p14="http://schemas.microsoft.com/office/powerpoint/2010/main" val="17536743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103</a:t>
            </a:fld>
            <a:endParaRPr lang="cs-CZ"/>
          </a:p>
        </p:txBody>
      </p:sp>
    </p:spTree>
    <p:extLst>
      <p:ext uri="{BB962C8B-B14F-4D97-AF65-F5344CB8AC3E}">
        <p14:creationId xmlns:p14="http://schemas.microsoft.com/office/powerpoint/2010/main" val="284162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17</a:t>
            </a:fld>
            <a:endParaRPr lang="cs-CZ"/>
          </a:p>
        </p:txBody>
      </p:sp>
    </p:spTree>
    <p:extLst>
      <p:ext uri="{BB962C8B-B14F-4D97-AF65-F5344CB8AC3E}">
        <p14:creationId xmlns:p14="http://schemas.microsoft.com/office/powerpoint/2010/main" val="2669089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104</a:t>
            </a:fld>
            <a:endParaRPr lang="cs-CZ"/>
          </a:p>
        </p:txBody>
      </p:sp>
    </p:spTree>
    <p:extLst>
      <p:ext uri="{BB962C8B-B14F-4D97-AF65-F5344CB8AC3E}">
        <p14:creationId xmlns:p14="http://schemas.microsoft.com/office/powerpoint/2010/main" val="772307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093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8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386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5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2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273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21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68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19</a:t>
            </a:fld>
            <a:endParaRPr lang="cs-CZ"/>
          </a:p>
        </p:txBody>
      </p:sp>
    </p:spTree>
    <p:extLst>
      <p:ext uri="{BB962C8B-B14F-4D97-AF65-F5344CB8AC3E}">
        <p14:creationId xmlns:p14="http://schemas.microsoft.com/office/powerpoint/2010/main" val="2574776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17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122</a:t>
            </a:fld>
            <a:endParaRPr lang="cs-CZ"/>
          </a:p>
        </p:txBody>
      </p:sp>
    </p:spTree>
    <p:extLst>
      <p:ext uri="{BB962C8B-B14F-4D97-AF65-F5344CB8AC3E}">
        <p14:creationId xmlns:p14="http://schemas.microsoft.com/office/powerpoint/2010/main" val="667475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067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701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49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71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608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212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8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9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38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699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139</a:t>
            </a:fld>
            <a:endParaRPr lang="cs-CZ"/>
          </a:p>
        </p:txBody>
      </p:sp>
    </p:spTree>
    <p:extLst>
      <p:ext uri="{BB962C8B-B14F-4D97-AF65-F5344CB8AC3E}">
        <p14:creationId xmlns:p14="http://schemas.microsoft.com/office/powerpoint/2010/main" val="40563074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5675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595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749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195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374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5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0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27</a:t>
            </a:fld>
            <a:endParaRPr lang="cs-CZ"/>
          </a:p>
        </p:txBody>
      </p:sp>
    </p:spTree>
    <p:extLst>
      <p:ext uri="{BB962C8B-B14F-4D97-AF65-F5344CB8AC3E}">
        <p14:creationId xmlns:p14="http://schemas.microsoft.com/office/powerpoint/2010/main" val="29713913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648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50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067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156</a:t>
            </a:fld>
            <a:endParaRPr lang="cs-CZ"/>
          </a:p>
        </p:txBody>
      </p:sp>
    </p:spTree>
    <p:extLst>
      <p:ext uri="{BB962C8B-B14F-4D97-AF65-F5344CB8AC3E}">
        <p14:creationId xmlns:p14="http://schemas.microsoft.com/office/powerpoint/2010/main" val="3436587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570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1527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690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949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164</a:t>
            </a:fld>
            <a:endParaRPr lang="cs-CZ"/>
          </a:p>
        </p:txBody>
      </p:sp>
    </p:spTree>
    <p:extLst>
      <p:ext uri="{BB962C8B-B14F-4D97-AF65-F5344CB8AC3E}">
        <p14:creationId xmlns:p14="http://schemas.microsoft.com/office/powerpoint/2010/main" val="2264214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6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D01D5EFF-91B6-49D6-B35C-108946DDB01C}"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42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756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934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F7E58B0-DC0B-4A0D-9512-FB5234E4FEA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38974849-FAF8-4734-B708-05C5F94D5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2FD65EBA-6D7C-4547-B79A-B856848567B3}"/>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Zástupný symbol pro zápatí 4">
            <a:extLst>
              <a:ext uri="{FF2B5EF4-FFF2-40B4-BE49-F238E27FC236}">
                <a16:creationId xmlns:a16="http://schemas.microsoft.com/office/drawing/2014/main" xmlns="" id="{FE0B755A-72FE-4ABB-A7E6-36769BCF8D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18B24B13-354E-4776-9FF1-EC70CEFBB630}"/>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14669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9D3D41F-5717-4EC4-95E5-ADA425EA4D0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2FA7A369-FE9C-49A3-A52D-3EC90F92B9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2BCD276B-397D-402E-B303-BF48D2CF05F2}"/>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Zástupný symbol pro zápatí 4">
            <a:extLst>
              <a:ext uri="{FF2B5EF4-FFF2-40B4-BE49-F238E27FC236}">
                <a16:creationId xmlns:a16="http://schemas.microsoft.com/office/drawing/2014/main" xmlns="" id="{983A46F4-44B5-4F74-B85A-C418083391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22C22774-271B-4DD2-A1B6-53983D08FE6A}"/>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5179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7C9F4D7-9742-4A5D-8669-DB8ACCE3A9F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6CF0B9ED-12C3-47DB-A5FE-9C87C0C91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C5D2F83D-ABCB-4F87-AA36-CC18CCCCBF10}"/>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Zástupný symbol pro zápatí 4">
            <a:extLst>
              <a:ext uri="{FF2B5EF4-FFF2-40B4-BE49-F238E27FC236}">
                <a16:creationId xmlns:a16="http://schemas.microsoft.com/office/drawing/2014/main" xmlns="" id="{33F8B13D-54EA-48BD-AB08-B5DCF020D0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F9F418A3-51DF-49A3-BE10-3CEAA50FAB4F}"/>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21083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2E15899-7B1D-4801-B247-1AF2AE6B3D1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F79810BB-6B76-40A6-9BA5-6EE9DE377FA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7FC8BB60-8D80-490E-AC38-65549C12FC4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E795055F-D57A-4E1C-BD3F-32CABE1F465C}"/>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6" name="Zástupný symbol pro zápatí 5">
            <a:extLst>
              <a:ext uri="{FF2B5EF4-FFF2-40B4-BE49-F238E27FC236}">
                <a16:creationId xmlns:a16="http://schemas.microsoft.com/office/drawing/2014/main" xmlns="" id="{092731C5-2E49-42BD-8D20-76F0049A19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C1206B03-218E-4AE8-9EEC-A8C0FB8F952C}"/>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85911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4C11E0-FADD-4333-BDB6-64947C87FBC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C9048950-2713-402B-A473-FD8FB50C9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CFE5F963-65FE-41F6-ADC7-B4935200D5A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77BC0D13-DC93-49DA-A9BE-F68D3177D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E0CE6AAC-DB9C-4E00-BAC8-6CDE779E2A5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619A583E-8664-466C-8BC9-4F7D278A3A9D}"/>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8" name="Zástupný symbol pro zápatí 7">
            <a:extLst>
              <a:ext uri="{FF2B5EF4-FFF2-40B4-BE49-F238E27FC236}">
                <a16:creationId xmlns:a16="http://schemas.microsoft.com/office/drawing/2014/main" xmlns="" id="{8FDDE6FA-83AA-4B2D-803B-4C2C8E16A1B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30A4E128-D8E4-47F9-880B-87B04EC5566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58568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38B4459-A6C5-4F3C-9CEA-3E7B6444D99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441526DF-5F3D-4639-B007-31BED322E736}"/>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4" name="Zástupný symbol pro zápatí 3">
            <a:extLst>
              <a:ext uri="{FF2B5EF4-FFF2-40B4-BE49-F238E27FC236}">
                <a16:creationId xmlns:a16="http://schemas.microsoft.com/office/drawing/2014/main" xmlns="" id="{B61050E9-85B0-4E45-AD33-53F68744524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DBE4C129-4417-44D1-AA60-6C3970855C7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407909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9312AF30-542A-4E99-BE2A-ED2DA42291EA}"/>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3" name="Zástupný symbol pro zápatí 2">
            <a:extLst>
              <a:ext uri="{FF2B5EF4-FFF2-40B4-BE49-F238E27FC236}">
                <a16:creationId xmlns:a16="http://schemas.microsoft.com/office/drawing/2014/main" xmlns="" id="{1897DB70-E941-40A4-88F6-E4C974C0491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E1BDD652-2A6D-4442-AA19-76AE320A06F7}"/>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10795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BD06DB-FEC3-4A6C-9352-E6D12A03AB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D54F02D5-116B-4CE4-925A-5AFE143EB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72C72DC9-C36B-478C-8447-AD4F9330D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185D5116-9F7F-4F45-86B9-1F8CC4AC986A}"/>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6" name="Zástupný symbol pro zápatí 5">
            <a:extLst>
              <a:ext uri="{FF2B5EF4-FFF2-40B4-BE49-F238E27FC236}">
                <a16:creationId xmlns:a16="http://schemas.microsoft.com/office/drawing/2014/main" xmlns="" id="{844E51ED-1F9F-4857-8CDC-38A7AF7C6E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D36101DC-A350-49A5-999F-59F64B99B193}"/>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00035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892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7D8F9A7-F800-476E-B63A-60717B9F44B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4218D3B1-9309-472C-A782-E670BC357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0AC26E12-D694-47AF-A895-AB444AA06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C35788BB-973C-4366-9431-5E15CC2F29D8}"/>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6" name="Zástupný symbol pro zápatí 5">
            <a:extLst>
              <a:ext uri="{FF2B5EF4-FFF2-40B4-BE49-F238E27FC236}">
                <a16:creationId xmlns:a16="http://schemas.microsoft.com/office/drawing/2014/main" xmlns="" id="{192019F3-C6F4-42DF-97F7-065A880760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03035511-3DEB-4CE9-AE9A-005576E58A22}"/>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4925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80590FD-D2A9-4757-9577-CE10E8A551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FD9F3ECE-6945-48FF-888A-14FA2042BBC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F61E6EB7-D611-4218-AE10-2C830DD04B42}"/>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Zástupný symbol pro zápatí 4">
            <a:extLst>
              <a:ext uri="{FF2B5EF4-FFF2-40B4-BE49-F238E27FC236}">
                <a16:creationId xmlns:a16="http://schemas.microsoft.com/office/drawing/2014/main" xmlns="" id="{B702FFBD-CC8D-48D3-A8BB-791B1CDAF0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F6C87DCF-7AC1-47E7-94E4-FA9C6426AF85}"/>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30018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2A943F42-7E16-4843-8D6A-8EE605B2F41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39B2BC1D-BFB8-4844-A6F7-3794CE71A8F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D4DD6CA-ABB2-4916-98E1-C2909F92B93A}"/>
              </a:ext>
            </a:extLst>
          </p:cNvPr>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Zástupný symbol pro zápatí 4">
            <a:extLst>
              <a:ext uri="{FF2B5EF4-FFF2-40B4-BE49-F238E27FC236}">
                <a16:creationId xmlns:a16="http://schemas.microsoft.com/office/drawing/2014/main" xmlns="" id="{80180C73-F415-4224-86BF-C107543E9D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B4E1EE11-1656-42B0-99B7-99BDD7697EBE}"/>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648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15FB8E4-3CAB-450E-9D50-04342AB5EDBA}" type="datetimeFigureOut">
              <a:rPr lang="cs-CZ" smtClean="0"/>
              <a:t>26.10.2021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57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15FB8E4-3CAB-450E-9D50-04342AB5EDBA}" type="datetimeFigureOut">
              <a:rPr lang="cs-CZ" smtClean="0"/>
              <a:t>26.10.2021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10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15FB8E4-3CAB-450E-9D50-04342AB5EDBA}" type="datetimeFigureOut">
              <a:rPr lang="cs-CZ" smtClean="0"/>
              <a:t>26.10.2021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01D5EFF-91B6-49D6-B35C-108946DDB01C}"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4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15FB8E4-3CAB-450E-9D50-04342AB5EDBA}" type="datetimeFigureOut">
              <a:rPr lang="cs-CZ" smtClean="0"/>
              <a:t>26.10.2021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01D5EFF-91B6-49D6-B35C-108946DDB01C}"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84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FB8E4-3CAB-450E-9D50-04342AB5EDBA}" type="datetimeFigureOut">
              <a:rPr lang="cs-CZ" smtClean="0"/>
              <a:t>26.10.2021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6695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15FB8E4-3CAB-450E-9D50-04342AB5EDBA}" type="datetimeFigureOut">
              <a:rPr lang="cs-CZ" smtClean="0"/>
              <a:t>26.10.2021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18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15FB8E4-3CAB-450E-9D50-04342AB5EDBA}" type="datetimeFigureOut">
              <a:rPr lang="cs-CZ" smtClean="0"/>
              <a:t>26.10.2021</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28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15FB8E4-3CAB-450E-9D50-04342AB5EDBA}" type="datetimeFigureOut">
              <a:rPr lang="cs-CZ" smtClean="0"/>
              <a:t>26.10.2021</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01D5EFF-91B6-49D6-B35C-108946DDB01C}"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1441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511E119A-A052-4DA2-8891-6E2F53C71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F3BF286D-4E27-45E9-8916-85B11D71D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92808F70-9F88-4C5E-8FE2-4B8D256D3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FB8E4-3CAB-450E-9D50-04342AB5EDBA}" type="datetimeFigureOut">
              <a:rPr lang="cs-CZ" smtClean="0"/>
              <a:t>26.10.2021</a:t>
            </a:fld>
            <a:endParaRPr lang="cs-CZ"/>
          </a:p>
        </p:txBody>
      </p:sp>
      <p:sp>
        <p:nvSpPr>
          <p:cNvPr id="5" name="Zástupný symbol pro zápatí 4">
            <a:extLst>
              <a:ext uri="{FF2B5EF4-FFF2-40B4-BE49-F238E27FC236}">
                <a16:creationId xmlns:a16="http://schemas.microsoft.com/office/drawing/2014/main" xmlns="" id="{068A8CF2-50A9-4F8A-816C-D11F277CD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38AFE359-1D98-4B80-A533-D2F1470CA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D5EFF-91B6-49D6-B35C-108946DDB01C}" type="slidenum">
              <a:rPr lang="cs-CZ" smtClean="0"/>
              <a:t>‹#›</a:t>
            </a:fld>
            <a:endParaRPr lang="cs-CZ"/>
          </a:p>
        </p:txBody>
      </p:sp>
    </p:spTree>
    <p:extLst>
      <p:ext uri="{BB962C8B-B14F-4D97-AF65-F5344CB8AC3E}">
        <p14:creationId xmlns:p14="http://schemas.microsoft.com/office/powerpoint/2010/main" val="428026415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2.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112.xml"/><Relationship Id="rId1" Type="http://schemas.openxmlformats.org/officeDocument/2006/relationships/slideLayout" Target="../slideLayouts/slideLayout7.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 Target="slide10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3.xml"/><Relationship Id="rId1" Type="http://schemas.openxmlformats.org/officeDocument/2006/relationships/slideLayout" Target="../slideLayouts/slideLayout7.xml"/><Relationship Id="rId5" Type="http://schemas.openxmlformats.org/officeDocument/2006/relationships/slide" Target="slide117.xml"/><Relationship Id="rId4" Type="http://schemas.openxmlformats.org/officeDocument/2006/relationships/slide" Target="slide115.xml"/></Relationships>
</file>

<file path=ppt/slides/_rels/slide112.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 Target="slide6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slide" Target="slide631.xml"/></Relationships>
</file>

<file path=ppt/slides/_rels/slide119.xml.rels><?xml version="1.0" encoding="UTF-8" standalone="yes"?>
<Relationships xmlns="http://schemas.openxmlformats.org/package/2006/relationships"><Relationship Id="rId3" Type="http://schemas.openxmlformats.org/officeDocument/2006/relationships/slide" Target="slide6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slide" Target="slide63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slide" Target="slide6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slide" Target="slide635.xml"/></Relationships>
</file>

<file path=ppt/slides/_rels/slide121.xml.rels><?xml version="1.0" encoding="UTF-8" standalone="yes"?>
<Relationships xmlns="http://schemas.openxmlformats.org/package/2006/relationships"><Relationship Id="rId3" Type="http://schemas.openxmlformats.org/officeDocument/2006/relationships/slide" Target="slide636.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slide" Target="slide123.xml"/><Relationship Id="rId4" Type="http://schemas.openxmlformats.org/officeDocument/2006/relationships/slide" Target="slide131.xml"/></Relationships>
</file>

<file path=ppt/slides/_rels/slide123.xml.rels><?xml version="1.0" encoding="UTF-8" standalone="yes"?>
<Relationships xmlns="http://schemas.openxmlformats.org/package/2006/relationships"><Relationship Id="rId2" Type="http://schemas.openxmlformats.org/officeDocument/2006/relationships/slide" Target="slide124.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slide" Target="slide127.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130.xml"/><Relationship Id="rId1" Type="http://schemas.openxmlformats.org/officeDocument/2006/relationships/slideLayout" Target="../slideLayouts/slideLayout7.xml"/><Relationship Id="rId5" Type="http://schemas.openxmlformats.org/officeDocument/2006/relationships/slide" Target="slide134.xml"/><Relationship Id="rId4" Type="http://schemas.openxmlformats.org/officeDocument/2006/relationships/slide" Target="slide132.xml"/></Relationships>
</file>

<file path=ppt/slides/_rels/slide129.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1.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3.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4.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 Target="slide637.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slide" Target="slide638.xml"/></Relationships>
</file>

<file path=ppt/slides/_rels/slide136.xml.rels><?xml version="1.0" encoding="UTF-8" standalone="yes"?>
<Relationships xmlns="http://schemas.openxmlformats.org/package/2006/relationships"><Relationship Id="rId3" Type="http://schemas.openxmlformats.org/officeDocument/2006/relationships/slide" Target="slide639.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slide" Target="slide640.xml"/></Relationships>
</file>

<file path=ppt/slides/_rels/slide137.xml.rels><?xml version="1.0" encoding="UTF-8" standalone="yes"?>
<Relationships xmlns="http://schemas.openxmlformats.org/package/2006/relationships"><Relationship Id="rId3" Type="http://schemas.openxmlformats.org/officeDocument/2006/relationships/slide" Target="slide64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slide" Target="slide642.xml"/></Relationships>
</file>

<file path=ppt/slides/_rels/slide138.xml.rels><?xml version="1.0" encoding="UTF-8" standalone="yes"?>
<Relationships xmlns="http://schemas.openxmlformats.org/package/2006/relationships"><Relationship Id="rId3" Type="http://schemas.openxmlformats.org/officeDocument/2006/relationships/slide" Target="slide643.xm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slide" Target="slide140.xml"/><Relationship Id="rId4" Type="http://schemas.openxmlformats.org/officeDocument/2006/relationships/slide" Target="slide148.xml"/></Relationships>
</file>

<file path=ppt/slides/_rels/slide1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40.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144.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 Target="slide147.xml"/><Relationship Id="rId1" Type="http://schemas.openxmlformats.org/officeDocument/2006/relationships/slideLayout" Target="../slideLayouts/slideLayout7.xml"/><Relationship Id="rId5" Type="http://schemas.openxmlformats.org/officeDocument/2006/relationships/slide" Target="slide151.xml"/><Relationship Id="rId4" Type="http://schemas.openxmlformats.org/officeDocument/2006/relationships/slide" Target="slide149.xml"/></Relationships>
</file>

<file path=ppt/slides/_rels/slide146.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48.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1.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slide" Target="slide644.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slide" Target="slide645.xml"/></Relationships>
</file>

<file path=ppt/slides/_rels/slide153.xml.rels><?xml version="1.0" encoding="UTF-8" standalone="yes"?>
<Relationships xmlns="http://schemas.openxmlformats.org/package/2006/relationships"><Relationship Id="rId3" Type="http://schemas.openxmlformats.org/officeDocument/2006/relationships/slide" Target="slide646.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slide" Target="slide647.xml"/></Relationships>
</file>

<file path=ppt/slides/_rels/slide154.xml.rels><?xml version="1.0" encoding="UTF-8" standalone="yes"?>
<Relationships xmlns="http://schemas.openxmlformats.org/package/2006/relationships"><Relationship Id="rId3" Type="http://schemas.openxmlformats.org/officeDocument/2006/relationships/slide" Target="slide648.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slide" Target="slide649.xml"/></Relationships>
</file>

<file path=ppt/slides/_rels/slide155.xml.rels><?xml version="1.0" encoding="UTF-8" standalone="yes"?>
<Relationships xmlns="http://schemas.openxmlformats.org/package/2006/relationships"><Relationship Id="rId3" Type="http://schemas.openxmlformats.org/officeDocument/2006/relationships/slide" Target="slide650.xm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slide" Target="slide15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slide" Target="slide16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slide" Target="slide161.xml"/></Relationships>
</file>

<file path=ppt/slides/_rels/slide161.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slide" Target="slide164.xml"/><Relationship Id="rId4" Type="http://schemas.openxmlformats.org/officeDocument/2006/relationships/slide" Target="slide166.xml"/></Relationships>
</file>

<file path=ppt/slides/_rels/slide164.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5.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slide" Target="slide168.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slide" Target="slide17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20.xml"/></Relationships>
</file>

<file path=ppt/slides/_rels/slide170.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slide" Target="slide171.xml"/></Relationships>
</file>

<file path=ppt/slides/_rels/slide171.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slide" Target="slide173.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70.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slide" Target="slide176.xml"/><Relationship Id="rId5" Type="http://schemas.openxmlformats.org/officeDocument/2006/relationships/slide" Target="slide177.xml"/><Relationship Id="rId4" Type="http://schemas.openxmlformats.org/officeDocument/2006/relationships/slide" Target="slide175.xml"/></Relationships>
</file>

<file path=ppt/slides/_rels/slide17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6.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7.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8.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slide" Target="slide182.xml"/><Relationship Id="rId4" Type="http://schemas.openxmlformats.org/officeDocument/2006/relationships/slide" Target="slide190.xml"/></Relationships>
</file>

<file path=ppt/slides/_rels/slide182.xml.rels><?xml version="1.0" encoding="UTF-8" standalone="yes"?>
<Relationships xmlns="http://schemas.openxmlformats.org/package/2006/relationships"><Relationship Id="rId2" Type="http://schemas.openxmlformats.org/officeDocument/2006/relationships/slide" Target="slide183.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slide" Target="slide184.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186.xml"/><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slide" Target="slide189.xml"/><Relationship Id="rId1" Type="http://schemas.openxmlformats.org/officeDocument/2006/relationships/slideLayout" Target="../slideLayouts/slideLayout7.xml"/><Relationship Id="rId5" Type="http://schemas.openxmlformats.org/officeDocument/2006/relationships/slide" Target="slide193.xml"/><Relationship Id="rId4" Type="http://schemas.openxmlformats.org/officeDocument/2006/relationships/slide" Target="slide191.xml"/></Relationships>
</file>

<file path=ppt/slides/_rels/slide188.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2.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3.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slide" Target="slide651.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slide" Target="slide652.xml"/></Relationships>
</file>

<file path=ppt/slides/_rels/slide195.xml.rels><?xml version="1.0" encoding="UTF-8" standalone="yes"?>
<Relationships xmlns="http://schemas.openxmlformats.org/package/2006/relationships"><Relationship Id="rId3" Type="http://schemas.openxmlformats.org/officeDocument/2006/relationships/slide" Target="slide653.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slide" Target="slide654.xml"/></Relationships>
</file>

<file path=ppt/slides/_rels/slide196.xml.rels><?xml version="1.0" encoding="UTF-8" standalone="yes"?>
<Relationships xmlns="http://schemas.openxmlformats.org/package/2006/relationships"><Relationship Id="rId3" Type="http://schemas.openxmlformats.org/officeDocument/2006/relationships/slide" Target="slide655.xml"/><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slide" Target="slide656.xml"/></Relationships>
</file>

<file path=ppt/slides/_rels/slide197.xml.rels><?xml version="1.0" encoding="UTF-8" standalone="yes"?>
<Relationships xmlns="http://schemas.openxmlformats.org/package/2006/relationships"><Relationship Id="rId3" Type="http://schemas.openxmlformats.org/officeDocument/2006/relationships/slide" Target="slide657.xml"/><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slide" Target="slide205.xml"/><Relationship Id="rId1" Type="http://schemas.openxmlformats.org/officeDocument/2006/relationships/slideLayout" Target="../slideLayouts/slideLayout7.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2" Type="http://schemas.openxmlformats.org/officeDocument/2006/relationships/slide" Target="slide201.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slide" Target="slide203.xml"/><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slide" Target="slide210.xml"/><Relationship Id="rId5" Type="http://schemas.openxmlformats.org/officeDocument/2006/relationships/slide" Target="slide208.xml"/><Relationship Id="rId4" Type="http://schemas.openxmlformats.org/officeDocument/2006/relationships/slide" Target="slide209.xml"/></Relationships>
</file>

<file path=ppt/slides/_rels/slide205.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7.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9.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slide" Target="slide658.xm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slide" Target="slide659.xml"/></Relationships>
</file>

<file path=ppt/slides/_rels/slide212.xml.rels><?xml version="1.0" encoding="UTF-8" standalone="yes"?>
<Relationships xmlns="http://schemas.openxmlformats.org/package/2006/relationships"><Relationship Id="rId3" Type="http://schemas.openxmlformats.org/officeDocument/2006/relationships/slide" Target="slide660.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slide" Target="slide661.xml"/></Relationships>
</file>

<file path=ppt/slides/_rels/slide213.xml.rels><?xml version="1.0" encoding="UTF-8" standalone="yes"?>
<Relationships xmlns="http://schemas.openxmlformats.org/package/2006/relationships"><Relationship Id="rId3" Type="http://schemas.openxmlformats.org/officeDocument/2006/relationships/slide" Target="slide662.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slide" Target="slide663.xml"/></Relationships>
</file>

<file path=ppt/slides/_rels/slide214.xml.rels><?xml version="1.0" encoding="UTF-8" standalone="yes"?>
<Relationships xmlns="http://schemas.openxmlformats.org/package/2006/relationships"><Relationship Id="rId3" Type="http://schemas.openxmlformats.org/officeDocument/2006/relationships/slide" Target="slide664.xm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22.xml"/><Relationship Id="rId1" Type="http://schemas.openxmlformats.org/officeDocument/2006/relationships/slideLayout" Target="../slideLayouts/slideLayout7.xml"/><Relationship Id="rId4" Type="http://schemas.openxmlformats.org/officeDocument/2006/relationships/slide" Target="slide216.xml"/></Relationships>
</file>

<file path=ppt/slides/_rels/slide216.xml.rels><?xml version="1.0" encoding="UTF-8" standalone="yes"?>
<Relationships xmlns="http://schemas.openxmlformats.org/package/2006/relationships"><Relationship Id="rId2" Type="http://schemas.openxmlformats.org/officeDocument/2006/relationships/slide" Target="slide217.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slide" Target="slide218.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slide" Target="slide2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slide" Target="slide223.xml"/><Relationship Id="rId1" Type="http://schemas.openxmlformats.org/officeDocument/2006/relationships/slideLayout" Target="../slideLayouts/slideLayout7.xml"/><Relationship Id="rId5" Type="http://schemas.openxmlformats.org/officeDocument/2006/relationships/slide" Target="slide227.xml"/><Relationship Id="rId4" Type="http://schemas.openxmlformats.org/officeDocument/2006/relationships/slide" Target="slide225.xml"/></Relationships>
</file>

<file path=ppt/slides/_rels/slide222.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4.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6.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7.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slide" Target="slide665.xml"/><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slide" Target="slide666.xml"/></Relationships>
</file>

<file path=ppt/slides/_rels/slide229.xml.rels><?xml version="1.0" encoding="UTF-8" standalone="yes"?>
<Relationships xmlns="http://schemas.openxmlformats.org/package/2006/relationships"><Relationship Id="rId3" Type="http://schemas.openxmlformats.org/officeDocument/2006/relationships/slide" Target="slide667.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slide" Target="slide668.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slide" Target="slide669.xml"/><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slide" Target="slide670.xml"/></Relationships>
</file>

<file path=ppt/slides/_rels/slide231.xml.rels><?xml version="1.0" encoding="UTF-8" standalone="yes"?>
<Relationships xmlns="http://schemas.openxmlformats.org/package/2006/relationships"><Relationship Id="rId3" Type="http://schemas.openxmlformats.org/officeDocument/2006/relationships/slide" Target="slide671.xm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slide" Target="slide234.xml"/><Relationship Id="rId4" Type="http://schemas.openxmlformats.org/officeDocument/2006/relationships/slide" Target="slide236.xml"/></Relationships>
</file>

<file path=ppt/slides/_rels/slide2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3.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slide" Target="slide237.xml"/><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2" Type="http://schemas.openxmlformats.org/officeDocument/2006/relationships/slide" Target="slide238.xml"/><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slide" Target="slide239.xml"/><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2" Type="http://schemas.openxmlformats.org/officeDocument/2006/relationships/slide" Target="slide24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40.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notesSlide" Target="../notesSlides/notesSlide144.xml"/><Relationship Id="rId1" Type="http://schemas.openxmlformats.org/officeDocument/2006/relationships/slideLayout" Target="../slideLayouts/slideLayout18.xml"/><Relationship Id="rId4" Type="http://schemas.openxmlformats.org/officeDocument/2006/relationships/slide" Target="slide241.xml"/></Relationships>
</file>

<file path=ppt/slides/_rels/slide241.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2.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slide" Target="slide240.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notesSlide" Target="../notesSlides/notesSlide145.xml"/><Relationship Id="rId1" Type="http://schemas.openxmlformats.org/officeDocument/2006/relationships/slideLayout" Target="../slideLayouts/slideLayout7.xml"/><Relationship Id="rId6" Type="http://schemas.openxmlformats.org/officeDocument/2006/relationships/slide" Target="slide247.xml"/><Relationship Id="rId5" Type="http://schemas.openxmlformats.org/officeDocument/2006/relationships/slide" Target="slide246.xml"/><Relationship Id="rId4" Type="http://schemas.openxmlformats.org/officeDocument/2006/relationships/slide" Target="slide245.xml"/></Relationships>
</file>

<file path=ppt/slides/_rels/slide24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5.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6.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7.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8.xml.rels><?xml version="1.0" encoding="UTF-8" standalone="yes"?>
<Relationships xmlns="http://schemas.openxmlformats.org/package/2006/relationships"><Relationship Id="rId3" Type="http://schemas.openxmlformats.org/officeDocument/2006/relationships/slide" Target="slide251.xml"/><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268.xml"/><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slide" Target="slide252.xml"/><Relationship Id="rId4" Type="http://schemas.openxmlformats.org/officeDocument/2006/relationships/slide" Target="slide260.xml"/></Relationships>
</file>

<file path=ppt/slides/_rels/slide252.xml.rels><?xml version="1.0" encoding="UTF-8" standalone="yes"?>
<Relationships xmlns="http://schemas.openxmlformats.org/package/2006/relationships"><Relationship Id="rId2" Type="http://schemas.openxmlformats.org/officeDocument/2006/relationships/slide" Target="slide253.xml"/><Relationship Id="rId1" Type="http://schemas.openxmlformats.org/officeDocument/2006/relationships/slideLayout" Target="../slideLayouts/slideLayout14.xml"/></Relationships>
</file>

<file path=ppt/slides/_rels/slide253.xml.rels><?xml version="1.0" encoding="UTF-8" standalone="yes"?>
<Relationships xmlns="http://schemas.openxmlformats.org/package/2006/relationships"><Relationship Id="rId2" Type="http://schemas.openxmlformats.org/officeDocument/2006/relationships/slide" Target="slide254.xml"/><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3" Type="http://schemas.openxmlformats.org/officeDocument/2006/relationships/slide" Target="slide257.xml"/><Relationship Id="rId2" Type="http://schemas.openxmlformats.org/officeDocument/2006/relationships/slide" Target="slide256.xml"/><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3" Type="http://schemas.openxmlformats.org/officeDocument/2006/relationships/slide" Target="slide262.xml"/><Relationship Id="rId2" Type="http://schemas.openxmlformats.org/officeDocument/2006/relationships/slide" Target="slide259.xml"/><Relationship Id="rId1" Type="http://schemas.openxmlformats.org/officeDocument/2006/relationships/slideLayout" Target="../slideLayouts/slideLayout7.xml"/><Relationship Id="rId5" Type="http://schemas.openxmlformats.org/officeDocument/2006/relationships/slide" Target="slide263.xml"/><Relationship Id="rId4" Type="http://schemas.openxmlformats.org/officeDocument/2006/relationships/slide" Target="slide261.xml"/></Relationships>
</file>

<file path=ppt/slides/_rels/slide258.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2.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3.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slide" Target="slide672.xml"/><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slide" Target="slide673.xml"/></Relationships>
</file>

<file path=ppt/slides/_rels/slide265.xml.rels><?xml version="1.0" encoding="UTF-8" standalone="yes"?>
<Relationships xmlns="http://schemas.openxmlformats.org/package/2006/relationships"><Relationship Id="rId3" Type="http://schemas.openxmlformats.org/officeDocument/2006/relationships/slide" Target="slide674.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slide" Target="slide675.xml"/></Relationships>
</file>

<file path=ppt/slides/_rels/slide266.xml.rels><?xml version="1.0" encoding="UTF-8" standalone="yes"?>
<Relationships xmlns="http://schemas.openxmlformats.org/package/2006/relationships"><Relationship Id="rId3" Type="http://schemas.openxmlformats.org/officeDocument/2006/relationships/slide" Target="slide676.xml"/><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slide" Target="slide677.xml"/></Relationships>
</file>

<file path=ppt/slides/_rels/slide267.xml.rels><?xml version="1.0" encoding="UTF-8" standalone="yes"?>
<Relationships xmlns="http://schemas.openxmlformats.org/package/2006/relationships"><Relationship Id="rId3" Type="http://schemas.openxmlformats.org/officeDocument/2006/relationships/slide" Target="slide678.xml"/><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notesSlide" Target="../notesSlides/notesSlide164.xml"/><Relationship Id="rId1" Type="http://schemas.openxmlformats.org/officeDocument/2006/relationships/slideLayout" Target="../slideLayouts/slideLayout7.xml"/><Relationship Id="rId5" Type="http://schemas.openxmlformats.org/officeDocument/2006/relationships/slide" Target="slide269.xml"/><Relationship Id="rId4" Type="http://schemas.openxmlformats.org/officeDocument/2006/relationships/slide" Target="slide277.xml"/></Relationships>
</file>

<file path=ppt/slides/_rels/slide269.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29.xml"/></Relationships>
</file>

<file path=ppt/slides/_rels/slide270.xml.rels><?xml version="1.0" encoding="UTF-8" standalone="yes"?>
<Relationships xmlns="http://schemas.openxmlformats.org/package/2006/relationships"><Relationship Id="rId2" Type="http://schemas.openxmlformats.org/officeDocument/2006/relationships/slide" Target="slide271.xml"/><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slide" Target="slide273.xml"/><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276.xml"/><Relationship Id="rId1" Type="http://schemas.openxmlformats.org/officeDocument/2006/relationships/slideLayout" Target="../slideLayouts/slideLayout7.xml"/><Relationship Id="rId5" Type="http://schemas.openxmlformats.org/officeDocument/2006/relationships/slide" Target="slide280.xml"/><Relationship Id="rId4" Type="http://schemas.openxmlformats.org/officeDocument/2006/relationships/slide" Target="slide278.xml"/></Relationships>
</file>

<file path=ppt/slides/_rels/slide275.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7.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9.xml.rels><?xml version="1.0" encoding="UTF-8" standalone="yes"?>
<Relationships xmlns="http://schemas.openxmlformats.org/package/2006/relationships"><Relationship Id="rId3" Type="http://schemas.openxmlformats.org/officeDocument/2006/relationships/slide" Target="slide283.xml"/><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0.xml.rels><?xml version="1.0" encoding="UTF-8" standalone="yes"?>
<Relationships xmlns="http://schemas.openxmlformats.org/package/2006/relationships"><Relationship Id="rId3" Type="http://schemas.openxmlformats.org/officeDocument/2006/relationships/slide" Target="slide284.xml"/><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679.xml"/><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slide" Target="slide680.xml"/></Relationships>
</file>

<file path=ppt/slides/_rels/slide282.xml.rels><?xml version="1.0" encoding="UTF-8" standalone="yes"?>
<Relationships xmlns="http://schemas.openxmlformats.org/package/2006/relationships"><Relationship Id="rId3" Type="http://schemas.openxmlformats.org/officeDocument/2006/relationships/slide" Target="slide681.xml"/><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slide" Target="slide682.xml"/></Relationships>
</file>

<file path=ppt/slides/_rels/slide283.xml.rels><?xml version="1.0" encoding="UTF-8" standalone="yes"?>
<Relationships xmlns="http://schemas.openxmlformats.org/package/2006/relationships"><Relationship Id="rId3" Type="http://schemas.openxmlformats.org/officeDocument/2006/relationships/slide" Target="slide683.xml"/><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slide" Target="slide684.xml"/></Relationships>
</file>

<file path=ppt/slides/_rels/slide284.xml.rels><?xml version="1.0" encoding="UTF-8" standalone="yes"?>
<Relationships xmlns="http://schemas.openxmlformats.org/package/2006/relationships"><Relationship Id="rId3" Type="http://schemas.openxmlformats.org/officeDocument/2006/relationships/slide" Target="slide685.xml"/><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notesSlide" Target="../notesSlides/notesSlide175.xml"/><Relationship Id="rId1" Type="http://schemas.openxmlformats.org/officeDocument/2006/relationships/slideLayout" Target="../slideLayouts/slideLayout7.xml"/><Relationship Id="rId5" Type="http://schemas.openxmlformats.org/officeDocument/2006/relationships/slide" Target="slide286.xml"/><Relationship Id="rId4" Type="http://schemas.openxmlformats.org/officeDocument/2006/relationships/slide" Target="slide294.xml"/></Relationships>
</file>

<file path=ppt/slides/_rels/slide286.xml.rels><?xml version="1.0" encoding="UTF-8" standalone="yes"?>
<Relationships xmlns="http://schemas.openxmlformats.org/package/2006/relationships"><Relationship Id="rId2" Type="http://schemas.openxmlformats.org/officeDocument/2006/relationships/slide" Target="slide287.xml"/><Relationship Id="rId1" Type="http://schemas.openxmlformats.org/officeDocument/2006/relationships/slideLayout" Target="../slideLayouts/slideLayout14.xml"/></Relationships>
</file>

<file path=ppt/slides/_rels/slide287.xml.rels><?xml version="1.0" encoding="UTF-8" standalone="yes"?>
<Relationships xmlns="http://schemas.openxmlformats.org/package/2006/relationships"><Relationship Id="rId2" Type="http://schemas.openxmlformats.org/officeDocument/2006/relationships/slide" Target="slide288.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8.xml"/></Relationships>
</file>

<file path=ppt/slides/_rels/slide289.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slide" Target="slide29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0.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slide" Target="slide293.xml"/><Relationship Id="rId1" Type="http://schemas.openxmlformats.org/officeDocument/2006/relationships/slideLayout" Target="../slideLayouts/slideLayout7.xml"/><Relationship Id="rId5" Type="http://schemas.openxmlformats.org/officeDocument/2006/relationships/slide" Target="slide297.xml"/><Relationship Id="rId4" Type="http://schemas.openxmlformats.org/officeDocument/2006/relationships/slide" Target="slide295.xml"/></Relationships>
</file>

<file path=ppt/slides/_rels/slide292.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4.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6.xml.rels><?xml version="1.0" encoding="UTF-8" standalone="yes"?>
<Relationships xmlns="http://schemas.openxmlformats.org/package/2006/relationships"><Relationship Id="rId3" Type="http://schemas.openxmlformats.org/officeDocument/2006/relationships/slide" Target="slide300.xml"/><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7.xml.rels><?xml version="1.0" encoding="UTF-8" standalone="yes"?>
<Relationships xmlns="http://schemas.openxmlformats.org/package/2006/relationships"><Relationship Id="rId3" Type="http://schemas.openxmlformats.org/officeDocument/2006/relationships/slide" Target="slide301.xml"/><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slide" Target="slide686.xml"/><Relationship Id="rId2" Type="http://schemas.openxmlformats.org/officeDocument/2006/relationships/notesSlide" Target="../notesSlides/notesSlide182.xml"/><Relationship Id="rId1" Type="http://schemas.openxmlformats.org/officeDocument/2006/relationships/slideLayout" Target="../slideLayouts/slideLayout7.xml"/><Relationship Id="rId4" Type="http://schemas.openxmlformats.org/officeDocument/2006/relationships/slide" Target="slide687.xml"/></Relationships>
</file>

<file path=ppt/slides/_rels/slide299.xml.rels><?xml version="1.0" encoding="UTF-8" standalone="yes"?>
<Relationships xmlns="http://schemas.openxmlformats.org/package/2006/relationships"><Relationship Id="rId3" Type="http://schemas.openxmlformats.org/officeDocument/2006/relationships/slide" Target="slide688.xml"/><Relationship Id="rId2" Type="http://schemas.openxmlformats.org/officeDocument/2006/relationships/notesSlide" Target="../notesSlides/notesSlide183.xml"/><Relationship Id="rId1" Type="http://schemas.openxmlformats.org/officeDocument/2006/relationships/slideLayout" Target="../slideLayouts/slideLayout7.xml"/><Relationship Id="rId4" Type="http://schemas.openxmlformats.org/officeDocument/2006/relationships/slide" Target="slide689.xml"/></Relationships>
</file>

<file path=ppt/slides/_rels/slide3.xml.rels><?xml version="1.0" encoding="UTF-8" standalone="yes"?>
<Relationships xmlns="http://schemas.openxmlformats.org/package/2006/relationships"><Relationship Id="rId2" Type="http://schemas.openxmlformats.org/officeDocument/2006/relationships/slide" Target="slide595.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00.xml.rels><?xml version="1.0" encoding="UTF-8" standalone="yes"?>
<Relationships xmlns="http://schemas.openxmlformats.org/package/2006/relationships"><Relationship Id="rId3" Type="http://schemas.openxmlformats.org/officeDocument/2006/relationships/slide" Target="slide690.xml"/><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slide" Target="slide691.xml"/></Relationships>
</file>

<file path=ppt/slides/_rels/slide301.xml.rels><?xml version="1.0" encoding="UTF-8" standalone="yes"?>
<Relationships xmlns="http://schemas.openxmlformats.org/package/2006/relationships"><Relationship Id="rId3" Type="http://schemas.openxmlformats.org/officeDocument/2006/relationships/slide" Target="slide692.xml"/><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slide" Target="slide449.xml"/><Relationship Id="rId2" Type="http://schemas.openxmlformats.org/officeDocument/2006/relationships/slide" Target="slide303.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0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slide" Target="slide307.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slide" Target="slide379.xml"/><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slide" Target="slide308.xml"/></Relationships>
</file>

<file path=ppt/slides/_rels/slide308.xml.rels><?xml version="1.0" encoding="UTF-8" standalone="yes"?>
<Relationships xmlns="http://schemas.openxmlformats.org/package/2006/relationships"><Relationship Id="rId3" Type="http://schemas.openxmlformats.org/officeDocument/2006/relationships/slide" Target="slide309.xml"/><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slide" Target="slide310.xml"/><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10.xml.rels><?xml version="1.0" encoding="UTF-8" standalone="yes"?>
<Relationships xmlns="http://schemas.openxmlformats.org/package/2006/relationships"><Relationship Id="rId3" Type="http://schemas.openxmlformats.org/officeDocument/2006/relationships/slide" Target="slide312.xml"/><Relationship Id="rId2" Type="http://schemas.openxmlformats.org/officeDocument/2006/relationships/notesSlide" Target="../notesSlides/notesSlide189.xml"/><Relationship Id="rId1" Type="http://schemas.openxmlformats.org/officeDocument/2006/relationships/slideLayout" Target="../slideLayouts/slideLayout7.xml"/><Relationship Id="rId5" Type="http://schemas.openxmlformats.org/officeDocument/2006/relationships/slide" Target="slide311.xml"/><Relationship Id="rId4" Type="http://schemas.openxmlformats.org/officeDocument/2006/relationships/slide" Target="slide313.xml"/></Relationships>
</file>

<file path=ppt/slides/_rels/slide3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10.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slide" Target="slide314.xml"/><Relationship Id="rId1" Type="http://schemas.openxmlformats.org/officeDocument/2006/relationships/slideLayout" Target="../slideLayouts/slideLayout14.xml"/></Relationships>
</file>

<file path=ppt/slides/_rels/slide314.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2" Type="http://schemas.openxmlformats.org/officeDocument/2006/relationships/slide" Target="slide316.xml"/><Relationship Id="rId1" Type="http://schemas.openxmlformats.org/officeDocument/2006/relationships/slideLayout" Target="../slideLayouts/slideLayout18.xml"/></Relationships>
</file>

<file path=ppt/slides/_rels/slide316.xml.rels><?xml version="1.0" encoding="UTF-8" standalone="yes"?>
<Relationships xmlns="http://schemas.openxmlformats.org/package/2006/relationships"><Relationship Id="rId2" Type="http://schemas.openxmlformats.org/officeDocument/2006/relationships/slide" Target="slide317.xml"/><Relationship Id="rId1" Type="http://schemas.openxmlformats.org/officeDocument/2006/relationships/slideLayout" Target="../slideLayouts/slideLayout18.xml"/></Relationships>
</file>

<file path=ppt/slides/_rels/slide317.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notesSlide" Target="../notesSlides/notesSlide191.xml"/><Relationship Id="rId1" Type="http://schemas.openxmlformats.org/officeDocument/2006/relationships/slideLayout" Target="../slideLayouts/slideLayout18.xml"/><Relationship Id="rId4" Type="http://schemas.openxmlformats.org/officeDocument/2006/relationships/slide" Target="slide318.xml"/></Relationships>
</file>

<file path=ppt/slides/_rels/slide318.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slide" Target="slide320.xml"/><Relationship Id="rId1" Type="http://schemas.openxmlformats.org/officeDocument/2006/relationships/slideLayout" Target="../slideLayouts/slideLayout18.xml"/></Relationships>
</file>

<file path=ppt/slides/_rels/slide319.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slide" Target="slide3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notesSlide" Target="../notesSlides/notesSlide192.xml"/><Relationship Id="rId1" Type="http://schemas.openxmlformats.org/officeDocument/2006/relationships/slideLayout" Target="../slideLayouts/slideLayout7.xml"/><Relationship Id="rId6" Type="http://schemas.openxmlformats.org/officeDocument/2006/relationships/slide" Target="slide324.xml"/><Relationship Id="rId5" Type="http://schemas.openxmlformats.org/officeDocument/2006/relationships/slide" Target="slide323.xml"/><Relationship Id="rId4" Type="http://schemas.openxmlformats.org/officeDocument/2006/relationships/slide" Target="slide322.xml"/></Relationships>
</file>

<file path=ppt/slides/_rels/slide321.xml.rels><?xml version="1.0" encoding="UTF-8" standalone="yes"?>
<Relationships xmlns="http://schemas.openxmlformats.org/package/2006/relationships"><Relationship Id="rId3" Type="http://schemas.openxmlformats.org/officeDocument/2006/relationships/slide" Target="slide320.xml"/><Relationship Id="rId2" Type="http://schemas.openxmlformats.org/officeDocument/2006/relationships/notesSlide" Target="../notesSlides/notesSlide19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2.xml.rels><?xml version="1.0" encoding="UTF-8" standalone="yes"?>
<Relationships xmlns="http://schemas.openxmlformats.org/package/2006/relationships"><Relationship Id="rId3" Type="http://schemas.openxmlformats.org/officeDocument/2006/relationships/slide" Target="slide325.xml"/><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3.xml.rels><?xml version="1.0" encoding="UTF-8" standalone="yes"?>
<Relationships xmlns="http://schemas.openxmlformats.org/package/2006/relationships"><Relationship Id="rId3" Type="http://schemas.openxmlformats.org/officeDocument/2006/relationships/slide" Target="slide326.xml"/><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4.xml.rels><?xml version="1.0" encoding="UTF-8" standalone="yes"?>
<Relationships xmlns="http://schemas.openxmlformats.org/package/2006/relationships"><Relationship Id="rId3" Type="http://schemas.openxmlformats.org/officeDocument/2006/relationships/slide" Target="slide327.xml"/><Relationship Id="rId2" Type="http://schemas.openxmlformats.org/officeDocument/2006/relationships/notesSlide" Target="../notesSlides/notesSlide196.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5.xml.rels><?xml version="1.0" encoding="UTF-8" standalone="yes"?>
<Relationships xmlns="http://schemas.openxmlformats.org/package/2006/relationships"><Relationship Id="rId3" Type="http://schemas.openxmlformats.org/officeDocument/2006/relationships/slide" Target="slide328.xml"/><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slide" Target="slide337.xml"/><Relationship Id="rId2" Type="http://schemas.openxmlformats.org/officeDocument/2006/relationships/slide" Target="slide335.xml"/><Relationship Id="rId1" Type="http://schemas.openxmlformats.org/officeDocument/2006/relationships/slideLayout" Target="../slideLayouts/slideLayout7.xml"/><Relationship Id="rId4" Type="http://schemas.openxmlformats.org/officeDocument/2006/relationships/slide" Target="slide329.xml"/></Relationships>
</file>

<file path=ppt/slides/_rels/slide329.xml.rels><?xml version="1.0" encoding="UTF-8" standalone="yes"?>
<Relationships xmlns="http://schemas.openxmlformats.org/package/2006/relationships"><Relationship Id="rId2" Type="http://schemas.openxmlformats.org/officeDocument/2006/relationships/slide" Target="slide3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slide" Target="slide331.xml"/><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8.xml"/></Relationships>
</file>

<file path=ppt/slides/_rels/slide332.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slide" Target="slide333.xml"/><Relationship Id="rId1" Type="http://schemas.openxmlformats.org/officeDocument/2006/relationships/slideLayout" Target="../slideLayouts/slideLayout18.xml"/></Relationships>
</file>

<file path=ppt/slides/_rels/slide33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3" Type="http://schemas.openxmlformats.org/officeDocument/2006/relationships/slide" Target="slide339.xml"/><Relationship Id="rId2" Type="http://schemas.openxmlformats.org/officeDocument/2006/relationships/slide" Target="slide336.xml"/><Relationship Id="rId1" Type="http://schemas.openxmlformats.org/officeDocument/2006/relationships/slideLayout" Target="../slideLayouts/slideLayout7.xml"/><Relationship Id="rId5" Type="http://schemas.openxmlformats.org/officeDocument/2006/relationships/slide" Target="slide340.xml"/><Relationship Id="rId4" Type="http://schemas.openxmlformats.org/officeDocument/2006/relationships/slide" Target="slide338.xml"/></Relationships>
</file>

<file path=ppt/slides/_rels/slide335.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1.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7.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3.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9.xml.rels><?xml version="1.0" encoding="UTF-8" standalone="yes"?>
<Relationships xmlns="http://schemas.openxmlformats.org/package/2006/relationships"><Relationship Id="rId3" Type="http://schemas.openxmlformats.org/officeDocument/2006/relationships/slide" Target="slide343.xml"/><Relationship Id="rId2" Type="http://schemas.openxmlformats.org/officeDocument/2006/relationships/notesSlide" Target="../notesSlides/notesSlide204.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slide" Target="slide693.xml"/><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slide" Target="slide694.xml"/><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slide" Target="slide695.xml"/><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openxmlformats.org/officeDocument/2006/relationships/slide" Target="slide696.xml"/><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3" Type="http://schemas.openxmlformats.org/officeDocument/2006/relationships/slide" Target="slide352.xml"/><Relationship Id="rId2" Type="http://schemas.openxmlformats.org/officeDocument/2006/relationships/notesSlide" Target="../notesSlides/notesSlide210.xml"/><Relationship Id="rId1" Type="http://schemas.openxmlformats.org/officeDocument/2006/relationships/slideLayout" Target="../slideLayouts/slideLayout7.xml"/><Relationship Id="rId5" Type="http://schemas.openxmlformats.org/officeDocument/2006/relationships/slide" Target="slide346.xml"/><Relationship Id="rId4" Type="http://schemas.openxmlformats.org/officeDocument/2006/relationships/slide" Target="slide354.xml"/></Relationships>
</file>

<file path=ppt/slides/_rels/slide346.xml.rels><?xml version="1.0" encoding="UTF-8" standalone="yes"?>
<Relationships xmlns="http://schemas.openxmlformats.org/package/2006/relationships"><Relationship Id="rId2" Type="http://schemas.openxmlformats.org/officeDocument/2006/relationships/slide" Target="slide347.xml"/><Relationship Id="rId1" Type="http://schemas.openxmlformats.org/officeDocument/2006/relationships/slideLayout" Target="../slideLayouts/slideLayout14.xml"/></Relationships>
</file>

<file path=ppt/slides/_rels/slide347.xml.rels><?xml version="1.0" encoding="UTF-8" standalone="yes"?>
<Relationships xmlns="http://schemas.openxmlformats.org/package/2006/relationships"><Relationship Id="rId2" Type="http://schemas.openxmlformats.org/officeDocument/2006/relationships/slide" Target="slide348.xml"/><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8.xml"/></Relationships>
</file>

<file path=ppt/slides/_rels/slide349.xml.rels><?xml version="1.0" encoding="UTF-8" standalone="yes"?>
<Relationships xmlns="http://schemas.openxmlformats.org/package/2006/relationships"><Relationship Id="rId3" Type="http://schemas.openxmlformats.org/officeDocument/2006/relationships/slide" Target="slide351.xml"/><Relationship Id="rId2" Type="http://schemas.openxmlformats.org/officeDocument/2006/relationships/slide" Target="slide35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50.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3" Type="http://schemas.openxmlformats.org/officeDocument/2006/relationships/slide" Target="slide356.xml"/><Relationship Id="rId2" Type="http://schemas.openxmlformats.org/officeDocument/2006/relationships/slide" Target="slide353.xml"/><Relationship Id="rId1" Type="http://schemas.openxmlformats.org/officeDocument/2006/relationships/slideLayout" Target="../slideLayouts/slideLayout7.xml"/><Relationship Id="rId5" Type="http://schemas.openxmlformats.org/officeDocument/2006/relationships/slide" Target="slide357.xml"/><Relationship Id="rId4" Type="http://schemas.openxmlformats.org/officeDocument/2006/relationships/slide" Target="slide355.xml"/></Relationships>
</file>

<file path=ppt/slides/_rels/slide352.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2.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4.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4.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6.xml.rels><?xml version="1.0" encoding="UTF-8" standalone="yes"?>
<Relationships xmlns="http://schemas.openxmlformats.org/package/2006/relationships"><Relationship Id="rId3" Type="http://schemas.openxmlformats.org/officeDocument/2006/relationships/slide" Target="slide360.xml"/><Relationship Id="rId2" Type="http://schemas.openxmlformats.org/officeDocument/2006/relationships/notesSlide" Target="../notesSlides/notesSlide215.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7.xml.rels><?xml version="1.0" encoding="UTF-8" standalone="yes"?>
<Relationships xmlns="http://schemas.openxmlformats.org/package/2006/relationships"><Relationship Id="rId3" Type="http://schemas.openxmlformats.org/officeDocument/2006/relationships/slide" Target="slide361.xml"/><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3" Type="http://schemas.openxmlformats.org/officeDocument/2006/relationships/slide" Target="slide697.xml"/><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openxmlformats.org/officeDocument/2006/relationships/slide" Target="slide698.xml"/><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4.xml"/></Relationships>
</file>

<file path=ppt/slides/_rels/slide360.xml.rels><?xml version="1.0" encoding="UTF-8" standalone="yes"?>
<Relationships xmlns="http://schemas.openxmlformats.org/package/2006/relationships"><Relationship Id="rId3" Type="http://schemas.openxmlformats.org/officeDocument/2006/relationships/slide" Target="slide699.xml"/><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openxmlformats.org/officeDocument/2006/relationships/slide" Target="slide700.xml"/><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3" Type="http://schemas.openxmlformats.org/officeDocument/2006/relationships/slide" Target="slide371.xml"/><Relationship Id="rId2" Type="http://schemas.openxmlformats.org/officeDocument/2006/relationships/slide" Target="slide369.xml"/><Relationship Id="rId1" Type="http://schemas.openxmlformats.org/officeDocument/2006/relationships/slideLayout" Target="../slideLayouts/slideLayout7.xml"/><Relationship Id="rId4" Type="http://schemas.openxmlformats.org/officeDocument/2006/relationships/slide" Target="slide363.xml"/></Relationships>
</file>

<file path=ppt/slides/_rels/slide363.xml.rels><?xml version="1.0" encoding="UTF-8" standalone="yes"?>
<Relationships xmlns="http://schemas.openxmlformats.org/package/2006/relationships"><Relationship Id="rId2" Type="http://schemas.openxmlformats.org/officeDocument/2006/relationships/slide" Target="slide364.xml"/><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3.xml"/></Relationships>
</file>

<file path=ppt/slides/_rels/slide36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8.xml"/></Relationships>
</file>

<file path=ppt/slides/_rels/slide366.xml.rels><?xml version="1.0" encoding="UTF-8" standalone="yes"?>
<Relationships xmlns="http://schemas.openxmlformats.org/package/2006/relationships"><Relationship Id="rId3" Type="http://schemas.openxmlformats.org/officeDocument/2006/relationships/slide" Target="slide368.xml"/><Relationship Id="rId2" Type="http://schemas.openxmlformats.org/officeDocument/2006/relationships/slide" Target="slide367.xml"/><Relationship Id="rId1" Type="http://schemas.openxmlformats.org/officeDocument/2006/relationships/slideLayout" Target="../slideLayouts/slideLayout18.xml"/></Relationships>
</file>

<file path=ppt/slides/_rels/slide36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3.xml"/></Relationships>
</file>

<file path=ppt/slides/_rels/slide368.xml.rels><?xml version="1.0" encoding="UTF-8" standalone="yes"?>
<Relationships xmlns="http://schemas.openxmlformats.org/package/2006/relationships"><Relationship Id="rId3" Type="http://schemas.openxmlformats.org/officeDocument/2006/relationships/slide" Target="slide370.xml"/><Relationship Id="rId2" Type="http://schemas.openxmlformats.org/officeDocument/2006/relationships/notesSlide" Target="../notesSlides/notesSlide221.xml"/><Relationship Id="rId1" Type="http://schemas.openxmlformats.org/officeDocument/2006/relationships/slideLayout" Target="../slideLayouts/slideLayout7.xml"/><Relationship Id="rId6" Type="http://schemas.openxmlformats.org/officeDocument/2006/relationships/slide" Target="slide374.xml"/><Relationship Id="rId5" Type="http://schemas.openxmlformats.org/officeDocument/2006/relationships/slide" Target="slide372.xml"/><Relationship Id="rId4" Type="http://schemas.openxmlformats.org/officeDocument/2006/relationships/slide" Target="slide373.xml"/></Relationships>
</file>

<file path=ppt/slides/_rels/slide369.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3.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1.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5.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3.xml.rels><?xml version="1.0" encoding="UTF-8" standalone="yes"?>
<Relationships xmlns="http://schemas.openxmlformats.org/package/2006/relationships"><Relationship Id="rId3" Type="http://schemas.openxmlformats.org/officeDocument/2006/relationships/slide" Target="slide377.xml"/><Relationship Id="rId2" Type="http://schemas.openxmlformats.org/officeDocument/2006/relationships/notesSlide" Target="../notesSlides/notesSlide226.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4.xml.rels><?xml version="1.0" encoding="UTF-8" standalone="yes"?>
<Relationships xmlns="http://schemas.openxmlformats.org/package/2006/relationships"><Relationship Id="rId3" Type="http://schemas.openxmlformats.org/officeDocument/2006/relationships/slide" Target="slide378.xml"/><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3" Type="http://schemas.openxmlformats.org/officeDocument/2006/relationships/slide" Target="slide701.xml"/><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3" Type="http://schemas.openxmlformats.org/officeDocument/2006/relationships/slide" Target="slide702.xml"/><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3" Type="http://schemas.openxmlformats.org/officeDocument/2006/relationships/slide" Target="slide703.xml"/><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slide" Target="slide704.xml"/><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8.xml"/></Relationships>
</file>

<file path=ppt/slides/_rels/slide380.xml.rels><?xml version="1.0" encoding="UTF-8" standalone="yes"?>
<Relationships xmlns="http://schemas.openxmlformats.org/package/2006/relationships"><Relationship Id="rId3" Type="http://schemas.openxmlformats.org/officeDocument/2006/relationships/slide" Target="slide382.xml"/><Relationship Id="rId2" Type="http://schemas.openxmlformats.org/officeDocument/2006/relationships/notesSlide" Target="../notesSlides/notesSlide233.xml"/><Relationship Id="rId1" Type="http://schemas.openxmlformats.org/officeDocument/2006/relationships/slideLayout" Target="../slideLayouts/slideLayout7.xml"/><Relationship Id="rId5" Type="http://schemas.openxmlformats.org/officeDocument/2006/relationships/slide" Target="slide381.xml"/><Relationship Id="rId4" Type="http://schemas.openxmlformats.org/officeDocument/2006/relationships/slide" Target="slide383.xml"/></Relationships>
</file>

<file path=ppt/slides/_rels/slide381.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82.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slide" Target="slide384.xml"/><Relationship Id="rId1" Type="http://schemas.openxmlformats.org/officeDocument/2006/relationships/slideLayout" Target="../slideLayouts/slideLayout14.xml"/></Relationships>
</file>

<file path=ppt/slides/_rels/slide384.xml.rels><?xml version="1.0" encoding="UTF-8" standalone="yes"?>
<Relationships xmlns="http://schemas.openxmlformats.org/package/2006/relationships"><Relationship Id="rId2" Type="http://schemas.openxmlformats.org/officeDocument/2006/relationships/slide" Target="slide385.xml"/><Relationship Id="rId1" Type="http://schemas.openxmlformats.org/officeDocument/2006/relationships/slideLayout" Target="../slideLayouts/slideLayout13.xml"/></Relationships>
</file>

<file path=ppt/slides/_rels/slide385.xml.rels><?xml version="1.0" encoding="UTF-8" standalone="yes"?>
<Relationships xmlns="http://schemas.openxmlformats.org/package/2006/relationships"><Relationship Id="rId2" Type="http://schemas.openxmlformats.org/officeDocument/2006/relationships/slide" Target="slide386.xml"/><Relationship Id="rId1" Type="http://schemas.openxmlformats.org/officeDocument/2006/relationships/slideLayout" Target="../slideLayouts/slideLayout18.xml"/></Relationships>
</file>

<file path=ppt/slides/_rels/slide386.xml.rels><?xml version="1.0" encoding="UTF-8" standalone="yes"?>
<Relationships xmlns="http://schemas.openxmlformats.org/package/2006/relationships"><Relationship Id="rId2" Type="http://schemas.openxmlformats.org/officeDocument/2006/relationships/slide" Target="slide387.xml"/><Relationship Id="rId1" Type="http://schemas.openxmlformats.org/officeDocument/2006/relationships/slideLayout" Target="../slideLayouts/slideLayout18.xml"/></Relationships>
</file>

<file path=ppt/slides/_rels/slide387.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notesSlide" Target="../notesSlides/notesSlide236.xml"/><Relationship Id="rId1" Type="http://schemas.openxmlformats.org/officeDocument/2006/relationships/slideLayout" Target="../slideLayouts/slideLayout18.xml"/><Relationship Id="rId4" Type="http://schemas.openxmlformats.org/officeDocument/2006/relationships/slide" Target="slide388.xml"/></Relationships>
</file>

<file path=ppt/slides/_rels/slide388.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slide" Target="slide390.xml"/><Relationship Id="rId1" Type="http://schemas.openxmlformats.org/officeDocument/2006/relationships/slideLayout" Target="../slideLayouts/slideLayout18.xml"/></Relationships>
</file>

<file path=ppt/slides/_rels/slide389.xml.rels><?xml version="1.0" encoding="UTF-8" standalone="yes"?>
<Relationships xmlns="http://schemas.openxmlformats.org/package/2006/relationships"><Relationship Id="rId3" Type="http://schemas.openxmlformats.org/officeDocument/2006/relationships/slide" Target="slide388.xml"/><Relationship Id="rId2" Type="http://schemas.openxmlformats.org/officeDocument/2006/relationships/slide" Target="slide38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18.xml"/></Relationships>
</file>

<file path=ppt/slides/_rels/slide390.xml.rels><?xml version="1.0" encoding="UTF-8" standalone="yes"?>
<Relationships xmlns="http://schemas.openxmlformats.org/package/2006/relationships"><Relationship Id="rId3" Type="http://schemas.openxmlformats.org/officeDocument/2006/relationships/slide" Target="slide391.xml"/><Relationship Id="rId2" Type="http://schemas.openxmlformats.org/officeDocument/2006/relationships/notesSlide" Target="../notesSlides/notesSlide237.xml"/><Relationship Id="rId1" Type="http://schemas.openxmlformats.org/officeDocument/2006/relationships/slideLayout" Target="../slideLayouts/slideLayout7.xml"/><Relationship Id="rId6" Type="http://schemas.openxmlformats.org/officeDocument/2006/relationships/slide" Target="slide394.xml"/><Relationship Id="rId5" Type="http://schemas.openxmlformats.org/officeDocument/2006/relationships/slide" Target="slide393.xml"/><Relationship Id="rId4" Type="http://schemas.openxmlformats.org/officeDocument/2006/relationships/slide" Target="slide392.xml"/></Relationships>
</file>

<file path=ppt/slides/_rels/slide391.xml.rels><?xml version="1.0" encoding="UTF-8" standalone="yes"?>
<Relationships xmlns="http://schemas.openxmlformats.org/package/2006/relationships"><Relationship Id="rId3" Type="http://schemas.openxmlformats.org/officeDocument/2006/relationships/slide" Target="slide390.xml"/><Relationship Id="rId2" Type="http://schemas.openxmlformats.org/officeDocument/2006/relationships/notesSlide" Target="../notesSlides/notesSlide23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92.xml.rels><?xml version="1.0" encoding="UTF-8" standalone="yes"?>
<Relationships xmlns="http://schemas.openxmlformats.org/package/2006/relationships"><Relationship Id="rId3" Type="http://schemas.openxmlformats.org/officeDocument/2006/relationships/slide" Target="slide395.xml"/><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3.xml.rels><?xml version="1.0" encoding="UTF-8" standalone="yes"?>
<Relationships xmlns="http://schemas.openxmlformats.org/package/2006/relationships"><Relationship Id="rId3" Type="http://schemas.openxmlformats.org/officeDocument/2006/relationships/slide" Target="slide396.xml"/><Relationship Id="rId2" Type="http://schemas.openxmlformats.org/officeDocument/2006/relationships/notesSlide" Target="../notesSlides/notesSlide240.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4.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41.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5.xml.rels><?xml version="1.0" encoding="UTF-8" standalone="yes"?>
<Relationships xmlns="http://schemas.openxmlformats.org/package/2006/relationships"><Relationship Id="rId3" Type="http://schemas.openxmlformats.org/officeDocument/2006/relationships/slide" Target="slide398.xml"/><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3" Type="http://schemas.openxmlformats.org/officeDocument/2006/relationships/slide" Target="slide415.xml"/><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slide" Target="slide407.xml"/><Relationship Id="rId2" Type="http://schemas.openxmlformats.org/officeDocument/2006/relationships/slide" Target="slide405.xml"/><Relationship Id="rId1" Type="http://schemas.openxmlformats.org/officeDocument/2006/relationships/slideLayout" Target="../slideLayouts/slideLayout7.xml"/><Relationship Id="rId4" Type="http://schemas.openxmlformats.org/officeDocument/2006/relationships/slide" Target="slide399.xml"/></Relationships>
</file>

<file path=ppt/slides/_rels/slide399.xml.rels><?xml version="1.0" encoding="UTF-8" standalone="yes"?>
<Relationships xmlns="http://schemas.openxmlformats.org/package/2006/relationships"><Relationship Id="rId2" Type="http://schemas.openxmlformats.org/officeDocument/2006/relationships/slide" Target="slide40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2" Type="http://schemas.openxmlformats.org/officeDocument/2006/relationships/slide" Target="slide401.xml"/><Relationship Id="rId1" Type="http://schemas.openxmlformats.org/officeDocument/2006/relationships/slideLayout" Target="../slideLayouts/slideLayout13.xml"/></Relationships>
</file>

<file path=ppt/slides/_rels/slide401.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8.xml"/></Relationships>
</file>

<file path=ppt/slides/_rels/slide402.xml.rels><?xml version="1.0" encoding="UTF-8" standalone="yes"?>
<Relationships xmlns="http://schemas.openxmlformats.org/package/2006/relationships"><Relationship Id="rId3" Type="http://schemas.openxmlformats.org/officeDocument/2006/relationships/slide" Target="slide404.xml"/><Relationship Id="rId2" Type="http://schemas.openxmlformats.org/officeDocument/2006/relationships/slide" Target="slide403.xml"/><Relationship Id="rId1" Type="http://schemas.openxmlformats.org/officeDocument/2006/relationships/slideLayout" Target="../slideLayouts/slideLayout18.xml"/></Relationships>
</file>

<file path=ppt/slides/_rels/slide403.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3" Type="http://schemas.openxmlformats.org/officeDocument/2006/relationships/slide" Target="slide409.xml"/><Relationship Id="rId2" Type="http://schemas.openxmlformats.org/officeDocument/2006/relationships/slide" Target="slide406.xml"/><Relationship Id="rId1" Type="http://schemas.openxmlformats.org/officeDocument/2006/relationships/slideLayout" Target="../slideLayouts/slideLayout7.xml"/><Relationship Id="rId5" Type="http://schemas.openxmlformats.org/officeDocument/2006/relationships/slide" Target="slide410.xml"/><Relationship Id="rId4" Type="http://schemas.openxmlformats.org/officeDocument/2006/relationships/slide" Target="slide408.xml"/></Relationships>
</file>

<file path=ppt/slides/_rels/slide405.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6.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7.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8.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9.xml.rels><?xml version="1.0" encoding="UTF-8" standalone="yes"?>
<Relationships xmlns="http://schemas.openxmlformats.org/package/2006/relationships"><Relationship Id="rId3" Type="http://schemas.openxmlformats.org/officeDocument/2006/relationships/slide" Target="slide413.xml"/><Relationship Id="rId2" Type="http://schemas.openxmlformats.org/officeDocument/2006/relationships/notesSlide" Target="../notesSlides/notesSlide249.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3.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5.xml"/></Relationships>
</file>

<file path=ppt/slides/_rels/slide410.xml.rels><?xml version="1.0" encoding="UTF-8" standalone="yes"?>
<Relationships xmlns="http://schemas.openxmlformats.org/package/2006/relationships"><Relationship Id="rId3" Type="http://schemas.openxmlformats.org/officeDocument/2006/relationships/slide" Target="slide414.xml"/><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slide" Target="slide705.xml"/><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slide" Target="slide706.xml"/><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slide" Target="slide707.xml"/><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slide" Target="slide708.xml"/><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slide" Target="slide424.xml"/><Relationship Id="rId2" Type="http://schemas.openxmlformats.org/officeDocument/2006/relationships/slide" Target="slide422.xml"/><Relationship Id="rId1" Type="http://schemas.openxmlformats.org/officeDocument/2006/relationships/slideLayout" Target="../slideLayouts/slideLayout7.xml"/><Relationship Id="rId4" Type="http://schemas.openxmlformats.org/officeDocument/2006/relationships/slide" Target="slide416.xml"/></Relationships>
</file>

<file path=ppt/slides/_rels/slide416.xml.rels><?xml version="1.0" encoding="UTF-8" standalone="yes"?>
<Relationships xmlns="http://schemas.openxmlformats.org/package/2006/relationships"><Relationship Id="rId2" Type="http://schemas.openxmlformats.org/officeDocument/2006/relationships/slide" Target="slide417.xml"/><Relationship Id="rId1" Type="http://schemas.openxmlformats.org/officeDocument/2006/relationships/slideLayout" Target="../slideLayouts/slideLayout14.xml"/></Relationships>
</file>

<file path=ppt/slides/_rels/slide417.xml.rels><?xml version="1.0" encoding="UTF-8" standalone="yes"?>
<Relationships xmlns="http://schemas.openxmlformats.org/package/2006/relationships"><Relationship Id="rId2" Type="http://schemas.openxmlformats.org/officeDocument/2006/relationships/slide" Target="slide418.xml"/><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8.xml"/></Relationships>
</file>

<file path=ppt/slides/_rels/slide419.xml.rels><?xml version="1.0" encoding="UTF-8" standalone="yes"?>
<Relationships xmlns="http://schemas.openxmlformats.org/package/2006/relationships"><Relationship Id="rId3" Type="http://schemas.openxmlformats.org/officeDocument/2006/relationships/slide" Target="slide421.xml"/><Relationship Id="rId2" Type="http://schemas.openxmlformats.org/officeDocument/2006/relationships/slide" Target="slide4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3.xml"/></Relationships>
</file>

<file path=ppt/slides/_rels/slide421.xml.rels><?xml version="1.0" encoding="UTF-8" standalone="yes"?>
<Relationships xmlns="http://schemas.openxmlformats.org/package/2006/relationships"><Relationship Id="rId3" Type="http://schemas.openxmlformats.org/officeDocument/2006/relationships/slide" Target="slide426.xml"/><Relationship Id="rId2" Type="http://schemas.openxmlformats.org/officeDocument/2006/relationships/slide" Target="slide423.xml"/><Relationship Id="rId1" Type="http://schemas.openxmlformats.org/officeDocument/2006/relationships/slideLayout" Target="../slideLayouts/slideLayout7.xml"/><Relationship Id="rId5" Type="http://schemas.openxmlformats.org/officeDocument/2006/relationships/slide" Target="slide427.xml"/><Relationship Id="rId4" Type="http://schemas.openxmlformats.org/officeDocument/2006/relationships/slide" Target="slide425.xml"/></Relationships>
</file>

<file path=ppt/slides/_rels/slide422.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6.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4.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8.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6.xml.rels><?xml version="1.0" encoding="UTF-8" standalone="yes"?>
<Relationships xmlns="http://schemas.openxmlformats.org/package/2006/relationships"><Relationship Id="rId3" Type="http://schemas.openxmlformats.org/officeDocument/2006/relationships/slide" Target="slide430.xml"/><Relationship Id="rId2" Type="http://schemas.openxmlformats.org/officeDocument/2006/relationships/notesSlide" Target="../notesSlides/notesSlide259.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7.xml.rels><?xml version="1.0" encoding="UTF-8" standalone="yes"?>
<Relationships xmlns="http://schemas.openxmlformats.org/package/2006/relationships"><Relationship Id="rId3" Type="http://schemas.openxmlformats.org/officeDocument/2006/relationships/slide" Target="slide431.xml"/><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3" Type="http://schemas.openxmlformats.org/officeDocument/2006/relationships/slide" Target="slide709.xml"/><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3" Type="http://schemas.openxmlformats.org/officeDocument/2006/relationships/slide" Target="slide710.xml"/><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30.xml.rels><?xml version="1.0" encoding="UTF-8" standalone="yes"?>
<Relationships xmlns="http://schemas.openxmlformats.org/package/2006/relationships"><Relationship Id="rId3" Type="http://schemas.openxmlformats.org/officeDocument/2006/relationships/slide" Target="slide711.xml"/><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3" Type="http://schemas.openxmlformats.org/officeDocument/2006/relationships/slide" Target="slide712.xml"/><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3" Type="http://schemas.openxmlformats.org/officeDocument/2006/relationships/slide" Target="slide441.xml"/><Relationship Id="rId2" Type="http://schemas.openxmlformats.org/officeDocument/2006/relationships/slide" Target="slide439.xml"/><Relationship Id="rId1" Type="http://schemas.openxmlformats.org/officeDocument/2006/relationships/slideLayout" Target="../slideLayouts/slideLayout7.xml"/><Relationship Id="rId4" Type="http://schemas.openxmlformats.org/officeDocument/2006/relationships/slide" Target="slide433.xml"/></Relationships>
</file>

<file path=ppt/slides/_rels/slide433.xml.rels><?xml version="1.0" encoding="UTF-8" standalone="yes"?>
<Relationships xmlns="http://schemas.openxmlformats.org/package/2006/relationships"><Relationship Id="rId2" Type="http://schemas.openxmlformats.org/officeDocument/2006/relationships/slide" Target="slide434.xml"/><Relationship Id="rId1" Type="http://schemas.openxmlformats.org/officeDocument/2006/relationships/slideLayout" Target="../slideLayouts/slideLayout14.xml"/></Relationships>
</file>

<file path=ppt/slides/_rels/slide434.xml.rels><?xml version="1.0" encoding="UTF-8" standalone="yes"?>
<Relationships xmlns="http://schemas.openxmlformats.org/package/2006/relationships"><Relationship Id="rId2" Type="http://schemas.openxmlformats.org/officeDocument/2006/relationships/slide" Target="slide435.xml"/><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8.xml"/></Relationships>
</file>

<file path=ppt/slides/_rels/slide436.xml.rels><?xml version="1.0" encoding="UTF-8" standalone="yes"?>
<Relationships xmlns="http://schemas.openxmlformats.org/package/2006/relationships"><Relationship Id="rId3" Type="http://schemas.openxmlformats.org/officeDocument/2006/relationships/slide" Target="slide438.xml"/><Relationship Id="rId2" Type="http://schemas.openxmlformats.org/officeDocument/2006/relationships/slide" Target="slide437.xml"/><Relationship Id="rId1" Type="http://schemas.openxmlformats.org/officeDocument/2006/relationships/slideLayout" Target="../slideLayouts/slideLayout18.xml"/></Relationships>
</file>

<file path=ppt/slides/_rels/slide437.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3.xml"/></Relationships>
</file>

<file path=ppt/slides/_rels/slide438.xml.rels><?xml version="1.0" encoding="UTF-8" standalone="yes"?>
<Relationships xmlns="http://schemas.openxmlformats.org/package/2006/relationships"><Relationship Id="rId3" Type="http://schemas.openxmlformats.org/officeDocument/2006/relationships/slide" Target="slide440.xml"/><Relationship Id="rId2" Type="http://schemas.openxmlformats.org/officeDocument/2006/relationships/notesSlide" Target="../notesSlides/notesSlide265.xml"/><Relationship Id="rId1" Type="http://schemas.openxmlformats.org/officeDocument/2006/relationships/slideLayout" Target="../slideLayouts/slideLayout7.xml"/><Relationship Id="rId6" Type="http://schemas.openxmlformats.org/officeDocument/2006/relationships/slide" Target="slide444.xml"/><Relationship Id="rId5" Type="http://schemas.openxmlformats.org/officeDocument/2006/relationships/slide" Target="slide442.xml"/><Relationship Id="rId4" Type="http://schemas.openxmlformats.org/officeDocument/2006/relationships/slide" Target="slide443.xml"/></Relationships>
</file>

<file path=ppt/slides/_rels/slide439.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7.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1.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9.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3.xml.rels><?xml version="1.0" encoding="UTF-8" standalone="yes"?>
<Relationships xmlns="http://schemas.openxmlformats.org/package/2006/relationships"><Relationship Id="rId3" Type="http://schemas.openxmlformats.org/officeDocument/2006/relationships/slide" Target="slide447.xml"/><Relationship Id="rId2" Type="http://schemas.openxmlformats.org/officeDocument/2006/relationships/notesSlide" Target="../notesSlides/notesSlide270.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4.xml.rels><?xml version="1.0" encoding="UTF-8" standalone="yes"?>
<Relationships xmlns="http://schemas.openxmlformats.org/package/2006/relationships"><Relationship Id="rId3" Type="http://schemas.openxmlformats.org/officeDocument/2006/relationships/slide" Target="slide448.xml"/><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3" Type="http://schemas.openxmlformats.org/officeDocument/2006/relationships/slide" Target="slide713.xml"/><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3" Type="http://schemas.openxmlformats.org/officeDocument/2006/relationships/slide" Target="slide714.xml"/><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3" Type="http://schemas.openxmlformats.org/officeDocument/2006/relationships/slide" Target="slide715.xml"/><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3" Type="http://schemas.openxmlformats.org/officeDocument/2006/relationships/slide" Target="slide716.xml"/><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3" Type="http://schemas.openxmlformats.org/officeDocument/2006/relationships/slide" Target="slide452.xml"/><Relationship Id="rId2" Type="http://schemas.openxmlformats.org/officeDocument/2006/relationships/notesSlide" Target="../notesSlides/notesSlide276.xml"/><Relationship Id="rId1" Type="http://schemas.openxmlformats.org/officeDocument/2006/relationships/slideLayout" Target="../slideLayouts/slideLayout7.xml"/><Relationship Id="rId4" Type="http://schemas.openxmlformats.org/officeDocument/2006/relationships/slide" Target="slide450.xml"/></Relationships>
</file>

<file path=ppt/slides/_rels/slide4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50.xml.rels><?xml version="1.0" encoding="UTF-8" standalone="yes"?>
<Relationships xmlns="http://schemas.openxmlformats.org/package/2006/relationships"><Relationship Id="rId3" Type="http://schemas.openxmlformats.org/officeDocument/2006/relationships/slide" Target="slide451.xml"/><Relationship Id="rId2" Type="http://schemas.openxmlformats.org/officeDocument/2006/relationships/slide" Target="slide452.xml"/><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50.xml"/><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slide" Target="slide453.xml"/><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3" Type="http://schemas.openxmlformats.org/officeDocument/2006/relationships/slide" Target="slide525.xml"/><Relationship Id="rId2" Type="http://schemas.openxmlformats.org/officeDocument/2006/relationships/notesSlide" Target="../notesSlides/notesSlide277.xml"/><Relationship Id="rId1" Type="http://schemas.openxmlformats.org/officeDocument/2006/relationships/slideLayout" Target="../slideLayouts/slideLayout7.xml"/><Relationship Id="rId4" Type="http://schemas.openxmlformats.org/officeDocument/2006/relationships/slide" Target="slide454.xml"/></Relationships>
</file>

<file path=ppt/slides/_rels/slide454.xml.rels><?xml version="1.0" encoding="UTF-8" standalone="yes"?>
<Relationships xmlns="http://schemas.openxmlformats.org/package/2006/relationships"><Relationship Id="rId3" Type="http://schemas.openxmlformats.org/officeDocument/2006/relationships/slide" Target="slide455.xml"/><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3" Type="http://schemas.openxmlformats.org/officeDocument/2006/relationships/slide" Target="slide458.xml"/><Relationship Id="rId2" Type="http://schemas.openxmlformats.org/officeDocument/2006/relationships/notesSlide" Target="../notesSlides/notesSlide280.xml"/><Relationship Id="rId1" Type="http://schemas.openxmlformats.org/officeDocument/2006/relationships/slideLayout" Target="../slideLayouts/slideLayout7.xml"/><Relationship Id="rId5" Type="http://schemas.openxmlformats.org/officeDocument/2006/relationships/slide" Target="slide457.xml"/><Relationship Id="rId4" Type="http://schemas.openxmlformats.org/officeDocument/2006/relationships/slide" Target="slide459.xml"/></Relationships>
</file>

<file path=ppt/slides/_rels/slide457.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8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58.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60.xml.rels><?xml version="1.0" encoding="UTF-8" standalone="yes"?>
<Relationships xmlns="http://schemas.openxmlformats.org/package/2006/relationships"><Relationship Id="rId2" Type="http://schemas.openxmlformats.org/officeDocument/2006/relationships/slide" Target="slide461.xml"/><Relationship Id="rId1" Type="http://schemas.openxmlformats.org/officeDocument/2006/relationships/slideLayout" Target="../slideLayouts/slideLayout13.xml"/></Relationships>
</file>

<file path=ppt/slides/_rels/slide461.xml.rels><?xml version="1.0" encoding="UTF-8" standalone="yes"?>
<Relationships xmlns="http://schemas.openxmlformats.org/package/2006/relationships"><Relationship Id="rId2" Type="http://schemas.openxmlformats.org/officeDocument/2006/relationships/slide" Target="slide462.xml"/><Relationship Id="rId1" Type="http://schemas.openxmlformats.org/officeDocument/2006/relationships/slideLayout" Target="../slideLayouts/slideLayout18.xml"/></Relationships>
</file>

<file path=ppt/slides/_rels/slide462.xml.rels><?xml version="1.0" encoding="UTF-8" standalone="yes"?>
<Relationships xmlns="http://schemas.openxmlformats.org/package/2006/relationships"><Relationship Id="rId2" Type="http://schemas.openxmlformats.org/officeDocument/2006/relationships/slide" Target="slide463.xml"/><Relationship Id="rId1" Type="http://schemas.openxmlformats.org/officeDocument/2006/relationships/slideLayout" Target="../slideLayouts/slideLayout18.xml"/></Relationships>
</file>

<file path=ppt/slides/_rels/slide463.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notesSlide" Target="../notesSlides/notesSlide283.xml"/><Relationship Id="rId1" Type="http://schemas.openxmlformats.org/officeDocument/2006/relationships/slideLayout" Target="../slideLayouts/slideLayout18.xml"/><Relationship Id="rId4" Type="http://schemas.openxmlformats.org/officeDocument/2006/relationships/slide" Target="slide464.xml"/></Relationships>
</file>

<file path=ppt/slides/_rels/slide464.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slide" Target="slide466.xml"/><Relationship Id="rId1" Type="http://schemas.openxmlformats.org/officeDocument/2006/relationships/slideLayout" Target="../slideLayouts/slideLayout18.xml"/></Relationships>
</file>

<file path=ppt/slides/_rels/slide465.xml.rels><?xml version="1.0" encoding="UTF-8" standalone="yes"?>
<Relationships xmlns="http://schemas.openxmlformats.org/package/2006/relationships"><Relationship Id="rId3" Type="http://schemas.openxmlformats.org/officeDocument/2006/relationships/slide" Target="slide464.xml"/><Relationship Id="rId2" Type="http://schemas.openxmlformats.org/officeDocument/2006/relationships/slide" Target="slide463.xml"/><Relationship Id="rId1" Type="http://schemas.openxmlformats.org/officeDocument/2006/relationships/slideLayout" Target="../slideLayouts/slideLayout13.xml"/></Relationships>
</file>

<file path=ppt/slides/_rels/slide466.xml.rels><?xml version="1.0" encoding="UTF-8" standalone="yes"?>
<Relationships xmlns="http://schemas.openxmlformats.org/package/2006/relationships"><Relationship Id="rId3" Type="http://schemas.openxmlformats.org/officeDocument/2006/relationships/slide" Target="slide467.xml"/><Relationship Id="rId2" Type="http://schemas.openxmlformats.org/officeDocument/2006/relationships/notesSlide" Target="../notesSlides/notesSlide284.xml"/><Relationship Id="rId1" Type="http://schemas.openxmlformats.org/officeDocument/2006/relationships/slideLayout" Target="../slideLayouts/slideLayout7.xml"/><Relationship Id="rId6" Type="http://schemas.openxmlformats.org/officeDocument/2006/relationships/slide" Target="slide469.xml"/><Relationship Id="rId5" Type="http://schemas.openxmlformats.org/officeDocument/2006/relationships/slide" Target="slide470.xml"/><Relationship Id="rId4" Type="http://schemas.openxmlformats.org/officeDocument/2006/relationships/slide" Target="slide468.xml"/></Relationships>
</file>

<file path=ppt/slides/_rels/slide467.xml.rels><?xml version="1.0" encoding="UTF-8" standalone="yes"?>
<Relationships xmlns="http://schemas.openxmlformats.org/package/2006/relationships"><Relationship Id="rId3" Type="http://schemas.openxmlformats.org/officeDocument/2006/relationships/slide" Target="slide466.xml"/><Relationship Id="rId2" Type="http://schemas.openxmlformats.org/officeDocument/2006/relationships/notesSlide" Target="../notesSlides/notesSlide28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68.xml.rels><?xml version="1.0" encoding="UTF-8" standalone="yes"?>
<Relationships xmlns="http://schemas.openxmlformats.org/package/2006/relationships"><Relationship Id="rId3" Type="http://schemas.openxmlformats.org/officeDocument/2006/relationships/slide" Target="slide471.xml"/><Relationship Id="rId2" Type="http://schemas.openxmlformats.org/officeDocument/2006/relationships/notesSlide" Target="../notesSlides/notesSlide286.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69.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7.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3" Type="http://schemas.openxmlformats.org/officeDocument/2006/relationships/slide" Target="slide472.xml"/><Relationship Id="rId2" Type="http://schemas.openxmlformats.org/officeDocument/2006/relationships/notesSlide" Target="../notesSlides/notesSlide288.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1.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3" Type="http://schemas.openxmlformats.org/officeDocument/2006/relationships/slide" Target="slide491.xml"/><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3" Type="http://schemas.openxmlformats.org/officeDocument/2006/relationships/slide" Target="slide508.xml"/><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3" Type="http://schemas.openxmlformats.org/officeDocument/2006/relationships/slide" Target="slide483.xml"/><Relationship Id="rId2" Type="http://schemas.openxmlformats.org/officeDocument/2006/relationships/slide" Target="slide481.xml"/><Relationship Id="rId1" Type="http://schemas.openxmlformats.org/officeDocument/2006/relationships/slideLayout" Target="../slideLayouts/slideLayout7.xml"/><Relationship Id="rId4" Type="http://schemas.openxmlformats.org/officeDocument/2006/relationships/slide" Target="slide475.xml"/></Relationships>
</file>

<file path=ppt/slides/_rels/slide475.xml.rels><?xml version="1.0" encoding="UTF-8" standalone="yes"?>
<Relationships xmlns="http://schemas.openxmlformats.org/package/2006/relationships"><Relationship Id="rId2" Type="http://schemas.openxmlformats.org/officeDocument/2006/relationships/slide" Target="slide476.xml"/><Relationship Id="rId1" Type="http://schemas.openxmlformats.org/officeDocument/2006/relationships/slideLayout" Target="../slideLayouts/slideLayout14.xml"/></Relationships>
</file>

<file path=ppt/slides/_rels/slide476.xml.rels><?xml version="1.0" encoding="UTF-8" standalone="yes"?>
<Relationships xmlns="http://schemas.openxmlformats.org/package/2006/relationships"><Relationship Id="rId2" Type="http://schemas.openxmlformats.org/officeDocument/2006/relationships/slide" Target="slide477.xml"/><Relationship Id="rId1" Type="http://schemas.openxmlformats.org/officeDocument/2006/relationships/slideLayout" Target="../slideLayouts/slideLayout13.xml"/></Relationships>
</file>

<file path=ppt/slides/_rels/slide477.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8.xml"/></Relationships>
</file>

<file path=ppt/slides/_rels/slide478.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slide" Target="slide479.xml"/><Relationship Id="rId1" Type="http://schemas.openxmlformats.org/officeDocument/2006/relationships/slideLayout" Target="../slideLayouts/slideLayout18.xml"/></Relationships>
</file>

<file path=ppt/slides/_rels/slide479.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609.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610.xml"/></Relationships>
</file>

<file path=ppt/slides/_rels/slide480.xml.rels><?xml version="1.0" encoding="UTF-8" standalone="yes"?>
<Relationships xmlns="http://schemas.openxmlformats.org/package/2006/relationships"><Relationship Id="rId3" Type="http://schemas.openxmlformats.org/officeDocument/2006/relationships/slide" Target="slide485.xml"/><Relationship Id="rId2" Type="http://schemas.openxmlformats.org/officeDocument/2006/relationships/slide" Target="slide482.xml"/><Relationship Id="rId1" Type="http://schemas.openxmlformats.org/officeDocument/2006/relationships/slideLayout" Target="../slideLayouts/slideLayout7.xml"/><Relationship Id="rId5" Type="http://schemas.openxmlformats.org/officeDocument/2006/relationships/slide" Target="slide486.xml"/><Relationship Id="rId4" Type="http://schemas.openxmlformats.org/officeDocument/2006/relationships/slide" Target="slide484.xml"/></Relationships>
</file>

<file path=ppt/slides/_rels/slide481.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3.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3.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5.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5.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notesSlide" Target="../notesSlides/notesSlide296.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6.xml.rels><?xml version="1.0" encoding="UTF-8" standalone="yes"?>
<Relationships xmlns="http://schemas.openxmlformats.org/package/2006/relationships"><Relationship Id="rId3" Type="http://schemas.openxmlformats.org/officeDocument/2006/relationships/slide" Target="slide490.xml"/><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3" Type="http://schemas.openxmlformats.org/officeDocument/2006/relationships/slide" Target="slide717.xml"/><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3" Type="http://schemas.openxmlformats.org/officeDocument/2006/relationships/slide" Target="slide718.xml"/><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3" Type="http://schemas.openxmlformats.org/officeDocument/2006/relationships/slide" Target="slide719.xml"/><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61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612.xml"/></Relationships>
</file>

<file path=ppt/slides/_rels/slide490.xml.rels><?xml version="1.0" encoding="UTF-8" standalone="yes"?>
<Relationships xmlns="http://schemas.openxmlformats.org/package/2006/relationships"><Relationship Id="rId3" Type="http://schemas.openxmlformats.org/officeDocument/2006/relationships/slide" Target="slide720.xml"/><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notesSlide" Target="../notesSlides/notesSlide302.xml"/><Relationship Id="rId1" Type="http://schemas.openxmlformats.org/officeDocument/2006/relationships/slideLayout" Target="../slideLayouts/slideLayout7.xml"/><Relationship Id="rId5" Type="http://schemas.openxmlformats.org/officeDocument/2006/relationships/slide" Target="slide492.xml"/><Relationship Id="rId4" Type="http://schemas.openxmlformats.org/officeDocument/2006/relationships/slide" Target="slide500.xml"/></Relationships>
</file>

<file path=ppt/slides/_rels/slide492.xml.rels><?xml version="1.0" encoding="UTF-8" standalone="yes"?>
<Relationships xmlns="http://schemas.openxmlformats.org/package/2006/relationships"><Relationship Id="rId2" Type="http://schemas.openxmlformats.org/officeDocument/2006/relationships/slide" Target="slide493.xml"/><Relationship Id="rId1" Type="http://schemas.openxmlformats.org/officeDocument/2006/relationships/slideLayout" Target="../slideLayouts/slideLayout14.xml"/></Relationships>
</file>

<file path=ppt/slides/_rels/slide493.xml.rels><?xml version="1.0" encoding="UTF-8" standalone="yes"?>
<Relationships xmlns="http://schemas.openxmlformats.org/package/2006/relationships"><Relationship Id="rId2" Type="http://schemas.openxmlformats.org/officeDocument/2006/relationships/slide" Target="slide494.xml"/><Relationship Id="rId1" Type="http://schemas.openxmlformats.org/officeDocument/2006/relationships/slideLayout" Target="../slideLayouts/slideLayout13.xml"/></Relationships>
</file>

<file path=ppt/slides/_rels/slide494.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8.xml"/></Relationships>
</file>

<file path=ppt/slides/_rels/slide495.xml.rels><?xml version="1.0" encoding="UTF-8" standalone="yes"?>
<Relationships xmlns="http://schemas.openxmlformats.org/package/2006/relationships"><Relationship Id="rId3" Type="http://schemas.openxmlformats.org/officeDocument/2006/relationships/slide" Target="slide497.xml"/><Relationship Id="rId2" Type="http://schemas.openxmlformats.org/officeDocument/2006/relationships/slide" Target="slide496.xml"/><Relationship Id="rId1" Type="http://schemas.openxmlformats.org/officeDocument/2006/relationships/slideLayout" Target="../slideLayouts/slideLayout18.xml"/></Relationships>
</file>

<file path=ppt/slides/_rels/slide496.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3.xml"/></Relationships>
</file>

<file path=ppt/slides/_rels/slide497.xml.rels><?xml version="1.0" encoding="UTF-8" standalone="yes"?>
<Relationships xmlns="http://schemas.openxmlformats.org/package/2006/relationships"><Relationship Id="rId3" Type="http://schemas.openxmlformats.org/officeDocument/2006/relationships/slide" Target="slide502.xml"/><Relationship Id="rId2" Type="http://schemas.openxmlformats.org/officeDocument/2006/relationships/slide" Target="slide499.xml"/><Relationship Id="rId1" Type="http://schemas.openxmlformats.org/officeDocument/2006/relationships/slideLayout" Target="../slideLayouts/slideLayout7.xml"/><Relationship Id="rId5" Type="http://schemas.openxmlformats.org/officeDocument/2006/relationships/slide" Target="slide503.xml"/><Relationship Id="rId4" Type="http://schemas.openxmlformats.org/officeDocument/2006/relationships/slide" Target="slide501.xml"/></Relationships>
</file>

<file path=ppt/slides/_rels/slide498.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4.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61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614.xml"/></Relationships>
</file>

<file path=ppt/slides/_rels/slide500.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6.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2.xml.rels><?xml version="1.0" encoding="UTF-8" standalone="yes"?>
<Relationships xmlns="http://schemas.openxmlformats.org/package/2006/relationships"><Relationship Id="rId3" Type="http://schemas.openxmlformats.org/officeDocument/2006/relationships/slide" Target="slide506.xml"/><Relationship Id="rId2" Type="http://schemas.openxmlformats.org/officeDocument/2006/relationships/notesSlide" Target="../notesSlides/notesSlide307.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3.xml.rels><?xml version="1.0" encoding="UTF-8" standalone="yes"?>
<Relationships xmlns="http://schemas.openxmlformats.org/package/2006/relationships"><Relationship Id="rId3" Type="http://schemas.openxmlformats.org/officeDocument/2006/relationships/slide" Target="slide507.xml"/><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3" Type="http://schemas.openxmlformats.org/officeDocument/2006/relationships/slide" Target="slide721.xml"/><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3" Type="http://schemas.openxmlformats.org/officeDocument/2006/relationships/slide" Target="slide722.xml"/><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3" Type="http://schemas.openxmlformats.org/officeDocument/2006/relationships/slide" Target="slide723.xml"/><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3" Type="http://schemas.openxmlformats.org/officeDocument/2006/relationships/slide" Target="slide724.xml"/><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3" Type="http://schemas.openxmlformats.org/officeDocument/2006/relationships/slide" Target="slide515.xml"/><Relationship Id="rId2" Type="http://schemas.openxmlformats.org/officeDocument/2006/relationships/notesSlide" Target="../notesSlides/notesSlide313.xml"/><Relationship Id="rId1" Type="http://schemas.openxmlformats.org/officeDocument/2006/relationships/slideLayout" Target="../slideLayouts/slideLayout7.xml"/><Relationship Id="rId5" Type="http://schemas.openxmlformats.org/officeDocument/2006/relationships/slide" Target="slide509.xml"/><Relationship Id="rId4" Type="http://schemas.openxmlformats.org/officeDocument/2006/relationships/slide" Target="slide517.xml"/></Relationships>
</file>

<file path=ppt/slides/_rels/slide509.xml.rels><?xml version="1.0" encoding="UTF-8" standalone="yes"?>
<Relationships xmlns="http://schemas.openxmlformats.org/package/2006/relationships"><Relationship Id="rId2" Type="http://schemas.openxmlformats.org/officeDocument/2006/relationships/slide" Target="slide51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slide" Target="slide61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2" Type="http://schemas.openxmlformats.org/officeDocument/2006/relationships/slide" Target="slide511.xml"/><Relationship Id="rId1" Type="http://schemas.openxmlformats.org/officeDocument/2006/relationships/slideLayout" Target="../slideLayouts/slideLayout13.xml"/></Relationships>
</file>

<file path=ppt/slides/_rels/slide511.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8.xml"/></Relationships>
</file>

<file path=ppt/slides/_rels/slide512.xml.rels><?xml version="1.0" encoding="UTF-8" standalone="yes"?>
<Relationships xmlns="http://schemas.openxmlformats.org/package/2006/relationships"><Relationship Id="rId3" Type="http://schemas.openxmlformats.org/officeDocument/2006/relationships/slide" Target="slide514.xml"/><Relationship Id="rId2" Type="http://schemas.openxmlformats.org/officeDocument/2006/relationships/slide" Target="slide513.xml"/><Relationship Id="rId1" Type="http://schemas.openxmlformats.org/officeDocument/2006/relationships/slideLayout" Target="../slideLayouts/slideLayout18.xml"/></Relationships>
</file>

<file path=ppt/slides/_rels/slide513.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3" Type="http://schemas.openxmlformats.org/officeDocument/2006/relationships/slide" Target="slide516.xml"/><Relationship Id="rId2" Type="http://schemas.openxmlformats.org/officeDocument/2006/relationships/notesSlide" Target="../notesSlides/notesSlide314.xml"/><Relationship Id="rId1" Type="http://schemas.openxmlformats.org/officeDocument/2006/relationships/slideLayout" Target="../slideLayouts/slideLayout7.xml"/><Relationship Id="rId6" Type="http://schemas.openxmlformats.org/officeDocument/2006/relationships/slide" Target="slide520.xml"/><Relationship Id="rId5" Type="http://schemas.openxmlformats.org/officeDocument/2006/relationships/slide" Target="slide518.xml"/><Relationship Id="rId4" Type="http://schemas.openxmlformats.org/officeDocument/2006/relationships/slide" Target="slide519.xml"/></Relationships>
</file>

<file path=ppt/slides/_rels/slide515.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6.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7.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8.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9.xml.rels><?xml version="1.0" encoding="UTF-8" standalone="yes"?>
<Relationships xmlns="http://schemas.openxmlformats.org/package/2006/relationships"><Relationship Id="rId3" Type="http://schemas.openxmlformats.org/officeDocument/2006/relationships/slide" Target="slide523.xml"/><Relationship Id="rId2" Type="http://schemas.openxmlformats.org/officeDocument/2006/relationships/notesSlide" Target="../notesSlides/notesSlide319.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61.xml"/></Relationships>
</file>

<file path=ppt/slides/_rels/slide520.xml.rels><?xml version="1.0" encoding="UTF-8" standalone="yes"?>
<Relationships xmlns="http://schemas.openxmlformats.org/package/2006/relationships"><Relationship Id="rId3" Type="http://schemas.openxmlformats.org/officeDocument/2006/relationships/slide" Target="slide524.xml"/><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3" Type="http://schemas.openxmlformats.org/officeDocument/2006/relationships/slide" Target="slide725.xml"/><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3" Type="http://schemas.openxmlformats.org/officeDocument/2006/relationships/slide" Target="slide726.xml"/><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3" Type="http://schemas.openxmlformats.org/officeDocument/2006/relationships/slide" Target="slide727.xml"/><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3" Type="http://schemas.openxmlformats.org/officeDocument/2006/relationships/slide" Target="slide728.xml"/><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3" Type="http://schemas.openxmlformats.org/officeDocument/2006/relationships/slide" Target="slide526.xml"/><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3" Type="http://schemas.openxmlformats.org/officeDocument/2006/relationships/slide" Target="slide528.xml"/><Relationship Id="rId2" Type="http://schemas.openxmlformats.org/officeDocument/2006/relationships/notesSlide" Target="../notesSlides/notesSlide326.xml"/><Relationship Id="rId1" Type="http://schemas.openxmlformats.org/officeDocument/2006/relationships/slideLayout" Target="../slideLayouts/slideLayout7.xml"/><Relationship Id="rId5" Type="http://schemas.openxmlformats.org/officeDocument/2006/relationships/slide" Target="slide527.xml"/><Relationship Id="rId4" Type="http://schemas.openxmlformats.org/officeDocument/2006/relationships/slide" Target="slide529.xml"/></Relationships>
</file>

<file path=ppt/slides/_rels/slide5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26.xml"/><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slide" Target="slide53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14.xml"/></Relationships>
</file>

<file path=ppt/slides/_rels/slide530.xml.rels><?xml version="1.0" encoding="UTF-8" standalone="yes"?>
<Relationships xmlns="http://schemas.openxmlformats.org/package/2006/relationships"><Relationship Id="rId2" Type="http://schemas.openxmlformats.org/officeDocument/2006/relationships/slide" Target="slide531.xml"/><Relationship Id="rId1" Type="http://schemas.openxmlformats.org/officeDocument/2006/relationships/slideLayout" Target="../slideLayouts/slideLayout13.xml"/></Relationships>
</file>

<file path=ppt/slides/_rels/slide531.xml.rels><?xml version="1.0" encoding="UTF-8" standalone="yes"?>
<Relationships xmlns="http://schemas.openxmlformats.org/package/2006/relationships"><Relationship Id="rId2" Type="http://schemas.openxmlformats.org/officeDocument/2006/relationships/slide" Target="slide532.xml"/><Relationship Id="rId1" Type="http://schemas.openxmlformats.org/officeDocument/2006/relationships/slideLayout" Target="../slideLayouts/slideLayout18.xml"/></Relationships>
</file>

<file path=ppt/slides/_rels/slide532.xml.rels><?xml version="1.0" encoding="UTF-8" standalone="yes"?>
<Relationships xmlns="http://schemas.openxmlformats.org/package/2006/relationships"><Relationship Id="rId2" Type="http://schemas.openxmlformats.org/officeDocument/2006/relationships/slide" Target="slide533.xml"/><Relationship Id="rId1" Type="http://schemas.openxmlformats.org/officeDocument/2006/relationships/slideLayout" Target="../slideLayouts/slideLayout18.xml"/></Relationships>
</file>

<file path=ppt/slides/_rels/slide5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328.xml"/><Relationship Id="rId1" Type="http://schemas.openxmlformats.org/officeDocument/2006/relationships/slideLayout" Target="../slideLayouts/slideLayout18.xml"/><Relationship Id="rId4" Type="http://schemas.openxmlformats.org/officeDocument/2006/relationships/slide" Target="slide534.xml"/></Relationships>
</file>

<file path=ppt/slides/_rels/slide5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36.xml"/><Relationship Id="rId1" Type="http://schemas.openxmlformats.org/officeDocument/2006/relationships/slideLayout" Target="../slideLayouts/slideLayout18.xml"/></Relationships>
</file>

<file path=ppt/slides/_rels/slide535.xml.rels><?xml version="1.0" encoding="UTF-8" standalone="yes"?>
<Relationships xmlns="http://schemas.openxmlformats.org/package/2006/relationships"><Relationship Id="rId3" Type="http://schemas.openxmlformats.org/officeDocument/2006/relationships/slide" Target="slide534.xml"/><Relationship Id="rId2" Type="http://schemas.openxmlformats.org/officeDocument/2006/relationships/slide" Target="slide533.xml"/><Relationship Id="rId1" Type="http://schemas.openxmlformats.org/officeDocument/2006/relationships/slideLayout" Target="../slideLayouts/slideLayout13.xml"/></Relationships>
</file>

<file path=ppt/slides/_rels/slide536.xml.rels><?xml version="1.0" encoding="UTF-8" standalone="yes"?>
<Relationships xmlns="http://schemas.openxmlformats.org/package/2006/relationships"><Relationship Id="rId3" Type="http://schemas.openxmlformats.org/officeDocument/2006/relationships/slide" Target="slide537.xml"/><Relationship Id="rId2" Type="http://schemas.openxmlformats.org/officeDocument/2006/relationships/notesSlide" Target="../notesSlides/notesSlide329.xml"/><Relationship Id="rId1" Type="http://schemas.openxmlformats.org/officeDocument/2006/relationships/slideLayout" Target="../slideLayouts/slideLayout7.xml"/><Relationship Id="rId6" Type="http://schemas.openxmlformats.org/officeDocument/2006/relationships/slide" Target="slide540.xml"/><Relationship Id="rId5" Type="http://schemas.openxmlformats.org/officeDocument/2006/relationships/slide" Target="slide539.xml"/><Relationship Id="rId4" Type="http://schemas.openxmlformats.org/officeDocument/2006/relationships/slide" Target="slide538.xml"/></Relationships>
</file>

<file path=ppt/slides/_rels/slide537.xml.rels><?xml version="1.0" encoding="UTF-8" standalone="yes"?>
<Relationships xmlns="http://schemas.openxmlformats.org/package/2006/relationships"><Relationship Id="rId3" Type="http://schemas.openxmlformats.org/officeDocument/2006/relationships/slide" Target="slide536.xml"/><Relationship Id="rId2" Type="http://schemas.openxmlformats.org/officeDocument/2006/relationships/notesSlide" Target="../notesSlides/notesSlide33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8.xml.rels><?xml version="1.0" encoding="UTF-8" standalone="yes"?>
<Relationships xmlns="http://schemas.openxmlformats.org/package/2006/relationships"><Relationship Id="rId3" Type="http://schemas.openxmlformats.org/officeDocument/2006/relationships/slide" Target="slide541.xml"/><Relationship Id="rId2" Type="http://schemas.openxmlformats.org/officeDocument/2006/relationships/notesSlide" Target="../notesSlides/notesSlide331.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39.xml.rels><?xml version="1.0" encoding="UTF-8" standalone="yes"?>
<Relationships xmlns="http://schemas.openxmlformats.org/package/2006/relationships"><Relationship Id="rId3" Type="http://schemas.openxmlformats.org/officeDocument/2006/relationships/slide" Target="slide542.xml"/><Relationship Id="rId2" Type="http://schemas.openxmlformats.org/officeDocument/2006/relationships/notesSlide" Target="../notesSlides/notesSlide332.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13.xml"/></Relationships>
</file>

<file path=ppt/slides/_rels/slide540.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33.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1.xml.rels><?xml version="1.0" encoding="UTF-8" standalone="yes"?>
<Relationships xmlns="http://schemas.openxmlformats.org/package/2006/relationships"><Relationship Id="rId3" Type="http://schemas.openxmlformats.org/officeDocument/2006/relationships/slide" Target="slide544.xml"/><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3" Type="http://schemas.openxmlformats.org/officeDocument/2006/relationships/slide" Target="slide561.xml"/><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3" Type="http://schemas.openxmlformats.org/officeDocument/2006/relationships/slide" Target="slide578.xml"/><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3" Type="http://schemas.openxmlformats.org/officeDocument/2006/relationships/slide" Target="slide551.xml"/><Relationship Id="rId2" Type="http://schemas.openxmlformats.org/officeDocument/2006/relationships/notesSlide" Target="../notesSlides/notesSlide337.xml"/><Relationship Id="rId1" Type="http://schemas.openxmlformats.org/officeDocument/2006/relationships/slideLayout" Target="../slideLayouts/slideLayout7.xml"/><Relationship Id="rId5" Type="http://schemas.openxmlformats.org/officeDocument/2006/relationships/slide" Target="slide545.xml"/><Relationship Id="rId4" Type="http://schemas.openxmlformats.org/officeDocument/2006/relationships/slide" Target="slide553.xml"/></Relationships>
</file>

<file path=ppt/slides/_rels/slide545.xml.rels><?xml version="1.0" encoding="UTF-8" standalone="yes"?>
<Relationships xmlns="http://schemas.openxmlformats.org/package/2006/relationships"><Relationship Id="rId2" Type="http://schemas.openxmlformats.org/officeDocument/2006/relationships/slide" Target="slide546.xml"/><Relationship Id="rId1" Type="http://schemas.openxmlformats.org/officeDocument/2006/relationships/slideLayout" Target="../slideLayouts/slideLayout14.xml"/></Relationships>
</file>

<file path=ppt/slides/_rels/slide546.xml.rels><?xml version="1.0" encoding="UTF-8" standalone="yes"?>
<Relationships xmlns="http://schemas.openxmlformats.org/package/2006/relationships"><Relationship Id="rId2" Type="http://schemas.openxmlformats.org/officeDocument/2006/relationships/slide" Target="slide547.xml"/><Relationship Id="rId1" Type="http://schemas.openxmlformats.org/officeDocument/2006/relationships/slideLayout" Target="../slideLayouts/slideLayout13.xml"/></Relationships>
</file>

<file path=ppt/slides/_rels/slide547.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8.xml"/></Relationships>
</file>

<file path=ppt/slides/_rels/slide548.xml.rels><?xml version="1.0" encoding="UTF-8" standalone="yes"?>
<Relationships xmlns="http://schemas.openxmlformats.org/package/2006/relationships"><Relationship Id="rId3" Type="http://schemas.openxmlformats.org/officeDocument/2006/relationships/slide" Target="slide550.xml"/><Relationship Id="rId2" Type="http://schemas.openxmlformats.org/officeDocument/2006/relationships/slide" Target="slide549.xml"/><Relationship Id="rId1" Type="http://schemas.openxmlformats.org/officeDocument/2006/relationships/slideLayout" Target="../slideLayouts/slideLayout18.xml"/></Relationships>
</file>

<file path=ppt/slides/_rels/slide549.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50.xml.rels><?xml version="1.0" encoding="UTF-8" standalone="yes"?>
<Relationships xmlns="http://schemas.openxmlformats.org/package/2006/relationships"><Relationship Id="rId3" Type="http://schemas.openxmlformats.org/officeDocument/2006/relationships/slide" Target="slide555.xml"/><Relationship Id="rId2" Type="http://schemas.openxmlformats.org/officeDocument/2006/relationships/slide" Target="slide552.xml"/><Relationship Id="rId1" Type="http://schemas.openxmlformats.org/officeDocument/2006/relationships/slideLayout" Target="../slideLayouts/slideLayout7.xml"/><Relationship Id="rId5" Type="http://schemas.openxmlformats.org/officeDocument/2006/relationships/slide" Target="slide556.xml"/><Relationship Id="rId4" Type="http://schemas.openxmlformats.org/officeDocument/2006/relationships/slide" Target="slide554.xml"/></Relationships>
</file>

<file path=ppt/slides/_rels/slide551.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9.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3.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1.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5.xml.rels><?xml version="1.0" encoding="UTF-8" standalone="yes"?>
<Relationships xmlns="http://schemas.openxmlformats.org/package/2006/relationships"><Relationship Id="rId3" Type="http://schemas.openxmlformats.org/officeDocument/2006/relationships/slide" Target="slide559.xml"/><Relationship Id="rId2" Type="http://schemas.openxmlformats.org/officeDocument/2006/relationships/notesSlide" Target="../notesSlides/notesSlide342.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6.xml.rels><?xml version="1.0" encoding="UTF-8" standalone="yes"?>
<Relationships xmlns="http://schemas.openxmlformats.org/package/2006/relationships"><Relationship Id="rId3" Type="http://schemas.openxmlformats.org/officeDocument/2006/relationships/slide" Target="slide560.xml"/><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3" Type="http://schemas.openxmlformats.org/officeDocument/2006/relationships/slide" Target="slide729.xml"/><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3" Type="http://schemas.openxmlformats.org/officeDocument/2006/relationships/slide" Target="slide730.xml"/><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3" Type="http://schemas.openxmlformats.org/officeDocument/2006/relationships/slide" Target="slide731.xml"/><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18.xml"/></Relationships>
</file>

<file path=ppt/slides/_rels/slide560.xml.rels><?xml version="1.0" encoding="UTF-8" standalone="yes"?>
<Relationships xmlns="http://schemas.openxmlformats.org/package/2006/relationships"><Relationship Id="rId3" Type="http://schemas.openxmlformats.org/officeDocument/2006/relationships/slide" Target="slide732.xml"/><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3" Type="http://schemas.openxmlformats.org/officeDocument/2006/relationships/slide" Target="slide570.xml"/><Relationship Id="rId2" Type="http://schemas.openxmlformats.org/officeDocument/2006/relationships/slide" Target="slide568.xml"/><Relationship Id="rId1" Type="http://schemas.openxmlformats.org/officeDocument/2006/relationships/slideLayout" Target="../slideLayouts/slideLayout7.xml"/><Relationship Id="rId4" Type="http://schemas.openxmlformats.org/officeDocument/2006/relationships/slide" Target="slide562.xml"/></Relationships>
</file>

<file path=ppt/slides/_rels/slide562.xml.rels><?xml version="1.0" encoding="UTF-8" standalone="yes"?>
<Relationships xmlns="http://schemas.openxmlformats.org/package/2006/relationships"><Relationship Id="rId2" Type="http://schemas.openxmlformats.org/officeDocument/2006/relationships/slide" Target="slide563.xml"/><Relationship Id="rId1" Type="http://schemas.openxmlformats.org/officeDocument/2006/relationships/slideLayout" Target="../slideLayouts/slideLayout14.xml"/></Relationships>
</file>

<file path=ppt/slides/_rels/slide563.xml.rels><?xml version="1.0" encoding="UTF-8" standalone="yes"?>
<Relationships xmlns="http://schemas.openxmlformats.org/package/2006/relationships"><Relationship Id="rId2" Type="http://schemas.openxmlformats.org/officeDocument/2006/relationships/slide" Target="slide564.xml"/><Relationship Id="rId1" Type="http://schemas.openxmlformats.org/officeDocument/2006/relationships/slideLayout" Target="../slideLayouts/slideLayout13.xml"/></Relationships>
</file>

<file path=ppt/slides/_rels/slide564.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8.xml"/></Relationships>
</file>

<file path=ppt/slides/_rels/slide565.xml.rels><?xml version="1.0" encoding="UTF-8" standalone="yes"?>
<Relationships xmlns="http://schemas.openxmlformats.org/package/2006/relationships"><Relationship Id="rId3" Type="http://schemas.openxmlformats.org/officeDocument/2006/relationships/slide" Target="slide567.xml"/><Relationship Id="rId2" Type="http://schemas.openxmlformats.org/officeDocument/2006/relationships/slide" Target="slide566.xml"/><Relationship Id="rId1" Type="http://schemas.openxmlformats.org/officeDocument/2006/relationships/slideLayout" Target="../slideLayouts/slideLayout18.xml"/></Relationships>
</file>

<file path=ppt/slides/_rels/slide566.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3.xml"/></Relationships>
</file>

<file path=ppt/slides/_rels/slide567.xml.rels><?xml version="1.0" encoding="UTF-8" standalone="yes"?>
<Relationships xmlns="http://schemas.openxmlformats.org/package/2006/relationships"><Relationship Id="rId3" Type="http://schemas.openxmlformats.org/officeDocument/2006/relationships/slide" Target="slide572.xml"/><Relationship Id="rId2" Type="http://schemas.openxmlformats.org/officeDocument/2006/relationships/slide" Target="slide569.xml"/><Relationship Id="rId1" Type="http://schemas.openxmlformats.org/officeDocument/2006/relationships/slideLayout" Target="../slideLayouts/slideLayout7.xml"/><Relationship Id="rId5" Type="http://schemas.openxmlformats.org/officeDocument/2006/relationships/slide" Target="slide573.xml"/><Relationship Id="rId4" Type="http://schemas.openxmlformats.org/officeDocument/2006/relationships/slide" Target="slide571.xml"/></Relationships>
</file>

<file path=ppt/slides/_rels/slide568.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9.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3.xml"/></Relationships>
</file>

<file path=ppt/slides/_rels/slide570.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1.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2.xml.rels><?xml version="1.0" encoding="UTF-8" standalone="yes"?>
<Relationships xmlns="http://schemas.openxmlformats.org/package/2006/relationships"><Relationship Id="rId3" Type="http://schemas.openxmlformats.org/officeDocument/2006/relationships/slide" Target="slide576.xml"/><Relationship Id="rId2" Type="http://schemas.openxmlformats.org/officeDocument/2006/relationships/notesSlide" Target="../notesSlides/notesSlide352.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3.xml.rels><?xml version="1.0" encoding="UTF-8" standalone="yes"?>
<Relationships xmlns="http://schemas.openxmlformats.org/package/2006/relationships"><Relationship Id="rId3" Type="http://schemas.openxmlformats.org/officeDocument/2006/relationships/slide" Target="slide577.xml"/><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3" Type="http://schemas.openxmlformats.org/officeDocument/2006/relationships/slide" Target="slide733.xml"/><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3" Type="http://schemas.openxmlformats.org/officeDocument/2006/relationships/slide" Target="slide734.xml"/><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3" Type="http://schemas.openxmlformats.org/officeDocument/2006/relationships/slide" Target="slide735.xml"/><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3" Type="http://schemas.openxmlformats.org/officeDocument/2006/relationships/slide" Target="slide736.xml"/><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3" Type="http://schemas.openxmlformats.org/officeDocument/2006/relationships/slide" Target="slide587.xml"/><Relationship Id="rId2" Type="http://schemas.openxmlformats.org/officeDocument/2006/relationships/slide" Target="slide585.xml"/><Relationship Id="rId1" Type="http://schemas.openxmlformats.org/officeDocument/2006/relationships/slideLayout" Target="../slideLayouts/slideLayout7.xml"/><Relationship Id="rId4" Type="http://schemas.openxmlformats.org/officeDocument/2006/relationships/slide" Target="slide579.xml"/></Relationships>
</file>

<file path=ppt/slides/_rels/slide579.xml.rels><?xml version="1.0" encoding="UTF-8" standalone="yes"?>
<Relationships xmlns="http://schemas.openxmlformats.org/package/2006/relationships"><Relationship Id="rId2" Type="http://schemas.openxmlformats.org/officeDocument/2006/relationships/slide" Target="slide58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0.xml"/><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slide" Target="slide62.xml"/></Relationships>
</file>

<file path=ppt/slides/_rels/slide580.xml.rels><?xml version="1.0" encoding="UTF-8" standalone="yes"?>
<Relationships xmlns="http://schemas.openxmlformats.org/package/2006/relationships"><Relationship Id="rId2" Type="http://schemas.openxmlformats.org/officeDocument/2006/relationships/slide" Target="slide581.xml"/><Relationship Id="rId1" Type="http://schemas.openxmlformats.org/officeDocument/2006/relationships/slideLayout" Target="../slideLayouts/slideLayout13.xml"/></Relationships>
</file>

<file path=ppt/slides/_rels/slide581.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8.xml"/></Relationships>
</file>

<file path=ppt/slides/_rels/slide582.xml.rels><?xml version="1.0" encoding="UTF-8" standalone="yes"?>
<Relationships xmlns="http://schemas.openxmlformats.org/package/2006/relationships"><Relationship Id="rId3" Type="http://schemas.openxmlformats.org/officeDocument/2006/relationships/slide" Target="slide584.xml"/><Relationship Id="rId2" Type="http://schemas.openxmlformats.org/officeDocument/2006/relationships/slide" Target="slide583.xml"/><Relationship Id="rId1" Type="http://schemas.openxmlformats.org/officeDocument/2006/relationships/slideLayout" Target="../slideLayouts/slideLayout18.xml"/></Relationships>
</file>

<file path=ppt/slides/_rels/slide583.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3.xml"/></Relationships>
</file>

<file path=ppt/slides/_rels/slide584.xml.rels><?xml version="1.0" encoding="UTF-8" standalone="yes"?>
<Relationships xmlns="http://schemas.openxmlformats.org/package/2006/relationships"><Relationship Id="rId3" Type="http://schemas.openxmlformats.org/officeDocument/2006/relationships/slide" Target="slide589.xml"/><Relationship Id="rId2" Type="http://schemas.openxmlformats.org/officeDocument/2006/relationships/slide" Target="slide586.xml"/><Relationship Id="rId1" Type="http://schemas.openxmlformats.org/officeDocument/2006/relationships/slideLayout" Target="../slideLayouts/slideLayout7.xml"/><Relationship Id="rId5" Type="http://schemas.openxmlformats.org/officeDocument/2006/relationships/slide" Target="slide590.xml"/><Relationship Id="rId4" Type="http://schemas.openxmlformats.org/officeDocument/2006/relationships/slide" Target="slide588.xml"/></Relationships>
</file>

<file path=ppt/slides/_rels/slide585.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9.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7.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1.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9.xml.rels><?xml version="1.0" encoding="UTF-8" standalone="yes"?>
<Relationships xmlns="http://schemas.openxmlformats.org/package/2006/relationships"><Relationship Id="rId3" Type="http://schemas.openxmlformats.org/officeDocument/2006/relationships/slide" Target="slide593.xml"/><Relationship Id="rId2" Type="http://schemas.openxmlformats.org/officeDocument/2006/relationships/notesSlide" Target="../notesSlides/notesSlide362.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3" Type="http://schemas.openxmlformats.org/officeDocument/2006/relationships/slide" Target="slide594.xml"/><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3" Type="http://schemas.openxmlformats.org/officeDocument/2006/relationships/slide" Target="slide737.xml"/><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3" Type="http://schemas.openxmlformats.org/officeDocument/2006/relationships/slide" Target="slide738.xml"/><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3" Type="http://schemas.openxmlformats.org/officeDocument/2006/relationships/slide" Target="slide739.xml"/><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3" Type="http://schemas.openxmlformats.org/officeDocument/2006/relationships/slide" Target="slide740.xml"/><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3" Type="http://schemas.openxmlformats.org/officeDocument/2006/relationships/slide" Target="slide596.xml"/><Relationship Id="rId2" Type="http://schemas.openxmlformats.org/officeDocument/2006/relationships/notesSlide" Target="../notesSlides/notesSlide368.xml"/><Relationship Id="rId1" Type="http://schemas.openxmlformats.org/officeDocument/2006/relationships/slideLayout" Target="../slideLayouts/slideLayout7.xml"/><Relationship Id="rId4" Type="http://schemas.openxmlformats.org/officeDocument/2006/relationships/slide" Target="slide607.xml"/></Relationships>
</file>

<file path=ppt/slides/_rels/slide596.xml.rels><?xml version="1.0" encoding="UTF-8" standalone="yes"?>
<Relationships xmlns="http://schemas.openxmlformats.org/package/2006/relationships"><Relationship Id="rId2" Type="http://schemas.openxmlformats.org/officeDocument/2006/relationships/slide" Target="slide597.xml"/><Relationship Id="rId1" Type="http://schemas.openxmlformats.org/officeDocument/2006/relationships/slideLayout" Target="../slideLayouts/slideLayout14.xml"/></Relationships>
</file>

<file path=ppt/slides/_rels/slide597.xml.rels><?xml version="1.0" encoding="UTF-8" standalone="yes"?>
<Relationships xmlns="http://schemas.openxmlformats.org/package/2006/relationships"><Relationship Id="rId2" Type="http://schemas.openxmlformats.org/officeDocument/2006/relationships/slide" Target="slide598.xml"/><Relationship Id="rId1" Type="http://schemas.openxmlformats.org/officeDocument/2006/relationships/slideLayout" Target="../slideLayouts/slideLayout13.xml"/></Relationships>
</file>

<file path=ppt/slides/_rels/slide598.xml.rels><?xml version="1.0" encoding="UTF-8" standalone="yes"?>
<Relationships xmlns="http://schemas.openxmlformats.org/package/2006/relationships"><Relationship Id="rId2" Type="http://schemas.openxmlformats.org/officeDocument/2006/relationships/slide" Target="slide599.xml"/><Relationship Id="rId1" Type="http://schemas.openxmlformats.org/officeDocument/2006/relationships/slideLayout" Target="../slideLayouts/slideLayout18.xml"/></Relationships>
</file>

<file path=ppt/slides/_rels/slide599.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00.xml.rels><?xml version="1.0" encoding="UTF-8" standalone="yes"?>
<Relationships xmlns="http://schemas.openxmlformats.org/package/2006/relationships"><Relationship Id="rId3" Type="http://schemas.openxmlformats.org/officeDocument/2006/relationships/slide" Target="slide606.xml"/><Relationship Id="rId2" Type="http://schemas.openxmlformats.org/officeDocument/2006/relationships/notesSlide" Target="../notesSlides/notesSlide369.xml"/><Relationship Id="rId1" Type="http://schemas.openxmlformats.org/officeDocument/2006/relationships/slideLayout" Target="../slideLayouts/slideLayout18.xml"/><Relationship Id="rId4" Type="http://schemas.openxmlformats.org/officeDocument/2006/relationships/slide" Target="slide601.xml"/></Relationships>
</file>

<file path=ppt/slides/_rels/slide601.xml.rels><?xml version="1.0" encoding="UTF-8" standalone="yes"?>
<Relationships xmlns="http://schemas.openxmlformats.org/package/2006/relationships"><Relationship Id="rId3" Type="http://schemas.openxmlformats.org/officeDocument/2006/relationships/slide" Target="slide602.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2.xml.rels><?xml version="1.0" encoding="UTF-8" standalone="yes"?>
<Relationships xmlns="http://schemas.openxmlformats.org/package/2006/relationships"><Relationship Id="rId2" Type="http://schemas.openxmlformats.org/officeDocument/2006/relationships/slide" Target="slide603.xml"/><Relationship Id="rId1" Type="http://schemas.openxmlformats.org/officeDocument/2006/relationships/slideLayout" Target="../slideLayouts/slideLayout14.xml"/></Relationships>
</file>

<file path=ppt/slides/_rels/slide603.xml.rels><?xml version="1.0" encoding="UTF-8" standalone="yes"?>
<Relationships xmlns="http://schemas.openxmlformats.org/package/2006/relationships"><Relationship Id="rId2" Type="http://schemas.openxmlformats.org/officeDocument/2006/relationships/slide" Target="slide604.xml"/><Relationship Id="rId1" Type="http://schemas.openxmlformats.org/officeDocument/2006/relationships/slideLayout" Target="../slideLayouts/slideLayout13.xml"/></Relationships>
</file>

<file path=ppt/slides/_rels/slide604.xml.rels><?xml version="1.0" encoding="UTF-8" standalone="yes"?>
<Relationships xmlns="http://schemas.openxmlformats.org/package/2006/relationships"><Relationship Id="rId2" Type="http://schemas.openxmlformats.org/officeDocument/2006/relationships/slide" Target="slide605.xml"/><Relationship Id="rId1" Type="http://schemas.openxmlformats.org/officeDocument/2006/relationships/slideLayout" Target="../slideLayouts/slideLayout18.xml"/></Relationships>
</file>

<file path=ppt/slides/_rels/slide605.xml.rels><?xml version="1.0" encoding="UTF-8" standalone="yes"?>
<Relationships xmlns="http://schemas.openxmlformats.org/package/2006/relationships"><Relationship Id="rId3" Type="http://schemas.openxmlformats.org/officeDocument/2006/relationships/slide" Target="slide608.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6.xml.rels><?xml version="1.0" encoding="UTF-8" standalone="yes"?>
<Relationships xmlns="http://schemas.openxmlformats.org/package/2006/relationships"><Relationship Id="rId3" Type="http://schemas.openxmlformats.org/officeDocument/2006/relationships/slide" Target="slide601.xml"/><Relationship Id="rId2" Type="http://schemas.openxmlformats.org/officeDocument/2006/relationships/slide" Target="slide600.xml"/><Relationship Id="rId1" Type="http://schemas.openxmlformats.org/officeDocument/2006/relationships/slideLayout" Target="../slideLayouts/slideLayout13.xml"/><Relationship Id="rId4" Type="http://schemas.openxmlformats.org/officeDocument/2006/relationships/slide" Target="slide605.xml"/></Relationships>
</file>

<file path=ppt/slides/_rels/slide6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0.xml"/><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1.xml"/><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9.xml"/><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0.xml"/><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1.xml"/><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3.xml"/><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4.xml"/><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5.xml"/><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6.xml"/><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7.xml"/><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8.xml"/><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9.xml"/><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0.xml"/><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1.xml"/><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616.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617.xml"/></Relationships>
</file>

<file path=ppt/slides/_rels/slide6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3.xml"/><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4.xml"/><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5.xml"/><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6.xml"/><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7.xml"/><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8.xml"/><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9.xml"/><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0.xml"/><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1.xml"/><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18.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slide" Target="slide619.xml"/></Relationships>
</file>

<file path=ppt/slides/_rels/slide6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3.xml"/><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4.xml"/><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5.xml"/><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6.xml"/><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7.xml"/><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8.xml"/><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9.xml"/><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0.xml"/><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1.xml"/><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620.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621.xml"/></Relationships>
</file>

<file path=ppt/slides/_rels/slide6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3.xml"/><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4.xml"/><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5.xml"/><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6.xml"/><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7.xml"/><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8.xml"/><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9.xml"/><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0.xml"/><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1.xml"/><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622.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3.xml"/><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4.xml"/><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5.xml"/><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6.xml"/><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7.xml"/><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8.xml"/><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9.xml"/><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0.xml"/><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1.xml"/><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slide" Target="slide70.xml"/><Relationship Id="rId4" Type="http://schemas.openxmlformats.org/officeDocument/2006/relationships/slide" Target="slide78.xml"/></Relationships>
</file>

<file path=ppt/slides/_rels/slide6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3.xml"/><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4.xml"/><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5.xml"/><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6.xml"/><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7.xml"/><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8.xml"/><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9.xml"/><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0.xml"/><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1.xml"/><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4.xml"/></Relationships>
</file>

<file path=ppt/slides/_rels/slide7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3.xml"/><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4.xml"/><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5.xml"/><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6.xml"/><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7.xml"/><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8.xml"/><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9.xml"/><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0.xml"/><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1.xml"/><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3.xml"/></Relationships>
</file>

<file path=ppt/slides/_rels/slide7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3.xml"/><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4.xml"/><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5.xml"/><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6.xml"/><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7.xml"/><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8.xml"/><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9.xml"/><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0.xml"/><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1.xml"/><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8.xml"/></Relationships>
</file>

<file path=ppt/slides/_rels/slide7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3.xml"/><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4.xml"/><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5.xml"/><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6.xml"/><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7.xml"/><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8.xml"/><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9.xml"/><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0.xml"/><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1.xml"/><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18.xml"/></Relationships>
</file>

<file path=ppt/slides/_rels/slide7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3.xml"/><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4.xml"/><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5.xml"/><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6.xml"/><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7.xml"/><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8.xml"/><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9.xml"/><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0.xml"/><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1.xml"/><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3.xml"/></Relationships>
</file>

<file path=ppt/slides/_rels/slide7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7.xml"/><Relationship Id="rId1" Type="http://schemas.openxmlformats.org/officeDocument/2006/relationships/slideLayout" Target="../slideLayouts/slideLayout7.xml"/><Relationship Id="rId5" Type="http://schemas.openxmlformats.org/officeDocument/2006/relationships/slide" Target="slide81.xml"/><Relationship Id="rId4" Type="http://schemas.openxmlformats.org/officeDocument/2006/relationships/slide" Target="slide79.xml"/></Relationships>
</file>

<file path=ppt/slides/_rels/slide7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623.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624.xml"/></Relationships>
</file>

<file path=ppt/slides/_rels/slide83.xml.rels><?xml version="1.0" encoding="UTF-8" standalone="yes"?>
<Relationships xmlns="http://schemas.openxmlformats.org/package/2006/relationships"><Relationship Id="rId3" Type="http://schemas.openxmlformats.org/officeDocument/2006/relationships/slide" Target="slide625.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slide" Target="slide626.xml"/></Relationships>
</file>

<file path=ppt/slides/_rels/slide84.xml.rels><?xml version="1.0" encoding="UTF-8" standalone="yes"?>
<Relationships xmlns="http://schemas.openxmlformats.org/package/2006/relationships"><Relationship Id="rId3" Type="http://schemas.openxmlformats.org/officeDocument/2006/relationships/slide" Target="slide627.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628.xml"/></Relationships>
</file>

<file path=ppt/slides/_rels/slide85.xml.rels><?xml version="1.0" encoding="UTF-8" standalone="yes"?>
<Relationships xmlns="http://schemas.openxmlformats.org/package/2006/relationships"><Relationship Id="rId3" Type="http://schemas.openxmlformats.org/officeDocument/2006/relationships/slide" Target="slide629.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slide" Target="slide90.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slide" Target="slide95.xml"/></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97.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101.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slide" Target="slide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4BF135F-A780-403C-9DFC-1B368B42371D}"/>
              </a:ext>
            </a:extLst>
          </p:cNvPr>
          <p:cNvSpPr txBox="1"/>
          <p:nvPr/>
        </p:nvSpPr>
        <p:spPr>
          <a:xfrm>
            <a:off x="180535" y="276999"/>
            <a:ext cx="11830930" cy="5355312"/>
          </a:xfrm>
          <a:prstGeom prst="rect">
            <a:avLst/>
          </a:prstGeom>
          <a:noFill/>
        </p:spPr>
        <p:txBody>
          <a:bodyPr wrap="square" rtlCol="0">
            <a:spAutoFit/>
          </a:bodyPr>
          <a:lstStyle/>
          <a:p>
            <a:endParaRPr lang="cs-CZ" dirty="0"/>
          </a:p>
          <a:p>
            <a:r>
              <a:rPr lang="cs-CZ" dirty="0" smtClean="0"/>
              <a:t>V době nejtvrdšího </a:t>
            </a:r>
            <a:r>
              <a:rPr lang="cs-CZ" dirty="0" err="1" smtClean="0"/>
              <a:t>lockdownu</a:t>
            </a:r>
            <a:r>
              <a:rPr lang="cs-CZ" dirty="0" smtClean="0"/>
              <a:t> někdy na jaře minulého roku, když se učilo jenom online </a:t>
            </a:r>
            <a:r>
              <a:rPr lang="cs-CZ" dirty="0"/>
              <a:t>jsem se rozhodl vyzkoušet jeden nápad a pokusil jsem se vytvořit značně netypický výukový materiál. </a:t>
            </a:r>
          </a:p>
          <a:p>
            <a:endParaRPr lang="cs-CZ" dirty="0"/>
          </a:p>
          <a:p>
            <a:r>
              <a:rPr lang="cs-CZ" dirty="0"/>
              <a:t>Inspirací k tomu mi byl formát </a:t>
            </a:r>
            <a:r>
              <a:rPr lang="cs-CZ" dirty="0" err="1"/>
              <a:t>gamebooků</a:t>
            </a:r>
            <a:r>
              <a:rPr lang="cs-CZ" dirty="0"/>
              <a:t>. </a:t>
            </a:r>
            <a:r>
              <a:rPr lang="cs-CZ" i="1" dirty="0"/>
              <a:t>(Pro ty, kdo se snad s tímto termínem nikdy nesetkali se jedná o knižní příběh, který se však různě větví na základě rozhodnutí čtenáře. Na konci každé sekce popisující příběh jste postaveni před volbu </a:t>
            </a:r>
          </a:p>
          <a:p>
            <a:pPr algn="just"/>
            <a:r>
              <a:rPr lang="cs-CZ" i="1" dirty="0"/>
              <a:t>z několika možností, a tato volba určí pokračování příběhu.) </a:t>
            </a:r>
            <a:r>
              <a:rPr lang="cs-CZ" dirty="0"/>
              <a:t>Proto zde na každém slidu je jedno, nebo několik tlačítek. Některá vás pouze pousnou dál po cestě (ta ve tvaru šipek) a některá vás pošlou na různé cesty, které vedou k různým cílům. Kterou cestou se vydáte, záleží na vás. Vy budete mít možnost zvolit si, jak se hlavní postava příběhu zachová. Danou možnost zvolíte kliknutím na příslušné tlačítko a to vás přesune na odpovídající místo. Snad jen dodám, že to, co na vás na které cestě čeká nebudete vědět, dokud se jí nevydáte. A na různých místech najdete různé nápovědy. Dobře si jich všímejte. Někdy záleží na drobných rozdílech.</a:t>
            </a:r>
          </a:p>
          <a:p>
            <a:endParaRPr lang="cs-CZ" dirty="0"/>
          </a:p>
          <a:p>
            <a:r>
              <a:rPr lang="cs-CZ" dirty="0"/>
              <a:t>Každé zakončení je ohodnoceno různým počtem hvězdiček. Celkem je jich devět. </a:t>
            </a:r>
          </a:p>
          <a:p>
            <a:endParaRPr lang="cs-CZ" dirty="0"/>
          </a:p>
          <a:p>
            <a:r>
              <a:rPr lang="cs-CZ" dirty="0"/>
              <a:t>P.S.: To, jak k tomu přistoupíte je samozřejmě na vás. Obejít se dá vždycky všechno a nemůžu vám v tom nijak zabránit. Nicméně doporučuji to alespoň napoprvé zkusit striktně podle instrukcí. </a:t>
            </a:r>
          </a:p>
          <a:p>
            <a:endParaRPr lang="cs-CZ" dirty="0"/>
          </a:p>
          <a:p>
            <a:r>
              <a:rPr lang="cs-CZ" dirty="0"/>
              <a:t>Nyní začněte kliknutím na tlačítko „Úvod“.</a:t>
            </a:r>
          </a:p>
        </p:txBody>
      </p:sp>
      <p:sp>
        <p:nvSpPr>
          <p:cNvPr id="3" name="Obdélník: se zakulacenými rohy 2">
            <a:hlinkClick r:id="" action="ppaction://hlinkshowjump?jump=nextslide"/>
            <a:extLst>
              <a:ext uri="{FF2B5EF4-FFF2-40B4-BE49-F238E27FC236}">
                <a16:creationId xmlns:a16="http://schemas.microsoft.com/office/drawing/2014/main" xmlns="" id="{0A1E7A1C-AB18-4F48-8E01-A4A6AF133798}"/>
              </a:ext>
            </a:extLst>
          </p:cNvPr>
          <p:cNvSpPr/>
          <p:nvPr/>
        </p:nvSpPr>
        <p:spPr>
          <a:xfrm>
            <a:off x="4296000" y="56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3200" b="1" dirty="0">
                <a:ln w="10160">
                  <a:noFill/>
                  <a:prstDash val="solid"/>
                </a:ln>
                <a:solidFill>
                  <a:srgbClr val="FFFFFF"/>
                </a:solidFill>
                <a:effectLst>
                  <a:outerShdw blurRad="38100" dist="22860" dir="5400000" algn="tl" rotWithShape="0">
                    <a:srgbClr val="000000">
                      <a:alpha val="30000"/>
                    </a:srgbClr>
                  </a:outerShdw>
                </a:effectLst>
              </a:rPr>
              <a:t>Úvod</a:t>
            </a:r>
            <a:endParaRPr lang="cs-CZ" b="1" dirty="0">
              <a:ln w="10160">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55218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7B48742-F469-4BDB-B386-5314F7E24318}"/>
              </a:ext>
            </a:extLst>
          </p:cNvPr>
          <p:cNvSpPr txBox="1"/>
          <p:nvPr/>
        </p:nvSpPr>
        <p:spPr>
          <a:xfrm>
            <a:off x="179882" y="0"/>
            <a:ext cx="11752288" cy="5355312"/>
          </a:xfrm>
          <a:prstGeom prst="rect">
            <a:avLst/>
          </a:prstGeom>
          <a:noFill/>
        </p:spPr>
        <p:txBody>
          <a:bodyPr wrap="square" rtlCol="0">
            <a:spAutoFit/>
          </a:bodyPr>
          <a:lstStyle/>
          <a:p>
            <a:pPr algn="just"/>
            <a:endParaRPr lang="cs-CZ" dirty="0"/>
          </a:p>
          <a:p>
            <a:pPr algn="just"/>
            <a:r>
              <a:rPr lang="cs-CZ" dirty="0"/>
              <a:t>Rozhodl jste se pro variantu konkrétních věků. To znamená, že finální verze vašeho Anamnestického dotazníku je strukturovaná následujícím způsobem: </a:t>
            </a:r>
          </a:p>
          <a:p>
            <a:pPr algn="just"/>
            <a:endParaRPr lang="cs-CZ" dirty="0"/>
          </a:p>
          <a:p>
            <a:pPr algn="just"/>
            <a:r>
              <a:rPr lang="cs-CZ" b="1" dirty="0"/>
              <a:t>Pohlaví</a:t>
            </a:r>
            <a:r>
              <a:rPr lang="cs-CZ" dirty="0"/>
              <a:t>: 1 – muži, 2 – ženy</a:t>
            </a:r>
          </a:p>
          <a:p>
            <a:pPr algn="just"/>
            <a:r>
              <a:rPr lang="cs-CZ" b="1" dirty="0"/>
              <a:t>Věk</a:t>
            </a:r>
            <a:r>
              <a:rPr lang="cs-CZ" dirty="0"/>
              <a:t>: udávaný v letech</a:t>
            </a:r>
          </a:p>
          <a:p>
            <a:pPr algn="just"/>
            <a:r>
              <a:rPr lang="cs-CZ" b="1" dirty="0"/>
              <a:t>Příjem</a:t>
            </a:r>
            <a:r>
              <a:rPr lang="cs-CZ" dirty="0"/>
              <a:t>: zaokrouhlovat na stovky</a:t>
            </a:r>
          </a:p>
          <a:p>
            <a:pPr algn="just"/>
            <a:r>
              <a:rPr lang="cs-CZ" b="1" dirty="0"/>
              <a:t>Kraj</a:t>
            </a:r>
            <a:r>
              <a:rPr lang="cs-CZ" dirty="0"/>
              <a:t>: 1 – 12 podle čísla kraje</a:t>
            </a:r>
          </a:p>
          <a:p>
            <a:pPr algn="just"/>
            <a:r>
              <a:rPr lang="cs-CZ" b="1" dirty="0"/>
              <a:t>Velikost</a:t>
            </a:r>
            <a:r>
              <a:rPr lang="cs-CZ" dirty="0"/>
              <a:t> </a:t>
            </a:r>
            <a:r>
              <a:rPr lang="cs-CZ" b="1" dirty="0"/>
              <a:t>bydliště</a:t>
            </a:r>
            <a:r>
              <a:rPr lang="cs-CZ" dirty="0"/>
              <a:t>: 1 – do 500 obyvatel; 2 – 501 – 2 000; 3 – 2 001 – 10 000; 4 – 10 001 – 50 000; </a:t>
            </a:r>
          </a:p>
          <a:p>
            <a:pPr algn="just"/>
            <a:r>
              <a:rPr lang="cs-CZ" dirty="0"/>
              <a:t>50 001- 100 000; 5 – 100 001 – 500 000; 6 – nad 500 000 obyvatel</a:t>
            </a:r>
          </a:p>
          <a:p>
            <a:pPr algn="just"/>
            <a:r>
              <a:rPr lang="cs-CZ" b="1" dirty="0"/>
              <a:t>Vzdělání</a:t>
            </a:r>
            <a:r>
              <a:rPr lang="cs-CZ" dirty="0"/>
              <a:t>: 1 – základní; 2 – výuční; 3 – maturita; 4 – nižší vysoké; 5 – vyšší vysoké; 6 – doktorské; 7 – </a:t>
            </a:r>
            <a:r>
              <a:rPr lang="cs-CZ" dirty="0" err="1"/>
              <a:t>postdoktorské</a:t>
            </a:r>
            <a:endParaRPr lang="cs-CZ" dirty="0"/>
          </a:p>
          <a:p>
            <a:pPr algn="just"/>
            <a:r>
              <a:rPr lang="cs-CZ" b="1" dirty="0"/>
              <a:t>Politická</a:t>
            </a:r>
            <a:r>
              <a:rPr lang="cs-CZ" dirty="0"/>
              <a:t> </a:t>
            </a:r>
            <a:r>
              <a:rPr lang="cs-CZ" b="1" dirty="0"/>
              <a:t>aktivita</a:t>
            </a:r>
            <a:r>
              <a:rPr lang="cs-CZ" dirty="0"/>
              <a:t>: 0 – ne; 1 – ano</a:t>
            </a:r>
          </a:p>
          <a:p>
            <a:pPr algn="just"/>
            <a:endParaRPr lang="cs-CZ" dirty="0"/>
          </a:p>
          <a:p>
            <a:pPr algn="just"/>
            <a:r>
              <a:rPr lang="cs-CZ" dirty="0"/>
              <a:t>K tomu přikládáte Test spolehlivosti zpráv, Dotazník ochoty a Dotazník agresivity. </a:t>
            </a:r>
          </a:p>
          <a:p>
            <a:pPr algn="just"/>
            <a:r>
              <a:rPr lang="cs-CZ" i="1" dirty="0"/>
              <a:t>„V tomto formátu bych snad měl mít všechny potřebné informace. A i nějaké navíc.“</a:t>
            </a:r>
          </a:p>
          <a:p>
            <a:pPr algn="just"/>
            <a:endParaRPr lang="cs-CZ" dirty="0"/>
          </a:p>
          <a:p>
            <a:pPr algn="just"/>
            <a:endParaRPr lang="cs-CZ" dirty="0"/>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xmlns="" id="{B89B5AE7-3A91-46B9-AD9D-04C88E3F0C39}"/>
              </a:ext>
            </a:extLst>
          </p:cNvPr>
          <p:cNvSpPr/>
          <p:nvPr/>
        </p:nvSpPr>
        <p:spPr>
          <a:xfrm>
            <a:off x="47791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xmlns="" id="{921A9AB8-837D-406F-997A-49534BE207D3}"/>
              </a:ext>
            </a:extLst>
          </p:cNvPr>
          <p:cNvSpPr/>
          <p:nvPr/>
        </p:nvSpPr>
        <p:spPr>
          <a:xfrm>
            <a:off x="811408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Nespěchat s odesláním. Přemýšlet, zda by nebylo užitečné ještě něco doplnit</a:t>
            </a:r>
            <a:r>
              <a:rPr lang="cs-CZ" b="1" spc="50" dirty="0">
                <a:ln w="9525" cmpd="sng">
                  <a:no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9499801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4296000" y="49928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xmlns="" id="{DAFFC3B9-478B-4158-B145-F7FC1034161E}"/>
              </a:ext>
            </a:extLst>
          </p:cNvPr>
          <p:cNvSpPr txBox="1"/>
          <p:nvPr/>
        </p:nvSpPr>
        <p:spPr>
          <a:xfrm>
            <a:off x="883920" y="1415144"/>
            <a:ext cx="1042416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2942967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1070609" y="1397675"/>
            <a:ext cx="10050780" cy="2031325"/>
          </a:xfrm>
          <a:prstGeom prst="rect">
            <a:avLst/>
          </a:prstGeom>
          <a:noFill/>
        </p:spPr>
        <p:txBody>
          <a:bodyPr wrap="square" rtlCol="0">
            <a:spAutoFit/>
          </a:bodyPr>
          <a:lstStyle/>
          <a:p>
            <a:pPr algn="just"/>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8443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3917954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211217" y="949128"/>
            <a:ext cx="9769566"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3306181249"/>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796439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891358" y="768481"/>
            <a:ext cx="10409283" cy="2031325"/>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1416112614"/>
              </p:ext>
            </p:extLst>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1528044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841828" y="933888"/>
            <a:ext cx="10508343" cy="1477328"/>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1541277392"/>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3533777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8350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4012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448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12470" y="948668"/>
            <a:ext cx="107670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376246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51725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07345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11973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5248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38352" y="534918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29460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1066ED9-DD59-4257-830B-158D0B9FE28E}"/>
              </a:ext>
            </a:extLst>
          </p:cNvPr>
          <p:cNvSpPr txBox="1"/>
          <p:nvPr/>
        </p:nvSpPr>
        <p:spPr>
          <a:xfrm>
            <a:off x="189875" y="869430"/>
            <a:ext cx="11812249" cy="2308324"/>
          </a:xfrm>
          <a:prstGeom prst="rect">
            <a:avLst/>
          </a:prstGeom>
          <a:noFill/>
        </p:spPr>
        <p:txBody>
          <a:bodyPr wrap="square" rtlCol="0">
            <a:spAutoFit/>
          </a:bodyPr>
          <a:lstStyle/>
          <a:p>
            <a:r>
              <a:rPr lang="cs-CZ" dirty="0"/>
              <a:t>Následujících několik dnů přemýšlíte, co ještě přidat k Anamnestickému dotazníku. Přemýšlíte, k čemu je celý výzkum vlastně určený a co by ještě bylo dobré k tomu přidat. </a:t>
            </a:r>
          </a:p>
          <a:p>
            <a:r>
              <a:rPr lang="cs-CZ" i="1" dirty="0"/>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endParaRPr lang="cs-CZ" i="1" dirty="0"/>
          </a:p>
          <a:p>
            <a:pPr algn="just"/>
            <a:r>
              <a:rPr lang="cs-CZ" dirty="0"/>
              <a:t>Chodíte ode zdi ke zdi a hlava se vám plní různými nápady, které ale vzápětí zase zahazujete. Nic z toho nemá potenciál </a:t>
            </a:r>
          </a:p>
          <a:p>
            <a:r>
              <a:rPr lang="cs-CZ" dirty="0"/>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xmlns=""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xmlns="" id="{D7131C05-758D-4C60-83D7-EE66996D27E8}"/>
              </a:ext>
            </a:extLst>
          </p:cNvPr>
          <p:cNvSpPr/>
          <p:nvPr/>
        </p:nvSpPr>
        <p:spPr>
          <a:xfrm>
            <a:off x="4296000" y="50885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Dát své kreativitě ještě šanci</a:t>
            </a:r>
          </a:p>
        </p:txBody>
      </p:sp>
    </p:spTree>
    <p:extLst>
      <p:ext uri="{BB962C8B-B14F-4D97-AF65-F5344CB8AC3E}">
        <p14:creationId xmlns:p14="http://schemas.microsoft.com/office/powerpoint/2010/main" val="22081868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11699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1"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29"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29"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904934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37260" y="2015255"/>
            <a:ext cx="1031748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36695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296000" y="48637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681672" y="1943686"/>
            <a:ext cx="1039368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5277587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5827" y="234696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55180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10582" y="1607404"/>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75421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5829" y="2226215"/>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295999" y="38213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295999" y="494322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a:t>
            </a:r>
            <a:r>
              <a:rPr lang="cs-CZ" b="1" dirty="0">
                <a:solidFill>
                  <a:prstClr val="white"/>
                </a:solidFill>
                <a:latin typeface="Calibri" panose="020F0502020204030204"/>
              </a:rPr>
              <a:t>et jiný postup</a:t>
            </a:r>
          </a:p>
        </p:txBody>
      </p:sp>
    </p:spTree>
    <p:extLst>
      <p:ext uri="{BB962C8B-B14F-4D97-AF65-F5344CB8AC3E}">
        <p14:creationId xmlns:p14="http://schemas.microsoft.com/office/powerpoint/2010/main" val="22620983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590549" y="1129884"/>
            <a:ext cx="1101090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526032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8230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53211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181100" y="2386877"/>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4410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F51E0AE-BDF4-42AC-AB17-2AF64FE06AFF}"/>
              </a:ext>
            </a:extLst>
          </p:cNvPr>
          <p:cNvSpPr txBox="1"/>
          <p:nvPr/>
        </p:nvSpPr>
        <p:spPr>
          <a:xfrm>
            <a:off x="281354" y="0"/>
            <a:ext cx="11734801" cy="6463308"/>
          </a:xfrm>
          <a:prstGeom prst="rect">
            <a:avLst/>
          </a:prstGeom>
          <a:noFill/>
        </p:spPr>
        <p:txBody>
          <a:bodyPr wrap="square" rtlCol="0">
            <a:spAutoFit/>
          </a:bodyPr>
          <a:lstStyle/>
          <a:p>
            <a:pPr algn="just"/>
            <a:endParaRPr lang="cs-CZ" dirty="0"/>
          </a:p>
          <a:p>
            <a:pPr algn="just"/>
            <a:r>
              <a:rPr lang="cs-CZ" dirty="0"/>
              <a:t>Vidina převratného úspěchu je tak silná, že se vám nechce hned tak vzdát. Dalších několik dní chodíte po pracovně ode zdi ke zdi. Nakonec se vám v hlavně přece jenom zrodí nápad, který stojí za pokus. </a:t>
            </a:r>
          </a:p>
          <a:p>
            <a:pPr algn="just"/>
            <a:r>
              <a:rPr lang="cs-CZ" i="1" dirty="0"/>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algn="just"/>
            <a:endParaRPr lang="cs-CZ" i="1" dirty="0"/>
          </a:p>
          <a:p>
            <a:pPr algn="just"/>
            <a:r>
              <a:rPr lang="cs-CZ" dirty="0"/>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lang="cs-CZ" dirty="0" err="1"/>
              <a:t>onehdá</a:t>
            </a:r>
            <a:r>
              <a:rPr lang="cs-CZ" dirty="0"/>
              <a:t> potkal na chodbě.</a:t>
            </a:r>
          </a:p>
          <a:p>
            <a:pPr algn="just"/>
            <a:r>
              <a:rPr lang="cs-CZ" dirty="0"/>
              <a:t>„Abraháme, máš jít za ředitelem.“</a:t>
            </a:r>
          </a:p>
          <a:p>
            <a:pPr algn="just"/>
            <a:r>
              <a:rPr lang="cs-CZ" dirty="0"/>
              <a:t>„Jo, hned tam budu,“ odpovíte a zamíříte ven z pracovny. </a:t>
            </a:r>
          </a:p>
          <a:p>
            <a:pPr algn="just"/>
            <a:endParaRPr lang="cs-CZ" dirty="0"/>
          </a:p>
          <a:p>
            <a:pPr algn="just"/>
            <a:r>
              <a:rPr lang="cs-CZ" dirty="0"/>
              <a:t>„Abraháme,“ uvítá vás ředitel, „přišel mi dopis z Institutu. Poslouchejte:</a:t>
            </a:r>
          </a:p>
          <a:p>
            <a:pPr algn="just"/>
            <a:r>
              <a:rPr lang="cs-CZ" dirty="0"/>
              <a:t>´Vážená Akademie, k dnešnímu dni jste nedodali materiály ke sběru dat v Celostátním víceúčelovém výzkumu. Musíme vám tedy s politováním oznámit, že vaše účast v tomto šetření je tímto zrušena.´ </a:t>
            </a:r>
          </a:p>
          <a:p>
            <a:pPr algn="just"/>
            <a:r>
              <a:rPr lang="cs-CZ" dirty="0"/>
              <a:t>Víte, co to znamená, Abraháme? Znamená to, že jste zklamal důvěru, kterou jsem ve vás vložil!“</a:t>
            </a:r>
          </a:p>
          <a:p>
            <a:pPr algn="just"/>
            <a:endParaRPr lang="cs-CZ" dirty="0"/>
          </a:p>
          <a:p>
            <a:pPr algn="just"/>
            <a:r>
              <a:rPr lang="cs-CZ" dirty="0"/>
              <a:t>Jste nucen vyklidit kancelář a v tichosti opustit Akademii. Doma usedáte k počítači a začínáte procházet aktuální pracovní nabídky.</a:t>
            </a:r>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xmlns=""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rPr>
              <a:t>Znovu</a:t>
            </a:r>
            <a:r>
              <a:rPr lang="cs-CZ" b="1" dirty="0">
                <a:ln w="10160">
                  <a:noFill/>
                  <a:prstDash val="solid"/>
                </a:ln>
                <a:solidFill>
                  <a:srgbClr val="FFFFFF"/>
                </a:solidFill>
                <a:effectLst>
                  <a:outerShdw blurRad="38100" dist="22860" dir="5400000" algn="tl" rotWithShape="0">
                    <a:srgbClr val="000000">
                      <a:alpha val="30000"/>
                    </a:srgbClr>
                  </a:outerShdw>
                </a:effectLst>
              </a:rPr>
              <a:t> zahájit výzkum</a:t>
            </a:r>
          </a:p>
        </p:txBody>
      </p:sp>
    </p:spTree>
    <p:extLst>
      <p:ext uri="{BB962C8B-B14F-4D97-AF65-F5344CB8AC3E}">
        <p14:creationId xmlns:p14="http://schemas.microsoft.com/office/powerpoint/2010/main" val="35185352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xmlns=""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xmlns="" id="{254355E3-C335-4AF8-BCAD-E2C604567963}"/>
              </a:ext>
            </a:extLst>
          </p:cNvPr>
          <p:cNvSpPr txBox="1"/>
          <p:nvPr/>
        </p:nvSpPr>
        <p:spPr>
          <a:xfrm>
            <a:off x="1181100" y="2317266"/>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5339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93754" y="4604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541020" y="2338978"/>
            <a:ext cx="11109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03740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571500" y="719328"/>
            <a:ext cx="107061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673824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94067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88177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168291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417010"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6115772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0967813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220291" y="36763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220291"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371709" y="3687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371709" y="50134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42696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1303020" y="2690336"/>
            <a:ext cx="95859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86906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74170" y="0"/>
            <a:ext cx="11843659" cy="5632311"/>
          </a:xfrm>
          <a:prstGeom prst="rect">
            <a:avLst/>
          </a:prstGeom>
          <a:noFill/>
        </p:spPr>
        <p:txBody>
          <a:bodyPr wrap="square" rtlCol="0">
            <a:spAutoFit/>
          </a:bodyPr>
          <a:lstStyle/>
          <a:p>
            <a:pPr algn="just"/>
            <a:endParaRPr lang="cs-CZ" dirty="0"/>
          </a:p>
          <a:p>
            <a:pPr algn="just"/>
            <a:r>
              <a:rPr lang="cs-CZ" dirty="0"/>
              <a:t>Je čas dát všechno do obálky a poslat to Institutu. Nezbývá než čekat, až data nasbírají a pošlou vám je k analýze. Chvíle klidu je zasloužená. Zatím jste odvedli dobrou práci.</a:t>
            </a:r>
          </a:p>
          <a:p>
            <a:pPr algn="just"/>
            <a:endParaRPr lang="cs-CZ" dirty="0"/>
          </a:p>
          <a:p>
            <a:pPr algn="just"/>
            <a:r>
              <a:rPr lang="cs-CZ" dirty="0"/>
              <a:t>Ona chvíle odpočinku ale netrvá zase příliš dlouho. Za nějaký čas obdržíte datový soubor. Když ho otevřete v počítači, uvidíte následující tabulku:</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dirty="0"/>
              <a:t>Tímto způsobem tabulka pokračuje až po ID 800.</a:t>
            </a:r>
          </a:p>
          <a:p>
            <a:pPr algn="just"/>
            <a:endParaRPr lang="cs-CZ" dirty="0"/>
          </a:p>
          <a:p>
            <a:pPr algn="just"/>
            <a:r>
              <a:rPr lang="cs-CZ" i="1" dirty="0"/>
              <a:t>„Výborně, a teď je čas se pustit do analýz.“</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1252762497"/>
              </p:ext>
            </p:extLst>
          </p:nvPr>
        </p:nvGraphicFramePr>
        <p:xfrm>
          <a:off x="159657" y="201240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0">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4" name="Obdélník: se zakulacenými rohy 3">
            <a:hlinkClick r:id="rId2" action="ppaction://hlinksldjump"/>
            <a:extLst>
              <a:ext uri="{FF2B5EF4-FFF2-40B4-BE49-F238E27FC236}">
                <a16:creationId xmlns:a16="http://schemas.microsoft.com/office/drawing/2014/main" xmlns="" id="{E13A3041-1880-4958-8451-A3E11C881399}"/>
              </a:ext>
            </a:extLst>
          </p:cNvPr>
          <p:cNvSpPr/>
          <p:nvPr/>
        </p:nvSpPr>
        <p:spPr>
          <a:xfrm>
            <a:off x="8078641" y="518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Začít analyzovat data</a:t>
            </a:r>
          </a:p>
        </p:txBody>
      </p:sp>
    </p:spTree>
    <p:extLst>
      <p:ext uri="{BB962C8B-B14F-4D97-AF65-F5344CB8AC3E}">
        <p14:creationId xmlns:p14="http://schemas.microsoft.com/office/powerpoint/2010/main" val="18477091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38259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296000"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1325879" y="2012721"/>
            <a:ext cx="95402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745238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95347" y="2690336"/>
            <a:ext cx="104013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726017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4" y="3653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4"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390915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93103" y="2174243"/>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1167578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99907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1181100" y="2320531"/>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296000" y="37338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0964648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8659564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0336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855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Zabývat se </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95400" y="2493555"/>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2922886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6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1089660" y="2468880"/>
            <a:ext cx="10012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9247715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9092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652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04850" y="923683"/>
            <a:ext cx="107823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4138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D69CF05-20B6-4D8A-BE63-D7148B7FA08C}"/>
              </a:ext>
            </a:extLst>
          </p:cNvPr>
          <p:cNvSpPr txBox="1"/>
          <p:nvPr/>
        </p:nvSpPr>
        <p:spPr>
          <a:xfrm>
            <a:off x="194872" y="0"/>
            <a:ext cx="11767279" cy="4801314"/>
          </a:xfrm>
          <a:prstGeom prst="rect">
            <a:avLst/>
          </a:prstGeom>
          <a:noFill/>
        </p:spPr>
        <p:txBody>
          <a:bodyPr wrap="square" rtlCol="0">
            <a:spAutoFit/>
          </a:bodyPr>
          <a:lstStyle/>
          <a:p>
            <a:pPr algn="just"/>
            <a:endParaRPr lang="cs-CZ" dirty="0"/>
          </a:p>
          <a:p>
            <a:pPr algn="just"/>
            <a:endParaRPr lang="cs-CZ" dirty="0"/>
          </a:p>
          <a:p>
            <a:pPr algn="just"/>
            <a:r>
              <a:rPr lang="cs-CZ" dirty="0"/>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algn="just"/>
            <a:r>
              <a:rPr lang="cs-CZ" dirty="0"/>
              <a:t>Vytvoříte si tedy novou proměnnou „</a:t>
            </a:r>
            <a:r>
              <a:rPr lang="cs-CZ" dirty="0" err="1"/>
              <a:t>Věk_Int</a:t>
            </a:r>
            <a:r>
              <a:rPr lang="cs-CZ" dirty="0"/>
              <a:t>“, která nabývá hodnoty 1 pro lidi ve věku 15 – 22 let, hodnoty 2 pro lidi mezi 23 a 60 lety a hodnoty 3 pro lidi starší 60 let. Tyto tři skupiny pak porovnáte  v hrubých skórech Dotazníku mediálních zpráv. </a:t>
            </a:r>
          </a:p>
          <a:p>
            <a:pPr algn="just"/>
            <a:r>
              <a:rPr lang="cs-CZ" dirty="0"/>
              <a:t>Výsledky lze shrnout asi takto:</a:t>
            </a:r>
          </a:p>
          <a:p>
            <a:pPr algn="just"/>
            <a:r>
              <a:rPr lang="cs-CZ" dirty="0"/>
              <a:t>Všechny tři skupiny se od sebe vzájemně liší statisticky významně.</a:t>
            </a:r>
          </a:p>
          <a:p>
            <a:pPr algn="just"/>
            <a:r>
              <a:rPr lang="cs-CZ" i="1" dirty="0"/>
              <a:t>„Což vzhledem k velikosti vzorku není nijak překvapivé.“</a:t>
            </a:r>
          </a:p>
          <a:p>
            <a:pPr algn="just"/>
            <a:r>
              <a:rPr lang="cs-CZ" dirty="0"/>
              <a:t>Věcný rozdíl mezi skupinou od 15 let a skupinou 60+ je zhruba půl směrodatné odchylky, přičemž skupina od 15 dosahuje vyššího skóru.</a:t>
            </a:r>
          </a:p>
          <a:p>
            <a:pPr algn="just"/>
            <a:r>
              <a:rPr lang="cs-CZ" dirty="0"/>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algn="just"/>
            <a:r>
              <a:rPr lang="cs-CZ" dirty="0"/>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xmlns="" id="{4EC9D2A4-4668-4DEE-A590-3E2C2105115B}"/>
              </a:ext>
            </a:extLst>
          </p:cNvPr>
          <p:cNvSpPr/>
          <p:nvPr/>
        </p:nvSpPr>
        <p:spPr>
          <a:xfrm>
            <a:off x="462386"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A9BBA106-4A22-45F1-B611-3E4FF6711712}"/>
              </a:ext>
            </a:extLst>
          </p:cNvPr>
          <p:cNvSpPr/>
          <p:nvPr/>
        </p:nvSpPr>
        <p:spPr>
          <a:xfrm>
            <a:off x="8129614"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Blíže výsledky prozkoumat</a:t>
            </a:r>
          </a:p>
        </p:txBody>
      </p:sp>
    </p:spTree>
    <p:extLst>
      <p:ext uri="{BB962C8B-B14F-4D97-AF65-F5344CB8AC3E}">
        <p14:creationId xmlns:p14="http://schemas.microsoft.com/office/powerpoint/2010/main" val="21240360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05948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537956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03103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38352"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799675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440110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0"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135"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135"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5979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2020" y="2228671"/>
            <a:ext cx="10347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963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190077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712152" y="1943686"/>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025906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7" y="243840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739564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951672"/>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4367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3BE5C080-3DB4-460F-B4CB-680B29278F94}"/>
              </a:ext>
            </a:extLst>
          </p:cNvPr>
          <p:cNvSpPr txBox="1"/>
          <p:nvPr/>
        </p:nvSpPr>
        <p:spPr>
          <a:xfrm>
            <a:off x="149902" y="0"/>
            <a:ext cx="11827239" cy="4801314"/>
          </a:xfrm>
          <a:prstGeom prst="rect">
            <a:avLst/>
          </a:prstGeom>
          <a:noFill/>
        </p:spPr>
        <p:txBody>
          <a:bodyPr wrap="square" rtlCol="0">
            <a:spAutoFit/>
          </a:bodyPr>
          <a:lstStyle/>
          <a:p>
            <a:pPr algn="just"/>
            <a:endParaRPr lang="cs-CZ" dirty="0"/>
          </a:p>
          <a:p>
            <a:pPr algn="just"/>
            <a:endParaRPr lang="cs-CZ" dirty="0"/>
          </a:p>
          <a:p>
            <a:pPr algn="just"/>
            <a:r>
              <a:rPr lang="cs-CZ" dirty="0"/>
              <a:t>Vaše vědecká zvídavost vám nedá a rozhodnete se detailněji prozkoumat výsledky. Proto si v dalším kroku zobrazíte rozložení proměnné </a:t>
            </a:r>
            <a:r>
              <a:rPr lang="cs-CZ" dirty="0" err="1"/>
              <a:t>Věk_Int</a:t>
            </a:r>
            <a:r>
              <a:rPr lang="cs-CZ" dirty="0"/>
              <a:t> pomocí </a:t>
            </a:r>
            <a:r>
              <a:rPr lang="cs-CZ" dirty="0" err="1"/>
              <a:t>scatterplotu</a:t>
            </a:r>
            <a:r>
              <a:rPr lang="cs-CZ" dirty="0"/>
              <a:t>. Rozložení grafu napovídá, že by v daném vzorku mohly existovat nikoli tři, ale čtyři skupiny.  Proto si zobrazíte ještě jeden </a:t>
            </a:r>
            <a:r>
              <a:rPr lang="cs-CZ" dirty="0" err="1"/>
              <a:t>scatterplot</a:t>
            </a:r>
            <a:r>
              <a:rPr lang="cs-CZ" dirty="0"/>
              <a:t>, tentokrát z proměnné Věk. Analýzou jednotlivých případů se pak ukáže, že se vzorek skutečně rozdělil do čtyř nezávislých skupin. </a:t>
            </a:r>
          </a:p>
          <a:p>
            <a:pPr algn="just"/>
            <a:r>
              <a:rPr lang="cs-CZ" dirty="0"/>
              <a:t>Zůstala zachována skupina 15 – 22 let a skupina 60+, ale prostřední skupina se navíc rozdělila na dvě. Vznikla tak skupina 23 – 45 let a skupina 46 – 60 let.  </a:t>
            </a:r>
          </a:p>
          <a:p>
            <a:pPr algn="just"/>
            <a:r>
              <a:rPr lang="cs-CZ" dirty="0"/>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algn="just"/>
            <a:r>
              <a:rPr lang="cs-CZ" dirty="0"/>
              <a:t>Ukázalo se, že v takovém rozložení jsou výsledky poněkud jiné. </a:t>
            </a:r>
          </a:p>
          <a:p>
            <a:pPr algn="just"/>
            <a:r>
              <a:rPr lang="cs-CZ" dirty="0"/>
              <a:t>Skupina 4 dosahuje nejhorších výsledků. Skupiny 1 a 3, které se vzájemně neliší, dosahují o půl směrodatné odchylky lepších výsledků než skupina 3. Skupina 2 dosahuje zdaleka nejlepších výsledků o dvě a půl směrodatné odchylky lepších než </a:t>
            </a:r>
            <a:br>
              <a:rPr lang="cs-CZ" dirty="0"/>
            </a:br>
            <a:r>
              <a:rPr lang="cs-CZ" dirty="0"/>
              <a:t>skupina 4.</a:t>
            </a:r>
          </a:p>
          <a:p>
            <a:pPr algn="just"/>
            <a:r>
              <a:rPr lang="cs-CZ" dirty="0"/>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xmlns="" id="{59E97A87-859D-4CB6-B516-70F3C83253DE}"/>
              </a:ext>
            </a:extLst>
          </p:cNvPr>
          <p:cNvSpPr/>
          <p:nvPr/>
        </p:nvSpPr>
        <p:spPr>
          <a:xfrm>
            <a:off x="4276634" y="499407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0883952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731203" y="2223284"/>
            <a:ext cx="10294621"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7407191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7820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1264920" y="23357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89628"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525871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8184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688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7028564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8794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18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6626519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849314" y="2338978"/>
            <a:ext cx="10058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2425388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7B48742-F469-4BDB-B386-5314F7E24318}"/>
              </a:ext>
            </a:extLst>
          </p:cNvPr>
          <p:cNvSpPr txBox="1"/>
          <p:nvPr/>
        </p:nvSpPr>
        <p:spPr>
          <a:xfrm>
            <a:off x="179882" y="0"/>
            <a:ext cx="1175228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Rozhodl jste se pro variantu intervalů. To znamená, že finální verze vašeho Anamnestického dotazníku je strukturovaná následujícím způsobem: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Pohlaví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muži, 2 – ženy</a:t>
            </a:r>
          </a:p>
          <a:p>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cs-CZ" dirty="0"/>
              <a:t>1 – 15 – 22 let; 2 – 23 – 60 let; 3 – 60+ 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Příjem</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zaokrouhlovat na stovky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Kraj</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12 podle čísla kraje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Velikost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bydliště</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do 500 obyvatel; 2 – 501 – 2 000; 3 – 2 001 – 10 000; 4 – 10 001 – 50 000;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50 001- 100 000; 5 – 100 001 – 500 000; 6 – nad 500 000 obyvatel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Vzdělání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základní; 2 – výuční; 3 – maturita; 4 – nižší vysoké; 5 – vyšší vysoké; 6 – doktorské; 7 –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postdoktorské</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Politická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aktivita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0 – ne; 1 – ano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tomu přikládáte Test spolehlivosti zpráv, Dotazník ochoty a Dotazník agresivity.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tomto formátu bych snad měl mít všechny potřebné informace. A i nějaké navíc.“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B89B5AE7-3A91-46B9-AD9D-04C88E3F0C39}"/>
              </a:ext>
            </a:extLst>
          </p:cNvPr>
          <p:cNvSpPr/>
          <p:nvPr/>
        </p:nvSpPr>
        <p:spPr>
          <a:xfrm>
            <a:off x="696000"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xmlns="" id="{921A9AB8-837D-406F-997A-49534BE207D3}"/>
              </a:ext>
            </a:extLst>
          </p:cNvPr>
          <p:cNvSpPr/>
          <p:nvPr/>
        </p:nvSpPr>
        <p:spPr>
          <a:xfrm>
            <a:off x="7896002" y="4905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Tree>
    <p:extLst>
      <p:ext uri="{BB962C8B-B14F-4D97-AF65-F5344CB8AC3E}">
        <p14:creationId xmlns:p14="http://schemas.microsoft.com/office/powerpoint/2010/main" val="26460112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1066ED9-DD59-4257-830B-158D0B9FE28E}"/>
              </a:ext>
            </a:extLst>
          </p:cNvPr>
          <p:cNvSpPr txBox="1"/>
          <p:nvPr/>
        </p:nvSpPr>
        <p:spPr>
          <a:xfrm>
            <a:off x="735016" y="843677"/>
            <a:ext cx="10721965"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xmlns=""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xmlns="" id="{D7131C05-758D-4C60-83D7-EE66996D27E8}"/>
              </a:ext>
            </a:extLst>
          </p:cNvPr>
          <p:cNvSpPr/>
          <p:nvPr/>
        </p:nvSpPr>
        <p:spPr>
          <a:xfrm>
            <a:off x="4295999" y="5060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37428958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xmlns=""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25635226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xmlns="" id="{E13A3041-1880-4958-8451-A3E11C881399}"/>
              </a:ext>
            </a:extLst>
          </p:cNvPr>
          <p:cNvSpPr/>
          <p:nvPr/>
        </p:nvSpPr>
        <p:spPr>
          <a:xfrm>
            <a:off x="8048161" y="50523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5" name="Tabulka 4">
            <a:extLst>
              <a:ext uri="{FF2B5EF4-FFF2-40B4-BE49-F238E27FC236}">
                <a16:creationId xmlns:a16="http://schemas.microsoft.com/office/drawing/2014/main" xmlns="" id="{AB222A40-3284-4EBA-A867-7628DA69B586}"/>
              </a:ext>
            </a:extLst>
          </p:cNvPr>
          <p:cNvGraphicFramePr>
            <a:graphicFrameLocks noGrp="1"/>
          </p:cNvGraphicFramePr>
          <p:nvPr>
            <p:extLst>
              <p:ext uri="{D42A27DB-BD31-4B8C-83A1-F6EECF244321}">
                <p14:modId xmlns:p14="http://schemas.microsoft.com/office/powerpoint/2010/main" val="1077104554"/>
              </p:ext>
            </p:extLst>
          </p:nvPr>
        </p:nvGraphicFramePr>
        <p:xfrm>
          <a:off x="159657" y="194324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Tree>
    <p:extLst>
      <p:ext uri="{BB962C8B-B14F-4D97-AF65-F5344CB8AC3E}">
        <p14:creationId xmlns:p14="http://schemas.microsoft.com/office/powerpoint/2010/main" val="80000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59657" y="0"/>
            <a:ext cx="11858172" cy="2031325"/>
          </a:xfrm>
          <a:prstGeom prst="rect">
            <a:avLst/>
          </a:prstGeom>
          <a:noFill/>
        </p:spPr>
        <p:txBody>
          <a:bodyPr wrap="square" rtlCol="0">
            <a:spAutoFit/>
          </a:bodyPr>
          <a:lstStyle/>
          <a:p>
            <a:pPr algn="just"/>
            <a:endParaRPr lang="cs-CZ" dirty="0"/>
          </a:p>
          <a:p>
            <a:pPr algn="just"/>
            <a:endParaRPr lang="cs-CZ" dirty="0"/>
          </a:p>
          <a:p>
            <a:pPr algn="just"/>
            <a:r>
              <a:rPr lang="cs-CZ" dirty="0"/>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4059520729"/>
              </p:ext>
            </p:extLst>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8046413" y="51145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92823324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xmlns="" id="{4EC9D2A4-4668-4DEE-A590-3E2C2105115B}"/>
              </a:ext>
            </a:extLst>
          </p:cNvPr>
          <p:cNvSpPr/>
          <p:nvPr/>
        </p:nvSpPr>
        <p:spPr>
          <a:xfrm>
            <a:off x="675748"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9271289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59E97A87-859D-4CB6-B516-70F3C83253DE}"/>
              </a:ext>
            </a:extLst>
          </p:cNvPr>
          <p:cNvSpPr/>
          <p:nvPr/>
        </p:nvSpPr>
        <p:spPr>
          <a:xfrm>
            <a:off x="4078512" y="452163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xmlns="" id="{26B0A9A6-C832-4225-A274-68A50046CCF9}"/>
              </a:ext>
            </a:extLst>
          </p:cNvPr>
          <p:cNvSpPr/>
          <p:nvPr/>
        </p:nvSpPr>
        <p:spPr>
          <a:xfrm>
            <a:off x="1162048" y="2061478"/>
            <a:ext cx="9867901" cy="1477328"/>
          </a:xfrm>
          <a:prstGeom prst="rect">
            <a:avLst/>
          </a:prstGeom>
        </p:spPr>
        <p:txBody>
          <a:bodyPr wrap="square">
            <a:spAutoFit/>
          </a:bodyPr>
          <a:lstStyle/>
          <a:p>
            <a:r>
              <a:rPr lang="cs-CZ" dirty="0"/>
              <a:t>Vaše vědecká zvídavost vám nedá a rozhodnete se detailněji prozkoumat výsledky. Proto si v dalším kroku zobrazíte rozložení Věku pomocí </a:t>
            </a:r>
            <a:r>
              <a:rPr lang="cs-CZ" dirty="0" err="1"/>
              <a:t>scatterplotu</a:t>
            </a:r>
            <a:r>
              <a:rPr lang="cs-CZ" dirty="0"/>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1411718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cs-CZ" dirty="0"/>
              <a:t>První ze tří částí máte úspěšně provedenou a sepsanou. Podařilo se vám potvrdit to, co předpokládá teorie.</a:t>
            </a:r>
          </a:p>
          <a:p>
            <a:pPr algn="just"/>
            <a:r>
              <a:rPr lang="cs-CZ" i="1" dirty="0"/>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lang="cs-CZ" dirty="0"/>
              <a:t>.“ </a:t>
            </a:r>
          </a:p>
          <a:p>
            <a:pPr algn="just"/>
            <a:endParaRPr lang="cs-CZ" dirty="0"/>
          </a:p>
          <a:p>
            <a:pPr algn="just"/>
            <a:r>
              <a:rPr lang="cs-CZ" dirty="0"/>
              <a:t>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863533" y="50231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BAB19684-1412-4014-9F58-51FB019F871B}"/>
              </a:ext>
            </a:extLst>
          </p:cNvPr>
          <p:cNvGraphicFramePr>
            <a:graphicFrameLocks noGrp="1"/>
          </p:cNvGraphicFramePr>
          <p:nvPr>
            <p:extLst>
              <p:ext uri="{D42A27DB-BD31-4B8C-83A1-F6EECF244321}">
                <p14:modId xmlns:p14="http://schemas.microsoft.com/office/powerpoint/2010/main" val="3061388502"/>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Tree>
    <p:extLst>
      <p:ext uri="{BB962C8B-B14F-4D97-AF65-F5344CB8AC3E}">
        <p14:creationId xmlns:p14="http://schemas.microsoft.com/office/powerpoint/2010/main" val="40419929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05740" y="56388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06000"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8127209"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284791"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6432608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990600"/>
            <a:ext cx="1163632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9961530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822960" y="2332560"/>
            <a:ext cx="105460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407562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52051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869904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3862541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548107" y="606647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6319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28600" y="925854"/>
            <a:ext cx="11780520" cy="3416320"/>
          </a:xfrm>
          <a:prstGeom prst="rect">
            <a:avLst/>
          </a:prstGeom>
          <a:noFill/>
        </p:spPr>
        <p:txBody>
          <a:bodyPr wrap="square" rtlCol="0">
            <a:spAutoFit/>
          </a:bodyPr>
          <a:lstStyle/>
          <a:p>
            <a:pPr algn="just"/>
            <a:endParaRPr lang="cs-CZ" dirty="0"/>
          </a:p>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něco udělat s těmi chybějícími hodnotami. V zásadě existují dva běžné způsoby, jak s tím naložit. Buď se zbavím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822912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42060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2286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15943042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4656000"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219249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9456000" y="5922088"/>
            <a:ext cx="2736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8918181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167194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472440" y="1154494"/>
            <a:ext cx="112471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781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704557" y="2118360"/>
            <a:ext cx="107828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69675417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346710" y="1201732"/>
            <a:ext cx="114985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296000" y="36249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296000" y="49168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9839908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37475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4296000" y="4966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xmlns="" id="{83DFDBB6-32C3-443D-A217-50240B9D3E5E}"/>
              </a:ext>
            </a:extLst>
          </p:cNvPr>
          <p:cNvSpPr txBox="1"/>
          <p:nvPr/>
        </p:nvSpPr>
        <p:spPr>
          <a:xfrm>
            <a:off x="597854" y="1951672"/>
            <a:ext cx="105613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6334646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800099" y="1674674"/>
            <a:ext cx="10591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7524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49758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32409814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883557" y="722320"/>
            <a:ext cx="1042488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a:t>
            </a:r>
            <a:r>
              <a:rPr lang="cs-CZ" dirty="0">
                <a:solidFill>
                  <a:prstClr val="black"/>
                </a:solidFill>
                <a:latin typeface="Calibri" panose="020F0502020204030204"/>
              </a:rPr>
              <a:t>jste podpořil </a:t>
            </a:r>
            <a:r>
              <a:rPr lang="cs-CZ" dirty="0" err="1">
                <a:solidFill>
                  <a:prstClr val="black"/>
                </a:solidFill>
                <a:latin typeface="Calibri" panose="020F0502020204030204"/>
              </a:rPr>
              <a:t>prozatimní</a:t>
            </a:r>
            <a:r>
              <a:rPr lang="cs-CZ" dirty="0">
                <a:solidFill>
                  <a:prstClr val="black"/>
                </a:solidFill>
                <a:latin typeface="Calibri" panose="020F0502020204030204"/>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46609" y="50850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55A6D097-4382-4E73-804B-24954FED2711}"/>
              </a:ext>
            </a:extLst>
          </p:cNvPr>
          <p:cNvGraphicFramePr>
            <a:graphicFrameLocks noGrp="1"/>
          </p:cNvGraphicFramePr>
          <p:nvPr>
            <p:extLst>
              <p:ext uri="{D42A27DB-BD31-4B8C-83A1-F6EECF244321}">
                <p14:modId xmlns:p14="http://schemas.microsoft.com/office/powerpoint/2010/main" val="117230094"/>
              </p:ext>
            </p:extLst>
          </p:nvPr>
        </p:nvGraphicFramePr>
        <p:xfrm>
          <a:off x="166914" y="2199648"/>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Tree>
    <p:extLst>
      <p:ext uri="{BB962C8B-B14F-4D97-AF65-F5344CB8AC3E}">
        <p14:creationId xmlns:p14="http://schemas.microsoft.com/office/powerpoint/2010/main" val="5527961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724263" y="693656"/>
            <a:ext cx="10728960" cy="2031325"/>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a:t>
            </a:r>
            <a:r>
              <a:rPr lang="cs-CZ" dirty="0">
                <a:solidFill>
                  <a:prstClr val="black"/>
                </a:solidFill>
              </a:rPr>
              <a:t>V prvním případě jste podpořil </a:t>
            </a:r>
            <a:r>
              <a:rPr lang="cs-CZ" dirty="0" err="1">
                <a:solidFill>
                  <a:prstClr val="black"/>
                </a:solidFill>
              </a:rPr>
              <a:t>prozatimní</a:t>
            </a:r>
            <a:r>
              <a:rPr lang="cs-CZ" dirty="0">
                <a:solidFill>
                  <a:prstClr val="black"/>
                </a:solidFill>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D88BEFE8-1EEB-47C7-9F0F-82E120F55387}"/>
              </a:ext>
            </a:extLst>
          </p:cNvPr>
          <p:cNvGraphicFramePr>
            <a:graphicFrameLocks noGrp="1"/>
          </p:cNvGraphicFramePr>
          <p:nvPr>
            <p:extLst>
              <p:ext uri="{D42A27DB-BD31-4B8C-83A1-F6EECF244321}">
                <p14:modId xmlns:p14="http://schemas.microsoft.com/office/powerpoint/2010/main" val="231361200"/>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Tree>
    <p:extLst>
      <p:ext uri="{BB962C8B-B14F-4D97-AF65-F5344CB8AC3E}">
        <p14:creationId xmlns:p14="http://schemas.microsoft.com/office/powerpoint/2010/main" val="317475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1722120"/>
            <a:ext cx="11636326" cy="2308324"/>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5344510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857431" y="791826"/>
            <a:ext cx="10584543" cy="1754326"/>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a:t>
            </a:r>
            <a:r>
              <a:rPr lang="cs-CZ" dirty="0">
                <a:solidFill>
                  <a:prstClr val="black"/>
                </a:solidFill>
              </a:rPr>
              <a:t>. V prvním případě jste podpořil </a:t>
            </a:r>
            <a:r>
              <a:rPr lang="cs-CZ" dirty="0" err="1">
                <a:solidFill>
                  <a:prstClr val="black"/>
                </a:solidFill>
              </a:rPr>
              <a:t>prozatimní</a:t>
            </a:r>
            <a:r>
              <a:rPr lang="cs-CZ" dirty="0">
                <a:solidFill>
                  <a:prstClr val="black"/>
                </a:solidFill>
              </a:rPr>
              <a:t> teoretické předpoklady, i když s jistou pochybností a v druhém případě vaše zjištění teorii spíše nabourávají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875DB062-12B3-4623-B84E-DDFA746302E4}"/>
              </a:ext>
            </a:extLst>
          </p:cNvPr>
          <p:cNvGraphicFramePr>
            <a:graphicFrameLocks noGrp="1"/>
          </p:cNvGraphicFramePr>
          <p:nvPr>
            <p:extLst>
              <p:ext uri="{D42A27DB-BD31-4B8C-83A1-F6EECF244321}">
                <p14:modId xmlns:p14="http://schemas.microsoft.com/office/powerpoint/2010/main" val="2163326367"/>
              </p:ext>
            </p:extLst>
          </p:nvPr>
        </p:nvGraphicFramePr>
        <p:xfrm>
          <a:off x="220617" y="2546152"/>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Tree>
    <p:extLst>
      <p:ext uri="{BB962C8B-B14F-4D97-AF65-F5344CB8AC3E}">
        <p14:creationId xmlns:p14="http://schemas.microsoft.com/office/powerpoint/2010/main" val="18601360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6685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366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4950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81050" y="626988"/>
            <a:ext cx="106299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8830938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602831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1288005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6906336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08855" y="5280362"/>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8417046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8823834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1"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135"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135"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818309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61060" y="2476920"/>
            <a:ext cx="104698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487862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899159" y="1943686"/>
            <a:ext cx="103936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1801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228600" y="2499360"/>
            <a:ext cx="11734800" cy="1200329"/>
          </a:xfrm>
          <a:prstGeom prst="rect">
            <a:avLst/>
          </a:prstGeom>
          <a:noFill/>
        </p:spPr>
        <p:txBody>
          <a:bodyPr wrap="square" rtlCol="0">
            <a:spAutoFit/>
          </a:bodyPr>
          <a:lstStyle/>
          <a:p>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97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65305787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0587" y="2690336"/>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0497187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18202" y="1868610"/>
            <a:ext cx="103555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78964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93103" y="2192804"/>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58458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956513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1295400" y="2335771"/>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28714676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574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575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5616502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7963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xmlns=""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xmlns="" id="{254355E3-C335-4AF8-BCAD-E2C604567963}"/>
              </a:ext>
            </a:extLst>
          </p:cNvPr>
          <p:cNvSpPr txBox="1"/>
          <p:nvPr/>
        </p:nvSpPr>
        <p:spPr>
          <a:xfrm>
            <a:off x="1249680" y="2317266"/>
            <a:ext cx="9692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4568996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4184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856934"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630956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7983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347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9024819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36931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17F700-0FF6-46FE-A905-B12DCCCF6517}"/>
              </a:ext>
            </a:extLst>
          </p:cNvPr>
          <p:cNvSpPr txBox="1"/>
          <p:nvPr/>
        </p:nvSpPr>
        <p:spPr>
          <a:xfrm>
            <a:off x="534572" y="858129"/>
            <a:ext cx="184731" cy="369332"/>
          </a:xfrm>
          <a:prstGeom prst="rect">
            <a:avLst/>
          </a:prstGeom>
          <a:noFill/>
        </p:spPr>
        <p:txBody>
          <a:bodyPr wrap="none" rtlCol="0">
            <a:spAutoFit/>
          </a:bodyPr>
          <a:lstStyle/>
          <a:p>
            <a:endParaRPr lang="cs-CZ" dirty="0"/>
          </a:p>
        </p:txBody>
      </p:sp>
      <p:sp>
        <p:nvSpPr>
          <p:cNvPr id="4" name="TextovéPole 3">
            <a:extLst>
              <a:ext uri="{FF2B5EF4-FFF2-40B4-BE49-F238E27FC236}">
                <a16:creationId xmlns:a16="http://schemas.microsoft.com/office/drawing/2014/main" xmlns="" id="{5A2F3C8C-4459-4E55-8801-48B38BCE4040}"/>
              </a:ext>
            </a:extLst>
          </p:cNvPr>
          <p:cNvSpPr txBox="1"/>
          <p:nvPr/>
        </p:nvSpPr>
        <p:spPr>
          <a:xfrm>
            <a:off x="168812" y="0"/>
            <a:ext cx="11816862" cy="5632311"/>
          </a:xfrm>
          <a:prstGeom prst="rect">
            <a:avLst/>
          </a:prstGeom>
          <a:noFill/>
        </p:spPr>
        <p:txBody>
          <a:bodyPr wrap="square" rtlCol="0">
            <a:spAutoFit/>
          </a:bodyPr>
          <a:lstStyle/>
          <a:p>
            <a:pPr algn="just"/>
            <a:endParaRPr lang="cs-CZ" dirty="0"/>
          </a:p>
          <a:p>
            <a:pPr algn="just"/>
            <a:endParaRPr lang="cs-CZ" dirty="0"/>
          </a:p>
          <a:p>
            <a:pPr algn="just"/>
            <a:r>
              <a:rPr lang="cs-CZ" dirty="0"/>
              <a:t>V tomto příběhu se stanete kdysi úspěšným vědcem, který ale v současné době zažívá těžké období. Dlouhou dobu nezaznamenal žádný akademický úspěch a jeho kariéra visí na vlásku. Dostane však příležitost, která by mohla zvrátit cestu vstříc konci akademické práce. To, jak to celé dopadne se však bude odvíjet přímo od vašich rozhodnutí. </a:t>
            </a:r>
          </a:p>
          <a:p>
            <a:pPr algn="just"/>
            <a:endParaRPr lang="cs-CZ" dirty="0"/>
          </a:p>
          <a:p>
            <a:pPr algn="just"/>
            <a:r>
              <a:rPr lang="cs-CZ" dirty="0"/>
              <a:t>Je tam cesta, jak si zachránit kariéru a dál se intenzivně věnovat vědeckému poznání a dokonce je možné, že se vám podaří přijít s převratným zjištěním, které vás vynese na vrchol popularity, kam přece patříte! A jestliže si dáte tu práci, odejdete obohacení o řadu nových informací. </a:t>
            </a:r>
          </a:p>
          <a:p>
            <a:pPr algn="just"/>
            <a:endParaRPr lang="cs-CZ" dirty="0"/>
          </a:p>
          <a:p>
            <a:pPr algn="just"/>
            <a:r>
              <a:rPr lang="cs-CZ" dirty="0"/>
              <a:t>Nicméně, na těchto cestách je řada slepých odboček, které všechny vedou na jediné místo. K inzerátům pracovních nabídek. Před takovým osudem se lze na poslední chvíli bránit dvěma způsoby: </a:t>
            </a:r>
          </a:p>
          <a:p>
            <a:pPr marL="342900" indent="-342900" algn="just">
              <a:buAutoNum type="alphaLcParenR"/>
            </a:pPr>
            <a:r>
              <a:rPr lang="cs-CZ" dirty="0"/>
              <a:t>zvrátit své poslední rozhodnutí a zkusit to jinak</a:t>
            </a:r>
          </a:p>
          <a:p>
            <a:pPr marL="342900" indent="-342900" algn="just">
              <a:buAutoNum type="alphaLcParenR"/>
            </a:pPr>
            <a:r>
              <a:rPr lang="cs-CZ" dirty="0"/>
              <a:t>někdy nezbývá než se vrátit na úplný začátek a odstartovat celý výzkum znovu</a:t>
            </a:r>
          </a:p>
          <a:p>
            <a:pPr algn="just"/>
            <a:endParaRPr lang="cs-CZ" dirty="0"/>
          </a:p>
          <a:p>
            <a:pPr algn="just"/>
            <a:endParaRPr lang="cs-CZ" dirty="0"/>
          </a:p>
          <a:p>
            <a:pPr algn="just"/>
            <a:r>
              <a:rPr lang="cs-CZ" dirty="0"/>
              <a:t>Doufám, že vás to bude bavit a že to pro vás bude přínosné. Přeji vám na této cestě řadu těch nejlepších rozhodnutí!</a:t>
            </a:r>
          </a:p>
          <a:p>
            <a:pPr algn="just"/>
            <a:endParaRPr lang="cs-CZ" dirty="0"/>
          </a:p>
          <a:p>
            <a:pPr algn="just"/>
            <a:r>
              <a:rPr lang="cs-CZ" dirty="0"/>
              <a:t>A teď už je na čase opravdu začít:</a:t>
            </a:r>
          </a:p>
          <a:p>
            <a:pPr algn="just"/>
            <a:endParaRPr lang="cs-CZ" dirty="0"/>
          </a:p>
        </p:txBody>
      </p:sp>
      <p:sp>
        <p:nvSpPr>
          <p:cNvPr id="5" name="Obdélník: se zakulacenými rohy 4">
            <a:hlinkClick r:id="" action="ppaction://hlinkshowjump?jump=nextslide"/>
            <a:extLst>
              <a:ext uri="{FF2B5EF4-FFF2-40B4-BE49-F238E27FC236}">
                <a16:creationId xmlns:a16="http://schemas.microsoft.com/office/drawing/2014/main" xmlns="" id="{AC19813D-307E-4E0D-B7C5-3C8CC7DB1B28}"/>
              </a:ext>
            </a:extLst>
          </p:cNvPr>
          <p:cNvSpPr/>
          <p:nvPr/>
        </p:nvSpPr>
        <p:spPr>
          <a:xfrm>
            <a:off x="4386000" y="545931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2400" b="1" dirty="0">
                <a:ln w="10160">
                  <a:noFill/>
                  <a:prstDash val="solid"/>
                </a:ln>
                <a:solidFill>
                  <a:srgbClr val="FFFFFF"/>
                </a:solidFill>
                <a:effectLst>
                  <a:outerShdw blurRad="38100" dist="22860" dir="5400000" algn="tl" rotWithShape="0">
                    <a:srgbClr val="000000">
                      <a:alpha val="30000"/>
                    </a:srgbClr>
                  </a:outerShdw>
                </a:effectLst>
              </a:rPr>
              <a:t>Zachránit jednu vědeckou kariéru!</a:t>
            </a:r>
          </a:p>
        </p:txBody>
      </p:sp>
    </p:spTree>
    <p:extLst>
      <p:ext uri="{BB962C8B-B14F-4D97-AF65-F5344CB8AC3E}">
        <p14:creationId xmlns:p14="http://schemas.microsoft.com/office/powerpoint/2010/main" val="661523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60310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826152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27409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08855"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46528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94981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xmlns="" id="{9EDE923F-E768-47BB-B0E6-7B6911BAEAC6}"/>
              </a:ext>
            </a:extLst>
          </p:cNvPr>
          <p:cNvSpPr/>
          <p:nvPr/>
        </p:nvSpPr>
        <p:spPr>
          <a:xfrm>
            <a:off x="2022171" y="35825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F0C178D6-E67C-48AA-9F52-5797A209EE81}"/>
              </a:ext>
            </a:extLst>
          </p:cNvPr>
          <p:cNvSpPr/>
          <p:nvPr/>
        </p:nvSpPr>
        <p:spPr>
          <a:xfrm>
            <a:off x="2022171"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xmlns="" id="{8130979C-A8C4-45B4-B9FA-021503A467D0}"/>
              </a:ext>
            </a:extLst>
          </p:cNvPr>
          <p:cNvSpPr/>
          <p:nvPr/>
        </p:nvSpPr>
        <p:spPr>
          <a:xfrm>
            <a:off x="6569135" y="359898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xmlns="" id="{CBA867C8-A8D3-4250-AFF6-C498D204237D}"/>
              </a:ext>
            </a:extLst>
          </p:cNvPr>
          <p:cNvSpPr/>
          <p:nvPr/>
        </p:nvSpPr>
        <p:spPr>
          <a:xfrm>
            <a:off x="6569135"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9762138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9640" y="2476920"/>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40830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296000" y="49399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990962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5827" y="233172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2948292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57242" y="1726925"/>
            <a:ext cx="104775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608816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64869" y="2269004"/>
            <a:ext cx="104622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349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912744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313751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937260" y="2228671"/>
            <a:ext cx="10317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53268548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95400" y="2377440"/>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152175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26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6576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80160" y="233752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777868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1074420"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77001510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775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19745178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7686938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175504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7817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77680"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66635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6435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9566369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6085418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04107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6835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49271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335186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26767" y="2316480"/>
            <a:ext cx="105384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456148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13696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43889" y="2174243"/>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1262761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23217843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1280160" y="2331720"/>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880819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922020" y="2257337"/>
            <a:ext cx="10347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39465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817251"/>
          </a:xfrm>
          <a:prstGeom prst="rect">
            <a:avLst/>
          </a:prstGeom>
          <a:noFill/>
        </p:spPr>
        <p:txBody>
          <a:bodyPr wrap="square" rtlCol="0">
            <a:spAutoFit/>
          </a:bodyPr>
          <a:lstStyle/>
          <a:p>
            <a:pPr algn="just"/>
            <a:r>
              <a:rPr lang="cs-CZ" sz="1900" dirty="0"/>
              <a:t>	</a:t>
            </a:r>
            <a:endParaRPr lang="cs-CZ" sz="1900" dirty="0">
              <a:latin typeface="Agency FB" panose="020B0503020202020204" pitchFamily="34" charset="0"/>
            </a:endParaRPr>
          </a:p>
          <a:p>
            <a:pPr algn="just"/>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pPr algn="just"/>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pPr algn="just"/>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1900" dirty="0">
                <a:latin typeface="Bahnschrift" panose="020B0502040204020203" pitchFamily="34" charset="0"/>
              </a:rPr>
            </a:br>
            <a:r>
              <a:rPr lang="cs-CZ" sz="1900" dirty="0">
                <a:latin typeface="Bahnschrift" panose="020B0502040204020203" pitchFamily="34" charset="0"/>
              </a:rPr>
              <a:t>míry asertivity.  </a:t>
            </a:r>
          </a:p>
          <a:p>
            <a:pPr algn="just"/>
            <a:r>
              <a:rPr lang="cs-CZ" sz="1900" dirty="0"/>
              <a:t>	</a:t>
            </a:r>
          </a:p>
          <a:p>
            <a:pPr algn="just"/>
            <a:r>
              <a:rPr lang="cs-CZ" sz="1900" dirty="0"/>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98946" y="5980684"/>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4846365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899325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340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1082040" y="2338978"/>
            <a:ext cx="10027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53651115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6E8FAD26-D703-4084-9975-89894D89AAAD}"/>
              </a:ext>
            </a:extLst>
          </p:cNvPr>
          <p:cNvGraphicFramePr>
            <a:graphicFrameLocks noGrp="1"/>
          </p:cNvGraphicFramePr>
          <p:nvPr>
            <p:extLst>
              <p:ext uri="{D42A27DB-BD31-4B8C-83A1-F6EECF244321}">
                <p14:modId xmlns:p14="http://schemas.microsoft.com/office/powerpoint/2010/main" val="2153009599"/>
              </p:ext>
            </p:extLst>
          </p:nvPr>
        </p:nvGraphicFramePr>
        <p:xfrm>
          <a:off x="166913" y="255609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Tree>
    <p:extLst>
      <p:ext uri="{BB962C8B-B14F-4D97-AF65-F5344CB8AC3E}">
        <p14:creationId xmlns:p14="http://schemas.microsoft.com/office/powerpoint/2010/main" val="311187484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13360" y="472440"/>
            <a:ext cx="117500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1148404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635977" y="1082040"/>
            <a:ext cx="1092004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47063178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541020" y="1960155"/>
            <a:ext cx="11109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128252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830657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344665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891619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7712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524863"/>
          </a:xfrm>
          <a:prstGeom prst="rect">
            <a:avLst/>
          </a:prstGeom>
          <a:noFill/>
        </p:spPr>
        <p:txBody>
          <a:bodyPr wrap="square" rtlCol="0">
            <a:spAutoFit/>
          </a:bodyPr>
          <a:lstStyle/>
          <a:p>
            <a:pPr algn="just"/>
            <a:r>
              <a:rPr lang="cs-CZ" sz="2000" dirty="0">
                <a:latin typeface="Bahnschrift" panose="020B0502040204020203" pitchFamily="34" charset="0"/>
              </a:rPr>
              <a:t>	</a:t>
            </a:r>
            <a:endParaRPr lang="cs-CZ" sz="1900" dirty="0">
              <a:latin typeface="Bahnschrift" panose="020B0502040204020203" pitchFamily="34" charset="0"/>
            </a:endParaRPr>
          </a:p>
          <a:p>
            <a:pPr algn="just"/>
            <a:r>
              <a:rPr lang="cs-CZ" sz="19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a:t>
            </a:r>
          </a:p>
          <a:p>
            <a:pPr algn="just"/>
            <a:r>
              <a:rPr lang="cs-CZ" sz="1900" dirty="0">
                <a:latin typeface="Bahnschrift" panose="020B0502040204020203" pitchFamily="34" charset="0"/>
              </a:rPr>
              <a:t>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a:t>
            </a:r>
          </a:p>
          <a:p>
            <a:pPr algn="just"/>
            <a:r>
              <a:rPr lang="cs-CZ" sz="1900" dirty="0">
                <a:latin typeface="Bahnschrift" panose="020B0502040204020203" pitchFamily="34" charset="0"/>
              </a:rPr>
              <a:t>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r>
              <a:rPr lang="cs-CZ" sz="1900" dirty="0">
                <a:latin typeface="Bahnschrift" panose="020B0502040204020203" pitchFamily="34" charset="0"/>
              </a:rPr>
              <a:t>a následně</a:t>
            </a:r>
            <a:r>
              <a:rPr lang="en-US" sz="1900" dirty="0">
                <a:latin typeface="Bahnschrift" panose="020B0502040204020203" pitchFamily="34" charset="0"/>
              </a:rPr>
              <a:t> </a:t>
            </a:r>
            <a:endParaRPr lang="cs-CZ" sz="1900" dirty="0">
              <a:latin typeface="Bahnschrift" panose="020B0502040204020203" pitchFamily="34" charset="0"/>
            </a:endParaRPr>
          </a:p>
          <a:p>
            <a:pPr algn="just"/>
            <a:r>
              <a:rPr lang="cs-CZ" sz="1900" dirty="0">
                <a:latin typeface="Bahnschrift" panose="020B0502040204020203" pitchFamily="34" charset="0"/>
              </a:rPr>
              <a:t>(</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4365233" y="597204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535366" y="609804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4807627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4574202"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6401210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35611463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55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43156872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1163955" y="1179163"/>
            <a:ext cx="98640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207118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652127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521271" y="4704429"/>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2071187" y="4617229"/>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5551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xmlns="" id="{76B16BA7-3E82-43C7-AB2D-A3607C9CFCB8}"/>
              </a:ext>
            </a:extLst>
          </p:cNvPr>
          <p:cNvSpPr txBox="1"/>
          <p:nvPr/>
        </p:nvSpPr>
        <p:spPr>
          <a:xfrm>
            <a:off x="651217" y="1234440"/>
            <a:ext cx="10889566"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11257047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670559" y="843677"/>
            <a:ext cx="1085088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57910935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994409" y="1071188"/>
            <a:ext cx="102031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5922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45115502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3979454"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xmlns="" id="{DAFFC3B9-478B-4158-B145-F7FC1034161E}"/>
              </a:ext>
            </a:extLst>
          </p:cNvPr>
          <p:cNvSpPr txBox="1"/>
          <p:nvPr/>
        </p:nvSpPr>
        <p:spPr>
          <a:xfrm>
            <a:off x="1005840" y="1415144"/>
            <a:ext cx="101803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6340441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666172" y="837152"/>
            <a:ext cx="1085965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208433546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754198" y="616081"/>
            <a:ext cx="1068360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2605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9190268" y="592208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64787469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841828" y="1058663"/>
            <a:ext cx="105083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55666937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779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528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lvl="0" algn="ctr" defTabSz="914400">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Nhlédnout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27710" y="950741"/>
            <a:ext cx="10736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80047909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5702090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65139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997890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38352" y="530986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7555756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2312148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7442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7497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3128475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37260" y="236577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4946984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6302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82515908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7" y="222504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087477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152132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56309" y="2174243"/>
            <a:ext cx="102793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00011100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05789" y="956835"/>
            <a:ext cx="1098042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594929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914400" y="2335771"/>
            <a:ext cx="10363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36999341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5444955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xmlns=""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xmlns="" id="{254355E3-C335-4AF8-BCAD-E2C604567963}"/>
              </a:ext>
            </a:extLst>
          </p:cNvPr>
          <p:cNvSpPr txBox="1"/>
          <p:nvPr/>
        </p:nvSpPr>
        <p:spPr>
          <a:xfrm>
            <a:off x="1303020" y="2317266"/>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86971053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834074" y="2338978"/>
            <a:ext cx="10088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47019076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7601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502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49402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12470" y="920261"/>
            <a:ext cx="107670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30288040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727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487680" y="1315830"/>
            <a:ext cx="1121664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a:t>
            </a:r>
          </a:p>
          <a:p>
            <a:pPr algn="just"/>
            <a:r>
              <a:rPr lang="cs-CZ" dirty="0"/>
              <a:t>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6341291"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22511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428405593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3</a:t>
            </a:r>
            <a:endPar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3150344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440187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38352"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01049496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3395131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6626606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37260" y="209145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201795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02118953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8207" y="1813560"/>
            <a:ext cx="103555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9203446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10582" y="1592164"/>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2583475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5829" y="19722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04897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536917" y="2072640"/>
            <a:ext cx="11118166" cy="2308324"/>
          </a:xfrm>
          <a:prstGeom prst="rect">
            <a:avLst/>
          </a:prstGeom>
          <a:noFill/>
        </p:spPr>
        <p:txBody>
          <a:bodyPr wrap="square" rtlCol="0">
            <a:spAutoFit/>
          </a:bodyPr>
          <a:lstStyle/>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0040052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1388868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1318260" y="2320531"/>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49077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764280"/>
            <a:ext cx="360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4193830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interakce</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41830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862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6956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alibri" panose="020F0502020204030204"/>
              </a:rPr>
              <a:t>Z</a:t>
            </a:r>
            <a:r>
              <a:rPr lang="cs-CZ" b="1" dirty="0" err="1">
                <a:solidFill>
                  <a:prstClr val="white"/>
                </a:solidFill>
                <a:latin typeface="Calibri" panose="020F0502020204030204"/>
              </a:rPr>
              <a:t>abývat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64920" y="22286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0659910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43013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1059180" y="2338978"/>
            <a:ext cx="10073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2668257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613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55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773613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895727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686156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Oto</a:t>
            </a:r>
            <a:r>
              <a:rPr lang="cs-CZ"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čit</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 na další stranu</a:t>
            </a:r>
          </a:p>
        </p:txBody>
      </p:sp>
    </p:spTree>
    <p:extLst>
      <p:ext uri="{BB962C8B-B14F-4D97-AF65-F5344CB8AC3E}">
        <p14:creationId xmlns:p14="http://schemas.microsoft.com/office/powerpoint/2010/main" val="24397595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426842" y="529019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0363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205740" y="1216972"/>
            <a:ext cx="11780520" cy="2031325"/>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a:t>
            </a:r>
            <a:br>
              <a:rPr lang="cs-CZ" dirty="0"/>
            </a:br>
            <a:r>
              <a:rPr lang="cs-CZ" dirty="0"/>
              <a:t>i v tomto rozsahu zachovává svou statistickou sílu.  Odhalila silnou pozitivní korelaci mezi výší čistého příjmu a ochotou </a:t>
            </a:r>
            <a:br>
              <a:rPr lang="cs-CZ" dirty="0"/>
            </a:br>
            <a:r>
              <a:rPr lang="cs-CZ" dirty="0"/>
              <a:t>k veřejným vystoupením. Tento výsledek podporuje dosavadní mínění teorie, že bohatší lidé jsou ochotnější k veřejnému vystupování. Z dostupných dat však nelze zjistit nic o tom, jaký mechanismus tuto větší ochotu způsobuje. </a:t>
            </a:r>
          </a:p>
          <a:p>
            <a:pPr algn="just"/>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078514" y="3609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078514" y="49936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8932255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88505366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280547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83920" y="2121935"/>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9601588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779463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9871953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9517800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42009" y="1810824"/>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17254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3113219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960120" y="2335771"/>
            <a:ext cx="10271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6802698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422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333500" y="2493555"/>
            <a:ext cx="9525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44263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3BCC9A88-06B8-480D-A676-69266B6F3866}"/>
              </a:ext>
            </a:extLst>
          </p:cNvPr>
          <p:cNvSpPr txBox="1"/>
          <p:nvPr/>
        </p:nvSpPr>
        <p:spPr>
          <a:xfrm>
            <a:off x="196948" y="0"/>
            <a:ext cx="11802794" cy="5632311"/>
          </a:xfrm>
          <a:prstGeom prst="rect">
            <a:avLst/>
          </a:prstGeom>
          <a:noFill/>
        </p:spPr>
        <p:txBody>
          <a:bodyPr wrap="square" rtlCol="0">
            <a:spAutoFit/>
          </a:bodyPr>
          <a:lstStyle/>
          <a:p>
            <a:endParaRPr lang="cs-CZ" dirty="0"/>
          </a:p>
          <a:p>
            <a:r>
              <a:rPr lang="cs-CZ" dirty="0"/>
              <a:t>„Abraháme!“ </a:t>
            </a:r>
          </a:p>
          <a:p>
            <a:r>
              <a:rPr lang="cs-CZ" dirty="0"/>
              <a:t>„No tak, Abraháme, stůjte!“</a:t>
            </a:r>
          </a:p>
          <a:p>
            <a:r>
              <a:rPr lang="cs-CZ" dirty="0"/>
              <a:t>Naléhavý hlas vás vytrhnul z myšlenek. </a:t>
            </a:r>
          </a:p>
          <a:p>
            <a:r>
              <a:rPr lang="cs-CZ" i="1" dirty="0"/>
              <a:t>„Žádná škoda. Stejně to je samý neúspěch,</a:t>
            </a:r>
            <a:r>
              <a:rPr lang="cs-CZ" dirty="0"/>
              <a:t>“ řeknete si v duchu. </a:t>
            </a:r>
          </a:p>
          <a:p>
            <a:pPr algn="just"/>
            <a:r>
              <a:rPr lang="cs-CZ" dirty="0"/>
              <a:t>Vaše práce v poslední době sklízí spíše posměch než ocenění a dokonce se ve zdech Akademie začíná mluvit o konci jedné kdysi zářné kariéry. Ohlédnete se a vidíte, jak za vámi po chodbě spěchá kolega.  Jeho jméno si najednou nevybavujete. </a:t>
            </a:r>
          </a:p>
          <a:p>
            <a:r>
              <a:rPr lang="cs-CZ" dirty="0"/>
              <a:t>„</a:t>
            </a:r>
            <a:r>
              <a:rPr lang="cs-CZ" i="1" dirty="0"/>
              <a:t>Ale copak na tom záleží, stejně už tady dlouho nebudu.“</a:t>
            </a:r>
          </a:p>
          <a:p>
            <a:r>
              <a:rPr lang="cs-CZ" dirty="0"/>
              <a:t>„Abraháme, konečně jsem vás našel,“ začne onen kolega, když vás dožene, „máte hned jít za ředitelem.“</a:t>
            </a:r>
          </a:p>
          <a:p>
            <a:r>
              <a:rPr lang="cs-CZ" dirty="0"/>
              <a:t>„Jasně, hned tam jdu, díky.“</a:t>
            </a:r>
          </a:p>
          <a:p>
            <a:r>
              <a:rPr lang="cs-CZ" i="1" dirty="0"/>
              <a:t>„No jasně, už je to tady. Bylo nám ctí, ale už tu pro vás nemáme místo.“</a:t>
            </a:r>
          </a:p>
          <a:p>
            <a:r>
              <a:rPr lang="cs-CZ" dirty="0"/>
              <a:t>V doprovodu podobných myšlenek dojdete až před dveře ředitelovy kanceláře. Tam se zastavíte. Upravíte si kravatu a uhladíte vlasy na pravé straně. Spíš ze zvyku, než že by se tím skutečně něco změnilo. Až potom se odhodláte zaklepat.</a:t>
            </a:r>
          </a:p>
          <a:p>
            <a:r>
              <a:rPr lang="cs-CZ" dirty="0"/>
              <a:t>„Dobrý den, Abraháme,“ uvítá vás ředitel, když vstoupíte. „Pojďte se prosím posadit. Asi tušíte, proč jsem si vás nechal zavolat. Vaše práce nám za posledních několik měsíců nepřinesla žádná pozitiva. Akademie se spíše stává terčem posměchu a o vás se mluví jako o člověku, jehož vědecká sláva dávno zapadala prachem. Dělám to nerad, ale jsem nucen v tomto ohledu něco podniknout.“</a:t>
            </a:r>
          </a:p>
          <a:p>
            <a:r>
              <a:rPr lang="cs-CZ" i="1" dirty="0"/>
              <a:t>„Děkujeme, na shledanou!“</a:t>
            </a:r>
          </a:p>
          <a:p>
            <a:r>
              <a:rPr lang="cs-CZ" dirty="0"/>
              <a:t>„Dostali jsme návrh na velký výzkum. Trochu to spěchá, ale vše důležité je v téhle modré složce. Chci, abyste se toho ujal vy. Úspěch či neúspěch rozhodne o vašem setrvání v Akademii. Vezměte si tu složku, proveďte kvalitní výzkum, publikujte!“</a:t>
            </a:r>
          </a:p>
        </p:txBody>
      </p:sp>
      <p:sp>
        <p:nvSpPr>
          <p:cNvPr id="4" name="Obdélník: se zakulacenými rohy 3">
            <a:hlinkClick r:id="" action="ppaction://hlinkshowjump?jump=nextslide"/>
            <a:extLst>
              <a:ext uri="{FF2B5EF4-FFF2-40B4-BE49-F238E27FC236}">
                <a16:creationId xmlns:a16="http://schemas.microsoft.com/office/drawing/2014/main" xmlns="" id="{D6E67ED8-4F3F-4344-AC07-0BFE0635EA39}"/>
              </a:ext>
            </a:extLst>
          </p:cNvPr>
          <p:cNvSpPr/>
          <p:nvPr/>
        </p:nvSpPr>
        <p:spPr>
          <a:xfrm>
            <a:off x="318868"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Vzít modrou složku a odejít do své pracovny</a:t>
            </a:r>
          </a:p>
        </p:txBody>
      </p:sp>
      <p:sp>
        <p:nvSpPr>
          <p:cNvPr id="5" name="Obdélník: se zakulacenými rohy 4">
            <a:hlinkClick r:id="rId2" action="ppaction://hlinksldjump"/>
            <a:extLst>
              <a:ext uri="{FF2B5EF4-FFF2-40B4-BE49-F238E27FC236}">
                <a16:creationId xmlns:a16="http://schemas.microsoft.com/office/drawing/2014/main" xmlns="" id="{454DB2AD-381E-440D-A775-EFCF2B78C838}"/>
              </a:ext>
            </a:extLst>
          </p:cNvPr>
          <p:cNvSpPr/>
          <p:nvPr/>
        </p:nvSpPr>
        <p:spPr>
          <a:xfrm>
            <a:off x="6096000"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„Ne, pane řediteli, nechci být dál vysmíván a dál kazit pověst Akademie. Raději odejdu se vztyčenou hlavou</a:t>
            </a:r>
            <a:r>
              <a:rPr lang="cs-CZ" b="1" dirty="0" smtClean="0"/>
              <a:t>.“</a:t>
            </a:r>
            <a:endParaRPr lang="cs-CZ" b="1" dirty="0"/>
          </a:p>
        </p:txBody>
      </p:sp>
    </p:spTree>
    <p:extLst>
      <p:ext uri="{BB962C8B-B14F-4D97-AF65-F5344CB8AC3E}">
        <p14:creationId xmlns:p14="http://schemas.microsoft.com/office/powerpoint/2010/main" val="3500280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078514" y="37627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4078514" y="49965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xmlns="" id="{83DFDBB6-32C3-443D-A217-50240B9D3E5E}"/>
              </a:ext>
            </a:extLst>
          </p:cNvPr>
          <p:cNvSpPr txBox="1"/>
          <p:nvPr/>
        </p:nvSpPr>
        <p:spPr>
          <a:xfrm>
            <a:off x="369254" y="1951672"/>
            <a:ext cx="1101852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4073589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287780" y="2257337"/>
            <a:ext cx="9616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52301664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5677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1043940" y="2338978"/>
            <a:ext cx="101041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86544716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9A596F9-FF75-46C8-89FD-824F997F7DB5}"/>
              </a:ext>
            </a:extLst>
          </p:cNvPr>
          <p:cNvSpPr txBox="1"/>
          <p:nvPr/>
        </p:nvSpPr>
        <p:spPr>
          <a:xfrm>
            <a:off x="304800" y="376693"/>
            <a:ext cx="11582400" cy="3970318"/>
          </a:xfrm>
          <a:prstGeom prst="rect">
            <a:avLst/>
          </a:prstGeom>
          <a:noFill/>
        </p:spPr>
        <p:txBody>
          <a:bodyPr wrap="square" rtlCol="0">
            <a:spAutoFit/>
          </a:bodyPr>
          <a:lstStyle/>
          <a:p>
            <a:pPr algn="just"/>
            <a:r>
              <a:rPr lang="cs-CZ" dirty="0"/>
              <a:t>„</a:t>
            </a:r>
            <a:r>
              <a:rPr lang="cs-CZ" i="1" dirty="0"/>
              <a:t>Fajn, potřebuju vytvořit Anamnestický dotazník, který mi bude pokrývat potřebné výzkumné otázky. Takže k výzkumné otázce a) potřebuju věk, k výzkumné otázce b) potřebuju čistý příjem a k výzkumné otázce c) potřebuju znát pohlaví. </a:t>
            </a:r>
          </a:p>
          <a:p>
            <a:pPr algn="just"/>
            <a:r>
              <a:rPr lang="cs-CZ" i="1" dirty="0"/>
              <a:t>Co se týče kódování, tak nejjednodušší je pohlaví. Tam není co řešit. 1 – muži, 2 – ženy. Čistý příjem se u nás, až na nějaké extrémy, běžně pohybuje mezi 10 000 Mincí a 50 000 Mincí. Při takovém rozpětí hodnot nemá význam řešit každou jednotku.  Nemůžu to ale zase zkrouhnout moc. Kdybych to rozlišoval příliš hrubě, nebylo by možné udělat korelační analýzu. Proto by bylo nejspíš užitečnější zaokrouhlovat příjem na stovky Mincí.  Ovšem větší problém bude s tím, jak  kódovat věk.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Navíc nějaký šťoura to může napadnou z hlediska etiky. Abych se tomu vyhnul, můžu se přidržet teorie a nechat každého vybrat, do kterého ze tří intervalů spadá. To znamená 15 – 22; 23 – 60; 60+. Ten samý problém vlastně vyvstává i u příjmů, nicméně kdybych i ten sbíral jako interval, opět narazím na problém s korelační analýzou. Takže tam nemám na výběr. Ale co s tím věkem?“</a:t>
            </a:r>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xmlns="" id="{4A46A357-5C7B-4650-B897-45051FE83A50}"/>
              </a:ext>
            </a:extLst>
          </p:cNvPr>
          <p:cNvSpPr/>
          <p:nvPr/>
        </p:nvSpPr>
        <p:spPr>
          <a:xfrm>
            <a:off x="4009955" y="38970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xmlns="" id="{CDFD6125-62DC-4691-8BCE-919CBEF8A890}"/>
              </a:ext>
            </a:extLst>
          </p:cNvPr>
          <p:cNvSpPr/>
          <p:nvPr/>
        </p:nvSpPr>
        <p:spPr>
          <a:xfrm>
            <a:off x="4009955" y="5047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351941689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B89B5AE7-3A91-46B9-AD9D-04C88E3F0C39}"/>
              </a:ext>
            </a:extLst>
          </p:cNvPr>
          <p:cNvSpPr/>
          <p:nvPr/>
        </p:nvSpPr>
        <p:spPr>
          <a:xfrm>
            <a:off x="4256026" y="39141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xmlns="" id="{921A9AB8-837D-406F-997A-49534BE207D3}"/>
              </a:ext>
            </a:extLst>
          </p:cNvPr>
          <p:cNvSpPr/>
          <p:nvPr/>
        </p:nvSpPr>
        <p:spPr>
          <a:xfrm>
            <a:off x="4296000" y="50379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xmlns="" id="{29C022D2-E959-4237-BCB1-FF199C4A9840}"/>
              </a:ext>
            </a:extLst>
          </p:cNvPr>
          <p:cNvSpPr txBox="1"/>
          <p:nvPr/>
        </p:nvSpPr>
        <p:spPr>
          <a:xfrm>
            <a:off x="287686" y="629585"/>
            <a:ext cx="11536680" cy="3970318"/>
          </a:xfrm>
          <a:prstGeom prst="rect">
            <a:avLst/>
          </a:prstGeom>
          <a:noFill/>
        </p:spPr>
        <p:txBody>
          <a:bodyPr wrap="square" rtlCol="0">
            <a:spAutoFit/>
          </a:bodyPr>
          <a:lstStyle/>
          <a:p>
            <a:r>
              <a:rPr lang="cs-CZ" dirty="0"/>
              <a:t>Rozhodl jste se pro variantu konkrétních věků.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udávaný v letech</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04547471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1066ED9-DD59-4257-830B-158D0B9FE28E}"/>
              </a:ext>
            </a:extLst>
          </p:cNvPr>
          <p:cNvSpPr txBox="1"/>
          <p:nvPr/>
        </p:nvSpPr>
        <p:spPr>
          <a:xfrm>
            <a:off x="849317" y="899910"/>
            <a:ext cx="1049336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xmlns=""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xmlns="" id="{D7131C05-758D-4C60-83D7-EE66996D27E8}"/>
              </a:ext>
            </a:extLst>
          </p:cNvPr>
          <p:cNvSpPr/>
          <p:nvPr/>
        </p:nvSpPr>
        <p:spPr>
          <a:xfrm>
            <a:off x="4296000" y="50580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27886089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xmlns=""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19985559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xmlns=""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xmlns="" id="{1D61C806-5903-463E-A626-8ED8028781EE}"/>
              </a:ext>
            </a:extLst>
          </p:cNvPr>
          <p:cNvGraphicFramePr>
            <a:graphicFrameLocks noGrp="1"/>
          </p:cNvGraphicFramePr>
          <p:nvPr>
            <p:extLst>
              <p:ext uri="{D42A27DB-BD31-4B8C-83A1-F6EECF244321}">
                <p14:modId xmlns:p14="http://schemas.microsoft.com/office/powerpoint/2010/main" val="260293794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16527251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xmlns=""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A9BBA106-4A22-45F1-B611-3E4FF6711712}"/>
              </a:ext>
            </a:extLst>
          </p:cNvPr>
          <p:cNvSpPr/>
          <p:nvPr/>
        </p:nvSpPr>
        <p:spPr>
          <a:xfrm>
            <a:off x="7916253"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64170322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3BE5C080-3DB4-460F-B4CB-680B29278F94}"/>
              </a:ext>
            </a:extLst>
          </p:cNvPr>
          <p:cNvSpPr txBox="1"/>
          <p:nvPr/>
        </p:nvSpPr>
        <p:spPr>
          <a:xfrm>
            <a:off x="182379" y="30480"/>
            <a:ext cx="1182723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proměnné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Proto si zobrazíte ještě jeden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tentokrát z proměnné Věk. Analýzou jednotlivých případů se pak ukáže, že se vzorek skutečně rozdělil do čtyř nezávislých skupin.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Zůstala zachována skupina 15 – 22 let a skupina 60+, ale prostřední skupina se navíc rozdělila na dvě. Vznikla tak skupina 23 – 45 let a skupina 46 – 60 let.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Ukázalo se, že v takovém rozložení jsou výsledky poněkud jiné.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4 dosahuje nejhorších výsledků. Skupiny 1 a 3, které se vzájemně neliší, dosahují o půl směrodatné odchylky lepších výsledků než skupina 3. Skupina 2 dosahuje zdaleka nejlepších výsledků o dvě a půl směrodatné odchylky lepších než skupina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xmlns="" id="{59E97A87-859D-4CB6-B516-70F3C83253DE}"/>
              </a:ext>
            </a:extLst>
          </p:cNvPr>
          <p:cNvSpPr/>
          <p:nvPr/>
        </p:nvSpPr>
        <p:spPr>
          <a:xfrm>
            <a:off x="4078512" y="4842391"/>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57648945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59657" y="0"/>
            <a:ext cx="11858172"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513013" y="49469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325659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761999" y="1674674"/>
            <a:ext cx="10668000" cy="1754326"/>
          </a:xfrm>
          <a:prstGeom prst="rect">
            <a:avLst/>
          </a:prstGeom>
          <a:noFill/>
        </p:spPr>
        <p:txBody>
          <a:bodyPr wrap="square" rtlCol="0">
            <a:spAutoFit/>
          </a:bodyPr>
          <a:lstStyle/>
          <a:p>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77394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50188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45870908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28600" y="19812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822912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2286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1232638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612398"/>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83913806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617220" y="1951672"/>
            <a:ext cx="109575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352385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01533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451067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2653942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3289775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4460640"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53484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9699955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63807567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26664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054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472440" y="892416"/>
            <a:ext cx="11247120"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2180836496"/>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914249" y="5100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4841889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1144453" y="1154494"/>
            <a:ext cx="103936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940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75286224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205740" y="896932"/>
            <a:ext cx="11780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29600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296000" y="48297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2886269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228599" y="1674674"/>
            <a:ext cx="1173480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5205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47333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9038145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078514" y="334476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4078514" y="47925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xmlns="" id="{83DFDBB6-32C3-443D-A217-50240B9D3E5E}"/>
              </a:ext>
            </a:extLst>
          </p:cNvPr>
          <p:cNvSpPr txBox="1"/>
          <p:nvPr/>
        </p:nvSpPr>
        <p:spPr>
          <a:xfrm>
            <a:off x="228600" y="1146630"/>
            <a:ext cx="117348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10523604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75B719C0-34BF-4EB9-AF65-AB71E0C7BA5C}"/>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282374506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4" y="631321"/>
            <a:ext cx="117202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0916D9E4-C3F5-4BF8-9A45-C51273E98DAD}"/>
              </a:ext>
            </a:extLst>
          </p:cNvPr>
          <p:cNvGraphicFramePr>
            <a:graphicFrameLocks noGrp="1"/>
          </p:cNvGraphicFramePr>
          <p:nvPr>
            <p:extLst>
              <p:ext uri="{D42A27DB-BD31-4B8C-83A1-F6EECF244321}">
                <p14:modId xmlns:p14="http://schemas.microsoft.com/office/powerpoint/2010/main" val="3780461533"/>
              </p:ext>
            </p:extLst>
          </p:nvPr>
        </p:nvGraphicFramePr>
        <p:xfrm>
          <a:off x="284843" y="24820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165207490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220617" y="533400"/>
            <a:ext cx="1175076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3CA44425-1E76-4B7B-B9D5-1991A89B5347}"/>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109080244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49616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4177310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389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403860" y="873610"/>
            <a:ext cx="11384280" cy="2031325"/>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2414693833"/>
              </p:ext>
            </p:extLst>
          </p:nvPr>
        </p:nvGraphicFramePr>
        <p:xfrm>
          <a:off x="166914" y="266264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Ochota k veřejnému vystupování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944729" y="50843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4045049498"/>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543275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7253527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00700"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09170658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9008526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14409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14409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44791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44791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79517697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52500" y="2365775"/>
            <a:ext cx="102870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2397017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259078" y="1600200"/>
            <a:ext cx="1117092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01307607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49627" y="1951672"/>
            <a:ext cx="104927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8347777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95342" y="1561684"/>
            <a:ext cx="104013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09405785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9" y="187178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57281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220617" y="533400"/>
            <a:ext cx="11750766" cy="1477328"/>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2518131826"/>
              </p:ext>
            </p:extLst>
          </p:nvPr>
        </p:nvGraphicFramePr>
        <p:xfrm>
          <a:off x="166914" y="2244112"/>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55238369"/>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5583845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92875247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71535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88386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272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49921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73186052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1497050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2681548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4227954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20365" y="5300027"/>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2996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9291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4006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205740" y="874541"/>
            <a:ext cx="1178052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pPr algn="just"/>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1061579186"/>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912026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1"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29" y="34229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29"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759102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59080" y="2015255"/>
            <a:ext cx="1167384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84484263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25256362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7" y="1813560"/>
            <a:ext cx="1038606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9414476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80102" y="1576924"/>
            <a:ext cx="104317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915375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36269" y="1856544"/>
            <a:ext cx="10919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7011906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19500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70812713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2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5542650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6305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82517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9505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07430130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5932056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825596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671777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99023"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5450428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9346055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xmlns="" id="{9EDE923F-E768-47BB-B0E6-7B6911BAEAC6}"/>
              </a:ext>
            </a:extLst>
          </p:cNvPr>
          <p:cNvSpPr/>
          <p:nvPr/>
        </p:nvSpPr>
        <p:spPr>
          <a:xfrm>
            <a:off x="214409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F0C178D6-E67C-48AA-9F52-5797A209EE81}"/>
              </a:ext>
            </a:extLst>
          </p:cNvPr>
          <p:cNvSpPr/>
          <p:nvPr/>
        </p:nvSpPr>
        <p:spPr>
          <a:xfrm>
            <a:off x="214409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xmlns="" id="{8130979C-A8C4-45B4-B9FA-021503A467D0}"/>
              </a:ext>
            </a:extLst>
          </p:cNvPr>
          <p:cNvSpPr/>
          <p:nvPr/>
        </p:nvSpPr>
        <p:spPr>
          <a:xfrm>
            <a:off x="644791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a:t>
            </a:r>
            <a:r>
              <a:rPr lang="en-GB" b="1" dirty="0" err="1">
                <a:solidFill>
                  <a:prstClr val="white"/>
                </a:solidFill>
                <a:latin typeface="Calibri" panose="020F0502020204030204"/>
              </a:rPr>
              <a:t>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bdélník: se zakulacenými rohy 5">
            <a:hlinkClick r:id="rId6" action="ppaction://hlinksldjump"/>
            <a:extLst>
              <a:ext uri="{FF2B5EF4-FFF2-40B4-BE49-F238E27FC236}">
                <a16:creationId xmlns:a16="http://schemas.microsoft.com/office/drawing/2014/main" xmlns="" id="{CBA867C8-A8D3-4250-AFF6-C498D204237D}"/>
              </a:ext>
            </a:extLst>
          </p:cNvPr>
          <p:cNvSpPr/>
          <p:nvPr/>
        </p:nvSpPr>
        <p:spPr>
          <a:xfrm>
            <a:off x="644791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6897741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99160" y="2045735"/>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879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2825799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44879" y="1796143"/>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04617652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87727" y="182880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9644093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3313956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07403" y="2033172"/>
            <a:ext cx="10142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5211518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8394372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29041319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50278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02990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5769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B36587DC-EA4A-4A92-A5E7-10D64164FA4E}"/>
              </a:ext>
            </a:extLst>
          </p:cNvPr>
          <p:cNvGraphicFramePr>
            <a:graphicFrameLocks noGrp="1"/>
          </p:cNvGraphicFramePr>
          <p:nvPr>
            <p:extLst>
              <p:ext uri="{D42A27DB-BD31-4B8C-83A1-F6EECF244321}">
                <p14:modId xmlns:p14="http://schemas.microsoft.com/office/powerpoint/2010/main" val="2609366205"/>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272859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920475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817458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41742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255089822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236595489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701040" y="1821656"/>
            <a:ext cx="107899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5954518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48408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3976207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7498608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189019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5852395" y="613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32697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91084641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993644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94085"/>
          </a:xfrm>
          <a:prstGeom prst="rect">
            <a:avLst/>
          </a:prstGeom>
          <a:noFill/>
        </p:spPr>
        <p:txBody>
          <a:bodyPr wrap="square" rtlCol="0">
            <a:spAutoFit/>
          </a:bodyPr>
          <a:lstStyle/>
          <a:p>
            <a:endParaRPr lang="cs-CZ" sz="2000"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a:t>
            </a:r>
          </a:p>
          <a:p>
            <a:r>
              <a:rPr lang="cs-CZ" dirty="0">
                <a:latin typeface="Bahnschrift" panose="020B0502040204020203" pitchFamily="34" charset="0"/>
              </a:rPr>
              <a:t>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436674"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1249900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834390" y="1187880"/>
            <a:ext cx="105232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217932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2179322" y="477012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413137" y="4857320"/>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641313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316189"/>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xmlns=""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323112523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396239" y="1047882"/>
            <a:ext cx="11399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8341877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925829" y="1071188"/>
            <a:ext cx="1034034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48091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17236889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3979454" y="31822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xmlns="" id="{DAFFC3B9-478B-4158-B145-F7FC1034161E}"/>
              </a:ext>
            </a:extLst>
          </p:cNvPr>
          <p:cNvSpPr txBox="1"/>
          <p:nvPr/>
        </p:nvSpPr>
        <p:spPr>
          <a:xfrm>
            <a:off x="605474" y="1393960"/>
            <a:ext cx="103479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77369149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799736" y="745712"/>
            <a:ext cx="1059252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AC05197D-9C37-4162-89E1-A4A21289B05C}"/>
              </a:ext>
            </a:extLst>
          </p:cNvPr>
          <p:cNvGraphicFramePr>
            <a:graphicFrameLocks noGrp="1"/>
          </p:cNvGraphicFramePr>
          <p:nvPr>
            <p:extLst>
              <p:ext uri="{D42A27DB-BD31-4B8C-83A1-F6EECF244321}">
                <p14:modId xmlns:p14="http://schemas.microsoft.com/office/powerpoint/2010/main" val="3461043960"/>
              </p:ext>
            </p:extLst>
          </p:nvPr>
        </p:nvGraphicFramePr>
        <p:xfrm>
          <a:off x="353786" y="2090968"/>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255926014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617037" y="677041"/>
            <a:ext cx="1095792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FD94DF96-1402-4334-90B3-47C5BFB0CBCE}"/>
              </a:ext>
            </a:extLst>
          </p:cNvPr>
          <p:cNvGraphicFramePr>
            <a:graphicFrameLocks noGrp="1"/>
          </p:cNvGraphicFramePr>
          <p:nvPr>
            <p:extLst>
              <p:ext uri="{D42A27DB-BD31-4B8C-83A1-F6EECF244321}">
                <p14:modId xmlns:p14="http://schemas.microsoft.com/office/powerpoint/2010/main" val="1450224591"/>
              </p:ext>
            </p:extLst>
          </p:nvPr>
        </p:nvGraphicFramePr>
        <p:xfrm>
          <a:off x="353786" y="2576976"/>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274660005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769257" y="619468"/>
            <a:ext cx="1043214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33D08908-7F44-49C9-8B0F-4798CE70463C}"/>
              </a:ext>
            </a:extLst>
          </p:cNvPr>
          <p:cNvGraphicFramePr>
            <a:graphicFrameLocks noGrp="1"/>
          </p:cNvGraphicFramePr>
          <p:nvPr>
            <p:extLst>
              <p:ext uri="{D42A27DB-BD31-4B8C-83A1-F6EECF244321}">
                <p14:modId xmlns:p14="http://schemas.microsoft.com/office/powerpoint/2010/main" val="1282886098"/>
              </p:ext>
            </p:extLst>
          </p:nvPr>
        </p:nvGraphicFramePr>
        <p:xfrm>
          <a:off x="353786" y="2359704"/>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xmlns="" val="2627160258"/>
                    </a:ext>
                  </a:extLst>
                </a:gridCol>
                <a:gridCol w="912292">
                  <a:extLst>
                    <a:ext uri="{9D8B030D-6E8A-4147-A177-3AD203B41FA5}">
                      <a16:colId xmlns:a16="http://schemas.microsoft.com/office/drawing/2014/main" xmlns="" val="2747274280"/>
                    </a:ext>
                  </a:extLst>
                </a:gridCol>
                <a:gridCol w="912292">
                  <a:extLst>
                    <a:ext uri="{9D8B030D-6E8A-4147-A177-3AD203B41FA5}">
                      <a16:colId xmlns:a16="http://schemas.microsoft.com/office/drawing/2014/main" xmlns="" val="1092011923"/>
                    </a:ext>
                  </a:extLst>
                </a:gridCol>
                <a:gridCol w="1159371">
                  <a:extLst>
                    <a:ext uri="{9D8B030D-6E8A-4147-A177-3AD203B41FA5}">
                      <a16:colId xmlns:a16="http://schemas.microsoft.com/office/drawing/2014/main" xmlns="" val="123014624"/>
                    </a:ext>
                  </a:extLst>
                </a:gridCol>
                <a:gridCol w="2584827">
                  <a:extLst>
                    <a:ext uri="{9D8B030D-6E8A-4147-A177-3AD203B41FA5}">
                      <a16:colId xmlns:a16="http://schemas.microsoft.com/office/drawing/2014/main" xmlns="" val="2740576367"/>
                    </a:ext>
                  </a:extLst>
                </a:gridCol>
                <a:gridCol w="3064732">
                  <a:extLst>
                    <a:ext uri="{9D8B030D-6E8A-4147-A177-3AD203B41FA5}">
                      <a16:colId xmlns:a16="http://schemas.microsoft.com/office/drawing/2014/main" xmlns="" val="3547957639"/>
                    </a:ext>
                  </a:extLst>
                </a:gridCol>
                <a:gridCol w="1938621">
                  <a:extLst>
                    <a:ext uri="{9D8B030D-6E8A-4147-A177-3AD203B41FA5}">
                      <a16:colId xmlns:a16="http://schemas.microsoft.com/office/drawing/2014/main" xmlns=""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83853984"/>
                  </a:ext>
                </a:extLst>
              </a:tr>
            </a:tbl>
          </a:graphicData>
        </a:graphic>
      </p:graphicFrame>
    </p:spTree>
    <p:extLst>
      <p:ext uri="{BB962C8B-B14F-4D97-AF65-F5344CB8AC3E}">
        <p14:creationId xmlns:p14="http://schemas.microsoft.com/office/powerpoint/2010/main" val="395211698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6735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8496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377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42950" y="920261"/>
            <a:ext cx="107061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8106366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391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C43F131-7978-4D01-80C3-C065016EDD20}"/>
              </a:ext>
            </a:extLst>
          </p:cNvPr>
          <p:cNvSpPr txBox="1"/>
          <p:nvPr/>
        </p:nvSpPr>
        <p:spPr>
          <a:xfrm>
            <a:off x="206324" y="0"/>
            <a:ext cx="11779352" cy="6463308"/>
          </a:xfrm>
          <a:prstGeom prst="rect">
            <a:avLst/>
          </a:prstGeom>
          <a:noFill/>
        </p:spPr>
        <p:txBody>
          <a:bodyPr wrap="square" rtlCol="0">
            <a:spAutoFit/>
          </a:bodyPr>
          <a:lstStyle/>
          <a:p>
            <a:endParaRPr lang="cs-CZ" dirty="0"/>
          </a:p>
          <a:p>
            <a:r>
              <a:rPr lang="cs-CZ" dirty="0"/>
              <a:t>Sedíte za stolem ve své pracovně. Modrou složku máte položenou před sebou a zíráte na ni, jako byste mohl prohlédnout skrz její desky. Otevřít jste se ji zatím neodhodlal.</a:t>
            </a:r>
          </a:p>
          <a:p>
            <a:r>
              <a:rPr lang="cs-CZ" i="1" dirty="0"/>
              <a:t>„Takže poslední možnost zachránit si kariéru. No dobrá, tak se do toho pustíme.“</a:t>
            </a:r>
          </a:p>
          <a:p>
            <a:r>
              <a:rPr lang="cs-CZ" dirty="0"/>
              <a:t>Po otevření složky zjistíte, že se jedná o plán výzkumu na velkém množství lidí napříč populací celého Státu. Zdá se, že celý výzkum je rozdělen do několika částí, přičemž do vašich rukou se dostala pouze jedna z nich.  Samotný sběr dat zajišťuje Institut, jehož kontaktní adresu máte ve složce uvedenou. Vaší povinností je však na tuto adresu doručit materiály, pomocí kterých bude Institut data sbírat. </a:t>
            </a:r>
          </a:p>
          <a:p>
            <a:r>
              <a:rPr lang="cs-CZ" dirty="0"/>
              <a:t>Na další straně dokumentace je specifikován účel vašeho výzkumu. Klade si za cíl zodpovědět na tři otázky:</a:t>
            </a:r>
          </a:p>
          <a:p>
            <a:endParaRPr lang="cs-CZ" dirty="0"/>
          </a:p>
          <a:p>
            <a:r>
              <a:rPr lang="cs-CZ" dirty="0"/>
              <a:t>	a) Zda se lidé různých věkových kategorií liší ve schopnosti rozpoznávat spolehlivé mediální zprávy od nespolehlivých.</a:t>
            </a:r>
          </a:p>
          <a:p>
            <a:endParaRPr lang="cs-CZ" dirty="0"/>
          </a:p>
          <a:p>
            <a:r>
              <a:rPr lang="cs-CZ" dirty="0"/>
              <a:t>V této souvislosti složka obsahuje také kvalitně zpracovanou rešerši literatury, ze které vyplývá, že v současné době vědecké důkazy napovídají, že co do schopnosti rozpoznávat spolehlivost mediálních zpráv lze populaci rozdělit do tří věkových skupin:</a:t>
            </a:r>
          </a:p>
          <a:p>
            <a:pPr algn="just"/>
            <a:r>
              <a:rPr lang="cs-CZ" dirty="0"/>
              <a:t>15 – 22 let, 23 – 60 let a 60 a více let. Tyto tři skupiny obyvatel by se měly od sebe vzájemně lišit. Populace do 15 let věku úmyslně není zahrnuta, neboť se předpokládá, že není dostatečně zasažena mediálním životem.</a:t>
            </a:r>
          </a:p>
          <a:p>
            <a:r>
              <a:rPr lang="cs-CZ" dirty="0"/>
              <a:t>Je zde také přiložen již hotový testový sešit, obsahující různé zprávy, u kterých má respondent rozhodovat zda jsou či nejsou spolehlivé. Vyšší dosažený skór indikuje lepší schopnost rozpoznávat spolehlivé zprávy.</a:t>
            </a:r>
          </a:p>
          <a:p>
            <a:endParaRPr lang="cs-CZ" dirty="0"/>
          </a:p>
          <a:p>
            <a:r>
              <a:rPr lang="cs-CZ" dirty="0"/>
              <a:t>	b) Zda se u lidí liší jejich ochota k veřejnému vystupování v závislosti na výši jejich čistého příjmu. </a:t>
            </a:r>
          </a:p>
          <a:p>
            <a:endParaRPr lang="cs-CZ" dirty="0"/>
          </a:p>
          <a:p>
            <a:endParaRPr lang="cs-CZ" dirty="0"/>
          </a:p>
        </p:txBody>
      </p:sp>
      <p:sp>
        <p:nvSpPr>
          <p:cNvPr id="3" name="Šipka: doprava 2">
            <a:extLst>
              <a:ext uri="{FF2B5EF4-FFF2-40B4-BE49-F238E27FC236}">
                <a16:creationId xmlns:a16="http://schemas.microsoft.com/office/drawing/2014/main" xmlns="" id="{B4A13191-F95F-47FC-B712-3C310AC3CE66}"/>
              </a:ext>
            </a:extLst>
          </p:cNvPr>
          <p:cNvSpPr/>
          <p:nvPr/>
        </p:nvSpPr>
        <p:spPr>
          <a:xfrm>
            <a:off x="9296400" y="602030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Otočit na další stranu</a:t>
            </a:r>
          </a:p>
        </p:txBody>
      </p:sp>
    </p:spTree>
    <p:extLst>
      <p:ext uri="{BB962C8B-B14F-4D97-AF65-F5344CB8AC3E}">
        <p14:creationId xmlns:p14="http://schemas.microsoft.com/office/powerpoint/2010/main" val="3080751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2318107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756130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8277342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49861"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00640308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873512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17457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1745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41743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41743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53557251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126771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259078" y="1600200"/>
            <a:ext cx="111861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5562109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42007" y="2061253"/>
            <a:ext cx="105079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879890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02962" y="1726925"/>
            <a:ext cx="103860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1270462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43889" y="1887024"/>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6369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33984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33984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245134873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7293620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59641694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767555"/>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9994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848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5641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7693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49745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697230" y="875146"/>
            <a:ext cx="1079754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03403369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5601464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8825978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5582779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30197"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19810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07720" y="2828835"/>
            <a:ext cx="1057656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944085439"/>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1832575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5336427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76300" y="2350535"/>
            <a:ext cx="10439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646148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31391867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64867" y="1951672"/>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8915840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03902" y="1592164"/>
            <a:ext cx="105841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60112316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26769" y="1819812"/>
            <a:ext cx="10538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45682894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2718827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3289092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68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8816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422592" y="1943686"/>
            <a:ext cx="10911842"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74321707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7700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1632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8191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en-GB" b="1" dirty="0" err="1">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49951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33513923"/>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3320571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95195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3848777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49861"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22462821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3624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106872840"/>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xmlns=""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F0C178D6-E67C-48AA-9F52-5797A209EE81}"/>
              </a:ext>
            </a:extLst>
          </p:cNvPr>
          <p:cNvSpPr/>
          <p:nvPr/>
        </p:nvSpPr>
        <p:spPr>
          <a:xfrm>
            <a:off x="202217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xmlns=""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xmlns=""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0151674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44880" y="2476920"/>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8697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461007" y="2363152"/>
            <a:ext cx="11269982"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857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75293618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29639" y="1796143"/>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509669481"/>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64867" y="2061253"/>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6494105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02962" y="15007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45792863"/>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9" y="2174243"/>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42299515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818455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53817912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5943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01742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36830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B89B5AE7-3A91-46B9-AD9D-04C88E3F0C39}"/>
              </a:ext>
            </a:extLst>
          </p:cNvPr>
          <p:cNvSpPr/>
          <p:nvPr/>
        </p:nvSpPr>
        <p:spPr>
          <a:xfrm>
            <a:off x="4296000" y="39870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xmlns="" id="{921A9AB8-837D-406F-997A-49534BE207D3}"/>
              </a:ext>
            </a:extLst>
          </p:cNvPr>
          <p:cNvSpPr/>
          <p:nvPr/>
        </p:nvSpPr>
        <p:spPr>
          <a:xfrm>
            <a:off x="4296000" y="51446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xmlns="" id="{E3878E4D-4B66-44BB-A9AF-140488DD7D0B}"/>
              </a:ext>
            </a:extLst>
          </p:cNvPr>
          <p:cNvSpPr txBox="1"/>
          <p:nvPr/>
        </p:nvSpPr>
        <p:spPr>
          <a:xfrm>
            <a:off x="0" y="466697"/>
            <a:ext cx="12192000" cy="3970318"/>
          </a:xfrm>
          <a:prstGeom prst="rect">
            <a:avLst/>
          </a:prstGeom>
          <a:noFill/>
        </p:spPr>
        <p:txBody>
          <a:bodyPr wrap="square" rtlCol="0">
            <a:spAutoFit/>
          </a:bodyPr>
          <a:lstStyle/>
          <a:p>
            <a:r>
              <a:rPr lang="cs-CZ" dirty="0"/>
              <a:t>Rozhodl jste se pro variantu intervalů.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1 – 15 – 22 let; 2 – 23 – 60 let; 3 – 60+ let</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613874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4" y="39128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504443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521962" y="1868610"/>
            <a:ext cx="11148065"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2624164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1066ED9-DD59-4257-830B-158D0B9FE28E}"/>
              </a:ext>
            </a:extLst>
          </p:cNvPr>
          <p:cNvSpPr txBox="1"/>
          <p:nvPr/>
        </p:nvSpPr>
        <p:spPr>
          <a:xfrm>
            <a:off x="189875" y="869430"/>
            <a:ext cx="11812249"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xmlns="" id="{5F461E63-9D49-4A26-A9CA-47511B7F39BD}"/>
              </a:ext>
            </a:extLst>
          </p:cNvPr>
          <p:cNvSpPr/>
          <p:nvPr/>
        </p:nvSpPr>
        <p:spPr>
          <a:xfrm>
            <a:off x="4295999" y="36802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xmlns="" id="{D7131C05-758D-4C60-83D7-EE66996D27E8}"/>
              </a:ext>
            </a:extLst>
          </p:cNvPr>
          <p:cNvSpPr/>
          <p:nvPr/>
        </p:nvSpPr>
        <p:spPr>
          <a:xfrm>
            <a:off x="4295999" y="4954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68236164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xmlns=""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85260331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xmlns=""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xmlns="" id="{EA2D5BC9-8F44-404F-A713-8E7C4443F84B}"/>
              </a:ext>
            </a:extLst>
          </p:cNvPr>
          <p:cNvGraphicFramePr>
            <a:graphicFrameLocks noGrp="1"/>
          </p:cNvGraphicFramePr>
          <p:nvPr>
            <p:extLst>
              <p:ext uri="{D42A27DB-BD31-4B8C-83A1-F6EECF244321}">
                <p14:modId xmlns:p14="http://schemas.microsoft.com/office/powerpoint/2010/main" val="2016897710"/>
              </p:ext>
            </p:extLst>
          </p:nvPr>
        </p:nvGraphicFramePr>
        <p:xfrm>
          <a:off x="332012" y="184485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24134964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xmlns=""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78121513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59E97A87-859D-4CB6-B516-70F3C83253DE}"/>
              </a:ext>
            </a:extLst>
          </p:cNvPr>
          <p:cNvSpPr/>
          <p:nvPr/>
        </p:nvSpPr>
        <p:spPr>
          <a:xfrm>
            <a:off x="4078513" y="432351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xmlns="" id="{26B0A9A6-C832-4225-A274-68A50046CCF9}"/>
              </a:ext>
            </a:extLst>
          </p:cNvPr>
          <p:cNvSpPr/>
          <p:nvPr/>
        </p:nvSpPr>
        <p:spPr>
          <a:xfrm>
            <a:off x="1074419" y="1951672"/>
            <a:ext cx="10043160"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Věku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2730409540"/>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543493" y="52974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xmlns="" id="{76A58DE4-B892-42FB-B0CB-135B0E323D9D}"/>
              </a:ext>
            </a:extLst>
          </p:cNvPr>
          <p:cNvGraphicFramePr>
            <a:graphicFrameLocks noGrp="1"/>
          </p:cNvGraphicFramePr>
          <p:nvPr>
            <p:extLst>
              <p:ext uri="{D42A27DB-BD31-4B8C-83A1-F6EECF244321}">
                <p14:modId xmlns:p14="http://schemas.microsoft.com/office/powerpoint/2010/main" val="411341235"/>
              </p:ext>
            </p:extLst>
          </p:nvPr>
        </p:nvGraphicFramePr>
        <p:xfrm>
          <a:off x="324756" y="2762751"/>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301703767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28600" y="0"/>
            <a:ext cx="117805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4228860" y="5593182"/>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4228860" y="36451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79103322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0"/>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63754725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876300" y="1593896"/>
            <a:ext cx="104394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5383155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308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758190" y="2459336"/>
            <a:ext cx="10675620" cy="923330"/>
          </a:xfrm>
          <a:prstGeom prst="rect">
            <a:avLst/>
          </a:prstGeom>
          <a:noFill/>
        </p:spPr>
        <p:txBody>
          <a:bodyPr wrap="square" rtlCol="0">
            <a:spAutoFit/>
          </a:bodyPr>
          <a:lstStyle/>
          <a:p>
            <a:pPr algn="just"/>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ještě jiný postup</a:t>
            </a:r>
          </a:p>
        </p:txBody>
      </p:sp>
    </p:spTree>
    <p:extLst>
      <p:ext uri="{BB962C8B-B14F-4D97-AF65-F5344CB8AC3E}">
        <p14:creationId xmlns:p14="http://schemas.microsoft.com/office/powerpoint/2010/main" val="373343620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18366250"/>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25978227"/>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5248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53934"/>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5596756"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277993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1706580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30787882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691967" y="1154494"/>
            <a:ext cx="103174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11457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388667289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339090" y="1171252"/>
            <a:ext cx="115138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078514" y="39297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078514" y="52527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02641545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078514" y="36110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4078514" y="5027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xmlns="" id="{83DFDBB6-32C3-443D-A217-50240B9D3E5E}"/>
              </a:ext>
            </a:extLst>
          </p:cNvPr>
          <p:cNvSpPr txBox="1"/>
          <p:nvPr/>
        </p:nvSpPr>
        <p:spPr>
          <a:xfrm>
            <a:off x="346394" y="1596629"/>
            <a:ext cx="11064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8424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411164" y="1068924"/>
            <a:ext cx="10934700" cy="3416320"/>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830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54398036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792479" y="1554931"/>
            <a:ext cx="1060704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7891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51691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02124543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xmlns="" id="{9260BCF0-1B4D-48CC-A62D-5C52608535BF}"/>
              </a:ext>
            </a:extLst>
          </p:cNvPr>
          <p:cNvGraphicFramePr>
            <a:graphicFrameLocks noGrp="1"/>
          </p:cNvGraphicFramePr>
          <p:nvPr>
            <p:extLst>
              <p:ext uri="{D42A27DB-BD31-4B8C-83A1-F6EECF244321}">
                <p14:modId xmlns:p14="http://schemas.microsoft.com/office/powerpoint/2010/main" val="1676942504"/>
              </p:ext>
            </p:extLst>
          </p:nvPr>
        </p:nvGraphicFramePr>
        <p:xfrm>
          <a:off x="396240" y="204724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156076498"/>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332013" y="631321"/>
            <a:ext cx="1152797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959969" y="5191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xmlns="" id="{2179D77D-F0A9-4BD8-B219-C427771281F4}"/>
              </a:ext>
            </a:extLst>
          </p:cNvPr>
          <p:cNvGraphicFramePr>
            <a:graphicFrameLocks noGrp="1"/>
          </p:cNvGraphicFramePr>
          <p:nvPr>
            <p:extLst>
              <p:ext uri="{D42A27DB-BD31-4B8C-83A1-F6EECF244321}">
                <p14:modId xmlns:p14="http://schemas.microsoft.com/office/powerpoint/2010/main" val="3356949194"/>
              </p:ext>
            </p:extLst>
          </p:nvPr>
        </p:nvGraphicFramePr>
        <p:xfrm>
          <a:off x="304800" y="266264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3215716356"/>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220617" y="533400"/>
            <a:ext cx="1175076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vaše zjištění teorii spíše nabourávají.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xmlns="" id="{8839E972-4801-4BC3-830A-EAA9D7AF560B}"/>
              </a:ext>
            </a:extLst>
          </p:cNvPr>
          <p:cNvGraphicFramePr>
            <a:graphicFrameLocks noGrp="1"/>
          </p:cNvGraphicFramePr>
          <p:nvPr>
            <p:extLst>
              <p:ext uri="{D42A27DB-BD31-4B8C-83A1-F6EECF244321}">
                <p14:modId xmlns:p14="http://schemas.microsoft.com/office/powerpoint/2010/main" val="3441225304"/>
              </p:ext>
            </p:extLst>
          </p:nvPr>
        </p:nvGraphicFramePr>
        <p:xfrm>
          <a:off x="332013" y="228772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2731767669"/>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5669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7429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49311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88670" y="813581"/>
            <a:ext cx="106146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962081730"/>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126555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25991904"/>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7396794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48184" y="5300027"/>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63127779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0538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792480" y="2381491"/>
            <a:ext cx="10607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078514"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078514"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30469655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34342"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29"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29"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65596777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52500" y="2228671"/>
            <a:ext cx="10287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17002493"/>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4366126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95347" y="1767840"/>
            <a:ext cx="1040130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24075012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02962" y="15769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98422197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9" y="184130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26905288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010124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80727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05057"/>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8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944880" y="2228671"/>
            <a:ext cx="103022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73949844"/>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39644"/>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7265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182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49375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58190" y="1057421"/>
            <a:ext cx="106756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4009863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1720746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89588949"/>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309325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89191"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2525939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4122949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676974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83920" y="2228671"/>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2967916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14399" y="1689556"/>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84318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6BB7AF0-553D-4EA8-8410-C53117C56919}"/>
              </a:ext>
            </a:extLst>
          </p:cNvPr>
          <p:cNvSpPr txBox="1"/>
          <p:nvPr/>
        </p:nvSpPr>
        <p:spPr>
          <a:xfrm>
            <a:off x="182880" y="0"/>
            <a:ext cx="11830929" cy="3970318"/>
          </a:xfrm>
          <a:prstGeom prst="rect">
            <a:avLst/>
          </a:prstGeom>
          <a:noFill/>
        </p:spPr>
        <p:txBody>
          <a:bodyPr wrap="square" rtlCol="0">
            <a:spAutoFit/>
          </a:bodyPr>
          <a:lstStyle/>
          <a:p>
            <a:r>
              <a:rPr lang="cs-CZ" dirty="0"/>
              <a:t>	</a:t>
            </a:r>
          </a:p>
          <a:p>
            <a:r>
              <a:rPr lang="cs-CZ" dirty="0"/>
              <a:t>Teorie předpokládá, že lidé s vyššími příjmy budou ochotnější k vystupování na veřejnosti, neboť jejich bohatství jim dává pocit důležitosti, a také schopnosti ovlivňovat mínění davu. I k této výzkumné otázce je přiložen dotazník hodnotící ochotu respondenta k veřejnému vystupování.  Vyšší skór zde indikuje vyšší ochotu k takovému vystupování.</a:t>
            </a:r>
          </a:p>
          <a:p>
            <a:pPr algn="just"/>
            <a:endParaRPr lang="cs-CZ" dirty="0"/>
          </a:p>
          <a:p>
            <a:r>
              <a:rPr lang="cs-CZ" dirty="0"/>
              <a:t>	c) Zda se liší muži a ženy v úrovni projevované agrese vůči vládě Státu.</a:t>
            </a:r>
          </a:p>
          <a:p>
            <a:endParaRPr lang="cs-CZ" dirty="0"/>
          </a:p>
          <a:p>
            <a:r>
              <a:rPr lang="cs-CZ" dirty="0"/>
              <a:t>I k této výzkumné otázce je přiložen dotazník, hodnotící projevovanou agresivitu vůči vládě. Čím vyšší je dosažený skór, tím více agresivity daný respondent projevuje. </a:t>
            </a:r>
          </a:p>
          <a:p>
            <a:endParaRPr lang="cs-CZ" dirty="0"/>
          </a:p>
          <a:p>
            <a:r>
              <a:rPr lang="cs-CZ" i="1" dirty="0"/>
              <a:t>„Zdá se, že pro první fázi je tady už všechno připravené,“ </a:t>
            </a:r>
            <a:r>
              <a:rPr lang="cs-CZ" dirty="0"/>
              <a:t>říkáte si. </a:t>
            </a:r>
            <a:r>
              <a:rPr lang="cs-CZ" i="1" dirty="0"/>
              <a:t>„Stačí tyhle připravené materiály vzít a poslat je na adresu Institutu. Oni se už postarají o zbytek.“</a:t>
            </a:r>
          </a:p>
          <a:p>
            <a:endParaRPr lang="cs-CZ" dirty="0"/>
          </a:p>
          <a:p>
            <a:endParaRPr lang="cs-CZ" dirty="0"/>
          </a:p>
        </p:txBody>
      </p:sp>
      <p:sp>
        <p:nvSpPr>
          <p:cNvPr id="3" name="Obdélník: se zakulacenými rohy 2">
            <a:hlinkClick r:id="" action="ppaction://hlinkshowjump?jump=nextslide"/>
            <a:extLst>
              <a:ext uri="{FF2B5EF4-FFF2-40B4-BE49-F238E27FC236}">
                <a16:creationId xmlns:a16="http://schemas.microsoft.com/office/drawing/2014/main" xmlns="" id="{C8FD3390-0F16-4475-863C-45BFBF15F519}"/>
              </a:ext>
            </a:extLst>
          </p:cNvPr>
          <p:cNvSpPr/>
          <p:nvPr/>
        </p:nvSpPr>
        <p:spPr>
          <a:xfrm>
            <a:off x="4296000" y="3520152"/>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Vzít připravené dotazníky a odeslat je do Institutu</a:t>
            </a:r>
          </a:p>
        </p:txBody>
      </p:sp>
      <p:sp>
        <p:nvSpPr>
          <p:cNvPr id="4" name="Obdélník: se zakulacenými rohy 3">
            <a:hlinkClick r:id="rId2" action="ppaction://hlinksldjump"/>
            <a:extLst>
              <a:ext uri="{FF2B5EF4-FFF2-40B4-BE49-F238E27FC236}">
                <a16:creationId xmlns:a16="http://schemas.microsoft.com/office/drawing/2014/main" xmlns="" id="{D4012F7D-A240-4AA5-B7D3-9FC110FB349E}"/>
              </a:ext>
            </a:extLst>
          </p:cNvPr>
          <p:cNvSpPr/>
          <p:nvPr/>
        </p:nvSpPr>
        <p:spPr>
          <a:xfrm>
            <a:off x="4296000" y="4575229"/>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Shrnout si, co je obsahem výzkumu</a:t>
            </a:r>
          </a:p>
        </p:txBody>
      </p:sp>
      <p:sp>
        <p:nvSpPr>
          <p:cNvPr id="5" name="Obdélník: se zakulacenými rohy 4">
            <a:hlinkClick r:id="rId3" action="ppaction://hlinksldjump"/>
            <a:extLst>
              <a:ext uri="{FF2B5EF4-FFF2-40B4-BE49-F238E27FC236}">
                <a16:creationId xmlns:a16="http://schemas.microsoft.com/office/drawing/2014/main" xmlns="" id="{759F5E08-8A3C-412D-9240-D54226EAFAF9}"/>
              </a:ext>
            </a:extLst>
          </p:cNvPr>
          <p:cNvSpPr/>
          <p:nvPr/>
        </p:nvSpPr>
        <p:spPr>
          <a:xfrm>
            <a:off x="4296000" y="5630306"/>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projít modrou složku</a:t>
            </a:r>
          </a:p>
        </p:txBody>
      </p:sp>
    </p:spTree>
    <p:extLst>
      <p:ext uri="{BB962C8B-B14F-4D97-AF65-F5344CB8AC3E}">
        <p14:creationId xmlns:p14="http://schemas.microsoft.com/office/powerpoint/2010/main" val="9396722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6" name="Obdélník: se zakulacenými rohy 5">
            <a:hlinkClick r:id="rId4" action="ppaction://hlinksldjump"/>
            <a:extLst>
              <a:ext uri="{FF2B5EF4-FFF2-40B4-BE49-F238E27FC236}">
                <a16:creationId xmlns:a16="http://schemas.microsoft.com/office/drawing/2014/main" xmlns="" id="{F744CC82-CAD4-4B52-B548-BCE02DE2656B}"/>
              </a:ext>
            </a:extLst>
          </p:cNvPr>
          <p:cNvSpPr/>
          <p:nvPr/>
        </p:nvSpPr>
        <p:spPr>
          <a:xfrm>
            <a:off x="4296000" y="38016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7" name="TextovéPole 6">
            <a:extLst>
              <a:ext uri="{FF2B5EF4-FFF2-40B4-BE49-F238E27FC236}">
                <a16:creationId xmlns:a16="http://schemas.microsoft.com/office/drawing/2014/main" xmlns="" id="{254355E3-C335-4AF8-BCAD-E2C604567963}"/>
              </a:ext>
            </a:extLst>
          </p:cNvPr>
          <p:cNvSpPr txBox="1"/>
          <p:nvPr/>
        </p:nvSpPr>
        <p:spPr>
          <a:xfrm>
            <a:off x="982980" y="2317266"/>
            <a:ext cx="10226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654083042"/>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02056481"/>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49622" y="1607404"/>
            <a:ext cx="1049274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48709978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1009649" y="1887024"/>
            <a:ext cx="101727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295999" y="3714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295999" y="50690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82504638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7110049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387316771"/>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6456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2799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266035"/>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343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529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1009650" y="905021"/>
            <a:ext cx="10172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56256811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281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818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624840" y="2338978"/>
            <a:ext cx="109423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2230374776"/>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4537194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9844123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49862"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49713575"/>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15736786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xmlns="" id="{9EDE923F-E768-47BB-B0E6-7B6911BAEAC6}"/>
              </a:ext>
            </a:extLst>
          </p:cNvPr>
          <p:cNvSpPr/>
          <p:nvPr/>
        </p:nvSpPr>
        <p:spPr>
          <a:xfrm>
            <a:off x="2022171"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F0C178D6-E67C-48AA-9F52-5797A209EE81}"/>
              </a:ext>
            </a:extLst>
          </p:cNvPr>
          <p:cNvSpPr/>
          <p:nvPr/>
        </p:nvSpPr>
        <p:spPr>
          <a:xfrm>
            <a:off x="2022171"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xmlns="" id="{8130979C-A8C4-45B4-B9FA-021503A467D0}"/>
              </a:ext>
            </a:extLst>
          </p:cNvPr>
          <p:cNvSpPr/>
          <p:nvPr/>
        </p:nvSpPr>
        <p:spPr>
          <a:xfrm>
            <a:off x="6569135"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xmlns="" id="{CBA867C8-A8D3-4250-AFF6-C498D204237D}"/>
              </a:ext>
            </a:extLst>
          </p:cNvPr>
          <p:cNvSpPr/>
          <p:nvPr/>
        </p:nvSpPr>
        <p:spPr>
          <a:xfrm>
            <a:off x="6569830"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61637906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99160" y="2228671"/>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3668113"/>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727392" y="1689556"/>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76228518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5827" y="178308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3627221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80102" y="1561684"/>
            <a:ext cx="104317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745700708"/>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42009" y="1819812"/>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657380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392430" y="894214"/>
            <a:ext cx="1140714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238814489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757930764"/>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4695146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75466"/>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97810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5138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xmlns="" id="{10343126-6A25-4877-B990-ACD92EA0C19D}"/>
              </a:ext>
            </a:extLst>
          </p:cNvPr>
          <p:cNvGraphicFramePr>
            <a:graphicFrameLocks noGrp="1"/>
          </p:cNvGraphicFramePr>
          <p:nvPr>
            <p:extLst>
              <p:ext uri="{D42A27DB-BD31-4B8C-83A1-F6EECF244321}">
                <p14:modId xmlns:p14="http://schemas.microsoft.com/office/powerpoint/2010/main" val="1641912598"/>
              </p:ext>
            </p:extLst>
          </p:nvPr>
        </p:nvGraphicFramePr>
        <p:xfrm>
          <a:off x="332012" y="2287132"/>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3400359681"/>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75412898"/>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281355" y="566678"/>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19203920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579120" y="1960155"/>
            <a:ext cx="110337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4445046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159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86725278"/>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9701669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21164468"/>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0029609"/>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5560377"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247122095"/>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065671460"/>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69226566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941797" y="1015502"/>
            <a:ext cx="1030840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68260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176639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826066" y="4811212"/>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1766392" y="4724012"/>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42941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xmlns=""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403595104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678179" y="785059"/>
            <a:ext cx="10835640"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80422059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BB23DD9-FC32-4401-84C4-3B5AB986E83B}"/>
              </a:ext>
            </a:extLst>
          </p:cNvPr>
          <p:cNvSpPr txBox="1"/>
          <p:nvPr/>
        </p:nvSpPr>
        <p:spPr>
          <a:xfrm>
            <a:off x="1009649" y="744701"/>
            <a:ext cx="1017270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4910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2140900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30867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19F6FD70-58F4-4C6D-B2AA-D3E2A82977FB}"/>
              </a:ext>
            </a:extLst>
          </p:cNvPr>
          <p:cNvSpPr/>
          <p:nvPr/>
        </p:nvSpPr>
        <p:spPr>
          <a:xfrm>
            <a:off x="4296000"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xmlns="" id="{DAFFC3B9-478B-4158-B145-F7FC1034161E}"/>
              </a:ext>
            </a:extLst>
          </p:cNvPr>
          <p:cNvSpPr txBox="1"/>
          <p:nvPr/>
        </p:nvSpPr>
        <p:spPr>
          <a:xfrm>
            <a:off x="845820" y="1393960"/>
            <a:ext cx="105003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80062795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166914" y="715232"/>
            <a:ext cx="1185817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7559F452-F9AB-4DA4-92A2-82F1D70AD44B}"/>
              </a:ext>
            </a:extLst>
          </p:cNvPr>
          <p:cNvGraphicFramePr>
            <a:graphicFrameLocks noGrp="1"/>
          </p:cNvGraphicFramePr>
          <p:nvPr>
            <p:extLst>
              <p:ext uri="{D42A27DB-BD31-4B8C-83A1-F6EECF244321}">
                <p14:modId xmlns:p14="http://schemas.microsoft.com/office/powerpoint/2010/main" val="3072385539"/>
              </p:ext>
            </p:extLst>
          </p:nvPr>
        </p:nvGraphicFramePr>
        <p:xfrm>
          <a:off x="332013" y="238170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34836478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273957" y="616081"/>
            <a:ext cx="116440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574186" y="5098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B6F325F3-BE33-4E57-8E4B-5BE285C48F7F}"/>
              </a:ext>
            </a:extLst>
          </p:cNvPr>
          <p:cNvGraphicFramePr>
            <a:graphicFrameLocks noGrp="1"/>
          </p:cNvGraphicFramePr>
          <p:nvPr>
            <p:extLst>
              <p:ext uri="{D42A27DB-BD31-4B8C-83A1-F6EECF244321}">
                <p14:modId xmlns:p14="http://schemas.microsoft.com/office/powerpoint/2010/main" val="1276753072"/>
              </p:ext>
            </p:extLst>
          </p:nvPr>
        </p:nvGraphicFramePr>
        <p:xfrm>
          <a:off x="332013" y="264740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3476607974"/>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281577" y="59436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xmlns="" id="{71CFA178-1272-4581-B7F1-CE9BDC31A35C}"/>
              </a:ext>
            </a:extLst>
          </p:cNvPr>
          <p:cNvGraphicFramePr>
            <a:graphicFrameLocks noGrp="1"/>
          </p:cNvGraphicFramePr>
          <p:nvPr>
            <p:extLst>
              <p:ext uri="{D42A27DB-BD31-4B8C-83A1-F6EECF244321}">
                <p14:modId xmlns:p14="http://schemas.microsoft.com/office/powerpoint/2010/main" val="1298858055"/>
              </p:ext>
            </p:extLst>
          </p:nvPr>
        </p:nvGraphicFramePr>
        <p:xfrm>
          <a:off x="382450" y="207168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xmlns="" val="3079368828"/>
                    </a:ext>
                  </a:extLst>
                </a:gridCol>
                <a:gridCol w="915752">
                  <a:extLst>
                    <a:ext uri="{9D8B030D-6E8A-4147-A177-3AD203B41FA5}">
                      <a16:colId xmlns:a16="http://schemas.microsoft.com/office/drawing/2014/main" xmlns="" val="2009938755"/>
                    </a:ext>
                  </a:extLst>
                </a:gridCol>
                <a:gridCol w="915752">
                  <a:extLst>
                    <a:ext uri="{9D8B030D-6E8A-4147-A177-3AD203B41FA5}">
                      <a16:colId xmlns:a16="http://schemas.microsoft.com/office/drawing/2014/main" xmlns="" val="933458748"/>
                    </a:ext>
                  </a:extLst>
                </a:gridCol>
                <a:gridCol w="1163766">
                  <a:extLst>
                    <a:ext uri="{9D8B030D-6E8A-4147-A177-3AD203B41FA5}">
                      <a16:colId xmlns:a16="http://schemas.microsoft.com/office/drawing/2014/main" xmlns="" val="2371308574"/>
                    </a:ext>
                  </a:extLst>
                </a:gridCol>
                <a:gridCol w="2594628">
                  <a:extLst>
                    <a:ext uri="{9D8B030D-6E8A-4147-A177-3AD203B41FA5}">
                      <a16:colId xmlns:a16="http://schemas.microsoft.com/office/drawing/2014/main" xmlns="" val="1931458886"/>
                    </a:ext>
                  </a:extLst>
                </a:gridCol>
                <a:gridCol w="3076352">
                  <a:extLst>
                    <a:ext uri="{9D8B030D-6E8A-4147-A177-3AD203B41FA5}">
                      <a16:colId xmlns:a16="http://schemas.microsoft.com/office/drawing/2014/main" xmlns="" val="3403789335"/>
                    </a:ext>
                  </a:extLst>
                </a:gridCol>
                <a:gridCol w="1945971">
                  <a:extLst>
                    <a:ext uri="{9D8B030D-6E8A-4147-A177-3AD203B41FA5}">
                      <a16:colId xmlns:a16="http://schemas.microsoft.com/office/drawing/2014/main" xmlns=""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20548958"/>
                  </a:ext>
                </a:extLst>
              </a:tr>
            </a:tbl>
          </a:graphicData>
        </a:graphic>
      </p:graphicFrame>
    </p:spTree>
    <p:extLst>
      <p:ext uri="{BB962C8B-B14F-4D97-AF65-F5344CB8AC3E}">
        <p14:creationId xmlns:p14="http://schemas.microsoft.com/office/powerpoint/2010/main" val="3405199536"/>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65520" y="2582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75011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65520" y="49174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819150" y="816771"/>
            <a:ext cx="10553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8921542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027246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0657804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533478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38351"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178308076"/>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351831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946003"/>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0"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135"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135"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917809089"/>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14400" y="2000015"/>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9303105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689292" y="1796143"/>
            <a:ext cx="103784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8569112"/>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82979" y="1752600"/>
            <a:ext cx="104470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552499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56168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06871361"/>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72489" y="1856544"/>
            <a:ext cx="104470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295999" y="37451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295999" y="5053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0248289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85622231"/>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68405130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211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219601"/>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537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247864"/>
          </a:xfrm>
          <a:prstGeom prst="rect">
            <a:avLst/>
          </a:prstGeom>
          <a:noFill/>
        </p:spPr>
        <p:txBody>
          <a:bodyPr wrap="square" rtlCol="0">
            <a:spAutoFit/>
          </a:bodyPr>
          <a:lstStyle/>
          <a:p>
            <a:pPr algn="just"/>
            <a:endParaRPr lang="cs-CZ" sz="2000" dirty="0"/>
          </a:p>
          <a:p>
            <a:pPr algn="just"/>
            <a:r>
              <a:rPr lang="cs-CZ" sz="2000"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pPr algn="just"/>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z nich vyloučíme. </a:t>
            </a:r>
          </a:p>
          <a:p>
            <a:pPr algn="just"/>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algn="just"/>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pPr algn="just"/>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pPr algn="just"/>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pPr algn="just"/>
            <a:r>
              <a:rPr lang="cs-CZ" dirty="0"/>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416336" y="506106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229390706"/>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752397"/>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491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6978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49041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27710" y="860929"/>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607406842"/>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89948844"/>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56550004"/>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1886963"/>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328519"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4592349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340675"/>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57652929"/>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9640" y="2228671"/>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572176904"/>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719772" y="1943686"/>
            <a:ext cx="103174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80862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4894220"/>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64867" y="1798320"/>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7385603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72482" y="157692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42497666"/>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87729" y="1819812"/>
            <a:ext cx="104165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295999" y="36648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295999" y="50365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62307170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08457395"/>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157578081"/>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80611"/>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59948"/>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07043"/>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xmlns="" id="{DEBD2E69-F946-49BA-8C48-2E4D95A2660A}"/>
              </a:ext>
            </a:extLst>
          </p:cNvPr>
          <p:cNvSpPr/>
          <p:nvPr/>
        </p:nvSpPr>
        <p:spPr>
          <a:xfrm>
            <a:off x="4296000" y="27569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5D3F8318-01D6-44E2-BE63-5EFBA0A19142}"/>
              </a:ext>
            </a:extLst>
          </p:cNvPr>
          <p:cNvSpPr/>
          <p:nvPr/>
        </p:nvSpPr>
        <p:spPr>
          <a:xfrm>
            <a:off x="4296000" y="38944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xmlns="" id="{380A8526-EB0D-4842-B1D5-37C5D32ABA8C}"/>
              </a:ext>
            </a:extLst>
          </p:cNvPr>
          <p:cNvSpPr/>
          <p:nvPr/>
        </p:nvSpPr>
        <p:spPr>
          <a:xfrm>
            <a:off x="4296000" y="50319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27710" y="1042181"/>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7282076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43995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419100" y="1879888"/>
            <a:ext cx="113538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49582"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49582"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42418" y="3442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42418"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769859634"/>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19291613"/>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čit na další stranu</a:t>
            </a:r>
          </a:p>
        </p:txBody>
      </p:sp>
    </p:spTree>
    <p:extLst>
      <p:ext uri="{BB962C8B-B14F-4D97-AF65-F5344CB8AC3E}">
        <p14:creationId xmlns:p14="http://schemas.microsoft.com/office/powerpoint/2010/main" val="776647889"/>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89190" y="529019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719825293"/>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50208897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1" y="48443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29"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29" y="48489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86907930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44880" y="2228671"/>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01572351"/>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35791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296000" y="50030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71919925"/>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87727" y="176784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2270369"/>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286390844"/>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25829" y="18198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295999" y="38061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295999"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2498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70560" y="2365775"/>
            <a:ext cx="10850880"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dirty="0"/>
          </a:p>
          <a:p>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929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8296805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3569368"/>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54705241"/>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91905"/>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692365"/>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xmlns=""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75020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29F4635-E43A-4EA8-9D34-669E5D51BDAA}"/>
              </a:ext>
            </a:extLst>
          </p:cNvPr>
          <p:cNvSpPr txBox="1"/>
          <p:nvPr/>
        </p:nvSpPr>
        <p:spPr>
          <a:xfrm>
            <a:off x="314178" y="956603"/>
            <a:ext cx="11563644" cy="2308324"/>
          </a:xfrm>
          <a:prstGeom prst="rect">
            <a:avLst/>
          </a:prstGeom>
          <a:noFill/>
        </p:spPr>
        <p:txBody>
          <a:bodyPr wrap="square" rtlCol="0">
            <a:spAutoFit/>
          </a:bodyPr>
          <a:lstStyle/>
          <a:p>
            <a:pPr algn="just"/>
            <a:r>
              <a:rPr lang="cs-CZ" dirty="0"/>
              <a:t>„Abraháme, jste si tím jistý? Je vám jasné, že to znamená odchod z Akademie?“</a:t>
            </a:r>
          </a:p>
          <a:p>
            <a:pPr algn="just"/>
            <a:r>
              <a:rPr lang="cs-CZ" dirty="0"/>
              <a:t>„Ano, vím. Přemýšlel jsem o tom a myslím, že je na čase vyklidit pole.“</a:t>
            </a:r>
          </a:p>
          <a:p>
            <a:pPr algn="just"/>
            <a:r>
              <a:rPr lang="cs-CZ" dirty="0"/>
              <a:t>„No dobrá, v tom případě mi bylo ctí s vámi pracovat. Doufám, že se potkáme někdy někde jinde.“</a:t>
            </a:r>
          </a:p>
          <a:p>
            <a:pPr algn="just"/>
            <a:endParaRPr lang="cs-CZ" dirty="0"/>
          </a:p>
          <a:p>
            <a:pPr algn="just"/>
            <a:r>
              <a:rPr lang="cs-CZ" dirty="0"/>
              <a:t>Potom, co jste opustil ředitelovu kancelář, opustil jste Akademii a došel domů. Tam jste dlouhou dobu prostě jenom seděl na gauči a přemýšlel co dál. Nakonec jste začal přebírat věci, které jste si přinesl z teď už bývalého zaměstnání. Hrneček na čaj, zarámovaný diplom, nějaké knihy. Strukturální modelování, Kvalitativní analýza a tak dále. Nakonec vám v ruce zůstanou „</a:t>
            </a:r>
            <a:r>
              <a:rPr lang="cs-CZ" i="1" dirty="0"/>
              <a:t>Pokročilé postupy řešení statistických problémů</a:t>
            </a:r>
            <a:r>
              <a:rPr lang="cs-CZ" dirty="0"/>
              <a:t>“. Lehnete si na gauči a začnete knihou listovat. </a:t>
            </a:r>
          </a:p>
        </p:txBody>
      </p:sp>
      <p:sp>
        <p:nvSpPr>
          <p:cNvPr id="3" name="Obdélník: se zakulacenými rohy 2">
            <a:hlinkClick r:id="rId3" action="ppaction://hlinksldjump"/>
            <a:extLst>
              <a:ext uri="{FF2B5EF4-FFF2-40B4-BE49-F238E27FC236}">
                <a16:creationId xmlns:a16="http://schemas.microsoft.com/office/drawing/2014/main" xmlns="" id="{7CA5170E-3C52-45CF-9FF9-7FDBBB260358}"/>
              </a:ext>
            </a:extLst>
          </p:cNvPr>
          <p:cNvSpPr/>
          <p:nvPr/>
        </p:nvSpPr>
        <p:spPr>
          <a:xfrm>
            <a:off x="4178105" y="35930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Číst si v „</a:t>
            </a:r>
            <a:r>
              <a:rPr lang="cs-CZ" b="1" i="1" dirty="0"/>
              <a:t>Pokročilých postupech“</a:t>
            </a:r>
            <a:endParaRPr lang="cs-CZ" b="1" dirty="0"/>
          </a:p>
        </p:txBody>
      </p:sp>
      <p:sp>
        <p:nvSpPr>
          <p:cNvPr id="4" name="Obdélník: se zakulacenými rohy 3">
            <a:hlinkClick r:id="rId4" action="ppaction://hlinksldjump"/>
            <a:extLst>
              <a:ext uri="{FF2B5EF4-FFF2-40B4-BE49-F238E27FC236}">
                <a16:creationId xmlns:a16="http://schemas.microsoft.com/office/drawing/2014/main" xmlns="" id="{20CDB3E9-524C-4CAE-9B68-899DC955DC8B}"/>
              </a:ext>
            </a:extLst>
          </p:cNvPr>
          <p:cNvSpPr/>
          <p:nvPr/>
        </p:nvSpPr>
        <p:spPr>
          <a:xfrm>
            <a:off x="4178105" y="50013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Vzteky knihu zahodit</a:t>
            </a:r>
          </a:p>
        </p:txBody>
      </p:sp>
    </p:spTree>
    <p:extLst>
      <p:ext uri="{BB962C8B-B14F-4D97-AF65-F5344CB8AC3E}">
        <p14:creationId xmlns:p14="http://schemas.microsoft.com/office/powerpoint/2010/main" val="2292913205"/>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56497351"/>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52183337"/>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45757431"/>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817251"/>
          </a:xfrm>
          <a:prstGeom prst="rect">
            <a:avLst/>
          </a:prstGeom>
          <a:noFill/>
        </p:spPr>
        <p:txBody>
          <a:bodyPr wrap="square" rtlCol="0">
            <a:spAutoFit/>
          </a:bodyPr>
          <a:lstStyle/>
          <a:p>
            <a:pPr algn="just"/>
            <a:r>
              <a:rPr lang="cs-CZ" sz="1900" dirty="0"/>
              <a:t>	</a:t>
            </a:r>
            <a:endParaRPr lang="cs-CZ" sz="1900" dirty="0">
              <a:latin typeface="Agency FB" panose="020B0503020202020204" pitchFamily="34" charset="0"/>
            </a:endParaRPr>
          </a:p>
          <a:p>
            <a:pPr algn="just"/>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pPr algn="just"/>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pPr algn="just"/>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1900" dirty="0">
                <a:latin typeface="Bahnschrift" panose="020B0502040204020203" pitchFamily="34" charset="0"/>
              </a:rPr>
            </a:br>
            <a:r>
              <a:rPr lang="cs-CZ" sz="1900" dirty="0">
                <a:latin typeface="Bahnschrift" panose="020B0502040204020203" pitchFamily="34" charset="0"/>
              </a:rPr>
              <a:t>míry asertivity.  </a:t>
            </a:r>
          </a:p>
          <a:p>
            <a:pPr algn="just"/>
            <a:r>
              <a:rPr lang="cs-CZ" sz="1900" dirty="0"/>
              <a:t>	</a:t>
            </a:r>
          </a:p>
          <a:p>
            <a:pPr algn="just"/>
            <a:r>
              <a:rPr lang="cs-CZ" sz="1900" dirty="0"/>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39445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D347265-8E41-451D-97EB-3358EB179074}"/>
              </a:ext>
            </a:extLst>
          </p:cNvPr>
          <p:cNvSpPr txBox="1"/>
          <p:nvPr/>
        </p:nvSpPr>
        <p:spPr>
          <a:xfrm>
            <a:off x="5641144" y="2968283"/>
            <a:ext cx="914400" cy="914400"/>
          </a:xfrm>
          <a:prstGeom prst="rect">
            <a:avLst/>
          </a:prstGeom>
          <a:noFill/>
        </p:spPr>
        <p:txBody>
          <a:bodyPr wrap="square" rtlCol="0">
            <a:spAutoFit/>
          </a:bodyPr>
          <a:lstStyle/>
          <a:p>
            <a:endParaRPr lang="cs-CZ" dirty="0"/>
          </a:p>
        </p:txBody>
      </p:sp>
      <p:sp>
        <p:nvSpPr>
          <p:cNvPr id="3" name="TextovéPole 2">
            <a:extLst>
              <a:ext uri="{FF2B5EF4-FFF2-40B4-BE49-F238E27FC236}">
                <a16:creationId xmlns:a16="http://schemas.microsoft.com/office/drawing/2014/main" xmlns="" id="{FE45B9ED-012D-43D0-AECB-7569256C1B8C}"/>
              </a:ext>
            </a:extLst>
          </p:cNvPr>
          <p:cNvSpPr txBox="1"/>
          <p:nvPr/>
        </p:nvSpPr>
        <p:spPr>
          <a:xfrm>
            <a:off x="175844" y="0"/>
            <a:ext cx="11840311" cy="6740307"/>
          </a:xfrm>
          <a:prstGeom prst="rect">
            <a:avLst/>
          </a:prstGeom>
          <a:noFill/>
        </p:spPr>
        <p:txBody>
          <a:bodyPr wrap="square" rtlCol="0">
            <a:spAutoFit/>
          </a:bodyPr>
          <a:lstStyle/>
          <a:p>
            <a:endParaRPr lang="cs-CZ" dirty="0"/>
          </a:p>
          <a:p>
            <a:pPr algn="just"/>
            <a:r>
              <a:rPr lang="cs-CZ" dirty="0"/>
              <a:t>Nadšený z toho, jak kvalitní materiály byly obsaženy v modré složce, a že vám neznámý autor všech těch metod ušetřil spoustu práce, vkládáte Dotazník rozpoznávání spolehlivosti zpráv, Dotazník ochoty k veřejnému vystupování a Dotazník projevované agresivity vůči vládě do obálky a podle instrukcí odesíláte na uvedenou adresu. </a:t>
            </a:r>
          </a:p>
          <a:p>
            <a:r>
              <a:rPr lang="cs-CZ" dirty="0"/>
              <a:t>Teď nezbývá než čekat, až institut dodá požadovaná data.</a:t>
            </a:r>
          </a:p>
          <a:p>
            <a:r>
              <a:rPr lang="cs-CZ" dirty="0"/>
              <a:t>Za nějaký čas skutečně obdržíte datový soubor. Když ho otevřete v počítači, uvidíte následující tabulku: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Takto tabulka pokračuje až po ID 800, nicméně je vám jasné, že v tomto datovém souboru chybí zásadní informace. Z této tabulky nelze testovat jedinou z výzkumných otázek! Kontaktujete Institut s tím, že zapomněli doplnit anamnestická data. </a:t>
            </a:r>
          </a:p>
          <a:p>
            <a:r>
              <a:rPr lang="cs-CZ" dirty="0"/>
              <a:t>Institut však odvětí, že nasbírali data z obdržených materiálů tak, jak bylo dohodnuto. Žádná další data pro vás k dispozici nemají a nelze je již doplnit, protože sběr dat byl ukončen. </a:t>
            </a:r>
          </a:p>
          <a:p>
            <a:r>
              <a:rPr lang="cs-CZ" dirty="0"/>
              <a:t>Nezbývá, než řediteli oznámit neúspěch zapříčiněný vlastní roztržitostí. Jste nucen vyklidit kancelář a v tichosti opustit Akademii.</a:t>
            </a:r>
          </a:p>
          <a:p>
            <a:r>
              <a:rPr lang="cs-CZ" dirty="0"/>
              <a:t>Doma usedáte k počítači a začínáte procházet aktuální pracovní nabídky.</a:t>
            </a:r>
          </a:p>
          <a:p>
            <a:endParaRPr lang="cs-CZ" dirty="0"/>
          </a:p>
          <a:p>
            <a:endParaRPr lang="cs-CZ" dirty="0"/>
          </a:p>
        </p:txBody>
      </p:sp>
      <p:graphicFrame>
        <p:nvGraphicFramePr>
          <p:cNvPr id="4" name="Tabulka 3">
            <a:extLst>
              <a:ext uri="{FF2B5EF4-FFF2-40B4-BE49-F238E27FC236}">
                <a16:creationId xmlns:a16="http://schemas.microsoft.com/office/drawing/2014/main" xmlns="" id="{88CFB9D3-0867-4113-BCCD-412719FE01CA}"/>
              </a:ext>
            </a:extLst>
          </p:cNvPr>
          <p:cNvGraphicFramePr>
            <a:graphicFrameLocks noGrp="1"/>
          </p:cNvGraphicFramePr>
          <p:nvPr>
            <p:extLst>
              <p:ext uri="{D42A27DB-BD31-4B8C-83A1-F6EECF244321}">
                <p14:modId xmlns:p14="http://schemas.microsoft.com/office/powerpoint/2010/main" val="2314009959"/>
              </p:ext>
            </p:extLst>
          </p:nvPr>
        </p:nvGraphicFramePr>
        <p:xfrm>
          <a:off x="921433" y="1902570"/>
          <a:ext cx="9439421" cy="1986915"/>
        </p:xfrm>
        <a:graphic>
          <a:graphicData uri="http://schemas.openxmlformats.org/drawingml/2006/table">
            <a:tbl>
              <a:tblPr>
                <a:tableStyleId>{9D7B26C5-4107-4FEC-AEDC-1716B250A1EF}</a:tableStyleId>
              </a:tblPr>
              <a:tblGrid>
                <a:gridCol w="976492">
                  <a:extLst>
                    <a:ext uri="{9D8B030D-6E8A-4147-A177-3AD203B41FA5}">
                      <a16:colId xmlns:a16="http://schemas.microsoft.com/office/drawing/2014/main" xmlns="" val="2062869180"/>
                    </a:ext>
                  </a:extLst>
                </a:gridCol>
                <a:gridCol w="3153255">
                  <a:extLst>
                    <a:ext uri="{9D8B030D-6E8A-4147-A177-3AD203B41FA5}">
                      <a16:colId xmlns:a16="http://schemas.microsoft.com/office/drawing/2014/main" xmlns="" val="3748535029"/>
                    </a:ext>
                  </a:extLst>
                </a:gridCol>
                <a:gridCol w="3234629">
                  <a:extLst>
                    <a:ext uri="{9D8B030D-6E8A-4147-A177-3AD203B41FA5}">
                      <a16:colId xmlns:a16="http://schemas.microsoft.com/office/drawing/2014/main" xmlns="" val="110345526"/>
                    </a:ext>
                  </a:extLst>
                </a:gridCol>
                <a:gridCol w="2075045">
                  <a:extLst>
                    <a:ext uri="{9D8B030D-6E8A-4147-A177-3AD203B41FA5}">
                      <a16:colId xmlns:a16="http://schemas.microsoft.com/office/drawing/2014/main" xmlns="" val="1318309676"/>
                    </a:ext>
                  </a:extLst>
                </a:gridCol>
              </a:tblGrid>
              <a:tr h="225740">
                <a:tc>
                  <a:txBody>
                    <a:bodyPr/>
                    <a:lstStyle/>
                    <a:p>
                      <a:pPr algn="ctr" fontAlgn="b"/>
                      <a:r>
                        <a:rPr lang="cs-CZ" sz="1800" u="none" strike="noStrike" dirty="0">
                          <a:effectLst/>
                        </a:rPr>
                        <a:t>ID</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Schopnost rozlišování zpráv</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Ochota k veřejnému vystupování</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Agresivita vůči vládě</a:t>
                      </a:r>
                      <a:endParaRPr lang="cs-CZ"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13711505"/>
                  </a:ext>
                </a:extLst>
              </a:tr>
              <a:tr h="214990">
                <a:tc>
                  <a:txBody>
                    <a:bodyPr/>
                    <a:lstStyle/>
                    <a:p>
                      <a:pPr algn="ctr" fontAlgn="b"/>
                      <a:r>
                        <a:rPr lang="cs-CZ" sz="1800" u="none" strike="noStrike" dirty="0">
                          <a:effectLst/>
                        </a:rPr>
                        <a:t>001</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41</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84424236"/>
                  </a:ext>
                </a:extLst>
              </a:tr>
              <a:tr h="214990">
                <a:tc>
                  <a:txBody>
                    <a:bodyPr/>
                    <a:lstStyle/>
                    <a:p>
                      <a:pPr algn="ctr" fontAlgn="b"/>
                      <a:r>
                        <a:rPr lang="cs-CZ" sz="1800" u="none" strike="noStrike">
                          <a:effectLst/>
                        </a:rPr>
                        <a:t>002</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49</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05994817"/>
                  </a:ext>
                </a:extLst>
              </a:tr>
              <a:tr h="214990">
                <a:tc>
                  <a:txBody>
                    <a:bodyPr/>
                    <a:lstStyle/>
                    <a:p>
                      <a:pPr algn="ctr" fontAlgn="b"/>
                      <a:r>
                        <a:rPr lang="cs-CZ" sz="1800" u="none" strike="noStrike">
                          <a:effectLst/>
                        </a:rPr>
                        <a:t>003</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36</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82436578"/>
                  </a:ext>
                </a:extLst>
              </a:tr>
              <a:tr h="214990">
                <a:tc>
                  <a:txBody>
                    <a:bodyPr/>
                    <a:lstStyle/>
                    <a:p>
                      <a:pPr algn="ctr" fontAlgn="b"/>
                      <a:r>
                        <a:rPr lang="cs-CZ" sz="1800" u="none" strike="noStrike">
                          <a:effectLst/>
                        </a:rPr>
                        <a:t>004</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24</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7462906"/>
                  </a:ext>
                </a:extLst>
              </a:tr>
              <a:tr h="214990">
                <a:tc>
                  <a:txBody>
                    <a:bodyPr/>
                    <a:lstStyle/>
                    <a:p>
                      <a:pPr algn="ctr" fontAlgn="b"/>
                      <a:r>
                        <a:rPr lang="cs-CZ" sz="1800" u="none" strike="noStrike">
                          <a:effectLst/>
                        </a:rPr>
                        <a:t>005</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7</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879112703"/>
                  </a:ext>
                </a:extLst>
              </a:tr>
              <a:tr h="225740">
                <a:tc>
                  <a:txBody>
                    <a:bodyPr/>
                    <a:lstStyle/>
                    <a:p>
                      <a:pPr algn="ctr" fontAlgn="b"/>
                      <a:r>
                        <a:rPr lang="cs-CZ" sz="1800" u="none" strike="noStrike">
                          <a:effectLst/>
                        </a:rPr>
                        <a:t>…</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15361536"/>
                  </a:ext>
                </a:extLst>
              </a:tr>
            </a:tbl>
          </a:graphicData>
        </a:graphic>
      </p:graphicFrame>
      <p:sp>
        <p:nvSpPr>
          <p:cNvPr id="5" name="Obdélník: se zakulacenými rohy 4">
            <a:hlinkClick r:id="rId2" action="ppaction://hlinksldjump"/>
            <a:extLst>
              <a:ext uri="{FF2B5EF4-FFF2-40B4-BE49-F238E27FC236}">
                <a16:creationId xmlns:a16="http://schemas.microsoft.com/office/drawing/2014/main" xmlns="" id="{37C81D93-C358-47C3-819C-8CBDF0A9007A}"/>
              </a:ext>
            </a:extLst>
          </p:cNvPr>
          <p:cNvSpPr/>
          <p:nvPr/>
        </p:nvSpPr>
        <p:spPr>
          <a:xfrm>
            <a:off x="302453" y="623627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6" name="Obdélník: se zakulacenými rohy 5">
            <a:hlinkClick r:id="rId3" action="ppaction://hlinksldjump"/>
            <a:extLst>
              <a:ext uri="{FF2B5EF4-FFF2-40B4-BE49-F238E27FC236}">
                <a16:creationId xmlns:a16="http://schemas.microsoft.com/office/drawing/2014/main" xmlns="" id="{AF0271A7-D5F5-4A62-97A9-9D9F60A93F62}"/>
              </a:ext>
            </a:extLst>
          </p:cNvPr>
          <p:cNvSpPr/>
          <p:nvPr/>
        </p:nvSpPr>
        <p:spPr>
          <a:xfrm>
            <a:off x="6849549" y="6239366"/>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2605102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9425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693421" y="1943686"/>
            <a:ext cx="10805158"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3471867880"/>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817251"/>
          </a:xfrm>
          <a:prstGeom prst="rect">
            <a:avLst/>
          </a:prstGeom>
          <a:noFill/>
        </p:spPr>
        <p:txBody>
          <a:bodyPr wrap="square" rtlCol="0">
            <a:spAutoFit/>
          </a:bodyPr>
          <a:lstStyle/>
          <a:p>
            <a:pPr algn="just"/>
            <a:r>
              <a:rPr lang="cs-CZ" sz="1900" dirty="0">
                <a:latin typeface="Bahnschrift" panose="020B0502040204020203" pitchFamily="34" charset="0"/>
              </a:rPr>
              <a:t>		</a:t>
            </a:r>
          </a:p>
          <a:p>
            <a:pPr algn="just"/>
            <a:r>
              <a:rPr lang="cs-CZ" sz="1900" dirty="0">
                <a:latin typeface="Bahnschrift" panose="020B0502040204020203" pitchFamily="34" charset="0"/>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lang="cs-CZ" sz="1900" dirty="0">
                <a:latin typeface="Bahnschrift" panose="020B0502040204020203" pitchFamily="34" charset="0"/>
              </a:rPr>
            </a:br>
            <a:r>
              <a:rPr lang="cs-CZ" sz="1900" dirty="0">
                <a:latin typeface="Bahnschrift" panose="020B0502040204020203" pitchFamily="34" charset="0"/>
              </a:rPr>
              <a:t>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t>
            </a:r>
          </a:p>
          <a:p>
            <a:pPr algn="just"/>
            <a:r>
              <a:rPr lang="cs-CZ" sz="1900" dirty="0">
                <a:latin typeface="Bahnschrift" panose="020B0502040204020203" pitchFamily="34" charset="0"/>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endParaRPr lang="cs-CZ" sz="1900" dirty="0">
              <a:latin typeface="Bahnschrift" panose="020B0502040204020203" pitchFamily="34" charset="0"/>
            </a:endParaRPr>
          </a:p>
          <a:p>
            <a:pPr algn="just"/>
            <a:r>
              <a:rPr lang="cs-CZ" sz="1900" dirty="0">
                <a:latin typeface="Bahnschrift" panose="020B0502040204020203" pitchFamily="34" charset="0"/>
              </a:rPr>
              <a:t>a následně</a:t>
            </a:r>
            <a:r>
              <a:rPr lang="en-US" sz="1900" dirty="0">
                <a:latin typeface="Bahnschrift" panose="020B0502040204020203" pitchFamily="34" charset="0"/>
              </a:rPr>
              <a:t> </a:t>
            </a:r>
            <a:r>
              <a:rPr lang="cs-CZ" sz="1900" dirty="0">
                <a:latin typeface="Bahnschrift" panose="020B0502040204020203" pitchFamily="34" charset="0"/>
              </a:rPr>
              <a:t> (</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sz="1900" dirty="0"/>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5642008"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15184790"/>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5" name="Obdélník: se zakulacenými rohy 4">
            <a:hlinkClick r:id="rId2" action="ppaction://hlinksldjump"/>
            <a:extLst>
              <a:ext uri="{FF2B5EF4-FFF2-40B4-BE49-F238E27FC236}">
                <a16:creationId xmlns:a16="http://schemas.microsoft.com/office/drawing/2014/main" xmlns=""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6" name="Šipka: doprava 5">
            <a:hlinkClick r:id="rId3" action="ppaction://hlinksldjump"/>
            <a:extLst>
              <a:ext uri="{FF2B5EF4-FFF2-40B4-BE49-F238E27FC236}">
                <a16:creationId xmlns:a16="http://schemas.microsoft.com/office/drawing/2014/main" xmlns="" id="{ED0D9913-83DF-46EF-A162-26E97511B597}"/>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43658490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613790294"/>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3816136"/>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33232722"/>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186309"/>
          </a:xfrm>
          <a:prstGeom prst="rect">
            <a:avLst/>
          </a:prstGeom>
          <a:noFill/>
        </p:spPr>
        <p:txBody>
          <a:bodyPr wrap="square" rtlCol="0">
            <a:spAutoFit/>
          </a:bodyPr>
          <a:lstStyle/>
          <a:p>
            <a:endParaRPr lang="cs-CZ"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40030"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725741240"/>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fontScale="92500" lnSpcReduction="20000"/>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a:p>
            <a:endParaRPr lang="cs-CZ" dirty="0"/>
          </a:p>
          <a:p>
            <a:r>
              <a:rPr lang="en-US" sz="2200" dirty="0" err="1">
                <a:latin typeface="Bahnschrift" panose="020B0502040204020203" pitchFamily="34" charset="0"/>
              </a:rPr>
              <a:t>Aguinis</a:t>
            </a:r>
            <a:r>
              <a:rPr lang="en-US" sz="2200" dirty="0">
                <a:latin typeface="Bahnschrift" panose="020B0502040204020203" pitchFamily="34" charset="0"/>
              </a:rPr>
              <a:t>, H., Gottfredson, R. K., &amp; </a:t>
            </a:r>
            <a:r>
              <a:rPr lang="en-US" sz="2200" dirty="0" err="1">
                <a:latin typeface="Bahnschrift" panose="020B0502040204020203" pitchFamily="34" charset="0"/>
              </a:rPr>
              <a:t>Joo</a:t>
            </a:r>
            <a:r>
              <a:rPr lang="en-US" sz="2200" dirty="0">
                <a:latin typeface="Bahnschrift" panose="020B0502040204020203" pitchFamily="34" charset="0"/>
              </a:rPr>
              <a:t>, H. (2013). Best-practice recommendations for defining, identifying, and handling outliers. </a:t>
            </a:r>
            <a:r>
              <a:rPr lang="en-US" sz="2200" i="1" dirty="0">
                <a:latin typeface="Bahnschrift" panose="020B0502040204020203" pitchFamily="34" charset="0"/>
              </a:rPr>
              <a:t>Organizational Research Methods</a:t>
            </a:r>
            <a:r>
              <a:rPr lang="en-US" sz="2200" dirty="0">
                <a:latin typeface="Bahnschrift" panose="020B0502040204020203" pitchFamily="34" charset="0"/>
              </a:rPr>
              <a:t>, </a:t>
            </a:r>
            <a:r>
              <a:rPr lang="en-US" sz="2200" i="1" dirty="0">
                <a:latin typeface="Bahnschrift" panose="020B0502040204020203" pitchFamily="34" charset="0"/>
              </a:rPr>
              <a:t>16</a:t>
            </a:r>
            <a:r>
              <a:rPr lang="en-US" sz="2200" dirty="0">
                <a:latin typeface="Bahnschrift" panose="020B0502040204020203" pitchFamily="34" charset="0"/>
              </a:rPr>
              <a:t>(2), 270-301.</a:t>
            </a:r>
            <a:endParaRPr lang="cs-CZ" sz="2200" dirty="0">
              <a:latin typeface="Bahnschrift" panose="020B0502040204020203" pitchFamily="34" charset="0"/>
            </a:endParaRPr>
          </a:p>
          <a:p>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8473800" y="358909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8473800" y="223567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8473800" y="466856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8" name="Obdélník: se zakulacenými rohy 7">
            <a:hlinkClick r:id="rId4" action="ppaction://hlinksldjump"/>
            <a:extLst>
              <a:ext uri="{FF2B5EF4-FFF2-40B4-BE49-F238E27FC236}">
                <a16:creationId xmlns:a16="http://schemas.microsoft.com/office/drawing/2014/main" xmlns="" id="{6CC86BB1-38BF-4E3A-9EFA-E4F1E85AA1C5}"/>
              </a:ext>
            </a:extLst>
          </p:cNvPr>
          <p:cNvSpPr/>
          <p:nvPr/>
        </p:nvSpPr>
        <p:spPr>
          <a:xfrm>
            <a:off x="8473800" y="602198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324983312"/>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je mi k ničemu!“ </a:t>
            </a:r>
          </a:p>
          <a:p>
            <a:r>
              <a:rPr lang="cs-CZ" dirty="0"/>
              <a:t>Kniha letí přes pokoj a otevřená zůstane ležet u stěny, do které narazila.</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t>
            </a:r>
          </a:p>
        </p:txBody>
      </p:sp>
      <p:sp>
        <p:nvSpPr>
          <p:cNvPr id="4" name="Hvězda: pěticípá 3">
            <a:extLst>
              <a:ext uri="{FF2B5EF4-FFF2-40B4-BE49-F238E27FC236}">
                <a16:creationId xmlns:a16="http://schemas.microsoft.com/office/drawing/2014/main" xmlns="" id="{EB7497FB-F8B0-4985-822E-3B65701D24D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54C4876-FE56-48D1-BFE5-EAE28A692E5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85571AA-B3CA-4F3E-810F-E280F6553D0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7F35F6F-61BD-4CE2-9A6E-E0F5FC893C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768C507-5630-4D91-ABF2-2DD6BAC502D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7ED1C913-7834-47ED-AAE7-F9F11F5BEF2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A1481D95-68AC-4A3B-8314-38F33DDFBA8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3F27C17B-646D-41C3-AD50-D2BE1563B0B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9DBF811C-E767-4E23-BB80-7E516ED488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274ADEB8-178B-4AD9-9E8F-373D358FBFB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xmlns="" id="{AA4B193F-868C-41EE-9C55-DF1756775992}"/>
              </a:ext>
            </a:extLst>
          </p:cNvPr>
          <p:cNvSpPr/>
          <p:nvPr/>
        </p:nvSpPr>
        <p:spPr>
          <a:xfrm>
            <a:off x="326994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712219718"/>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všechno já vím! Bohužel, mně to nijak Nepomáhá! Sakra, co teď budu dělat?</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ale alespoň něco jste se dozvěděl. </a:t>
            </a:r>
          </a:p>
        </p:txBody>
      </p:sp>
      <p:sp>
        <p:nvSpPr>
          <p:cNvPr id="4" name="Hvězda: pěticípá 3">
            <a:extLst>
              <a:ext uri="{FF2B5EF4-FFF2-40B4-BE49-F238E27FC236}">
                <a16:creationId xmlns:a16="http://schemas.microsoft.com/office/drawing/2014/main" xmlns="" id="{82EE1775-6C71-4CC6-A0DE-3EB5245F59C3}"/>
              </a:ext>
            </a:extLst>
          </p:cNvPr>
          <p:cNvSpPr/>
          <p:nvPr/>
        </p:nvSpPr>
        <p:spPr>
          <a:xfrm>
            <a:off x="35134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4A7F8971-5611-4099-BEFF-5E00606D17DB}"/>
              </a:ext>
            </a:extLst>
          </p:cNvPr>
          <p:cNvSpPr/>
          <p:nvPr/>
        </p:nvSpPr>
        <p:spPr>
          <a:xfrm>
            <a:off x="40882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E5DB6BB-08AD-4126-B4B4-DAA4380E481B}"/>
              </a:ext>
            </a:extLst>
          </p:cNvPr>
          <p:cNvSpPr/>
          <p:nvPr/>
        </p:nvSpPr>
        <p:spPr>
          <a:xfrm>
            <a:off x="47217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9E5359E-945A-4BCE-B55A-7FC525ED71F0}"/>
              </a:ext>
            </a:extLst>
          </p:cNvPr>
          <p:cNvSpPr/>
          <p:nvPr/>
        </p:nvSpPr>
        <p:spPr>
          <a:xfrm>
            <a:off x="52965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75605CCB-3A3A-4D9D-8E6D-52CB38E60386}"/>
              </a:ext>
            </a:extLst>
          </p:cNvPr>
          <p:cNvSpPr/>
          <p:nvPr/>
        </p:nvSpPr>
        <p:spPr>
          <a:xfrm>
            <a:off x="58713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DE38527-192F-423F-8DD0-5A91856D35CB}"/>
              </a:ext>
            </a:extLst>
          </p:cNvPr>
          <p:cNvSpPr/>
          <p:nvPr/>
        </p:nvSpPr>
        <p:spPr>
          <a:xfrm>
            <a:off x="64068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76ED4EFB-7A06-459C-90D5-153660B536BE}"/>
              </a:ext>
            </a:extLst>
          </p:cNvPr>
          <p:cNvSpPr/>
          <p:nvPr/>
        </p:nvSpPr>
        <p:spPr>
          <a:xfrm>
            <a:off x="69816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F274F7C-09D5-4256-B9F1-A4E686ACD635}"/>
              </a:ext>
            </a:extLst>
          </p:cNvPr>
          <p:cNvSpPr/>
          <p:nvPr/>
        </p:nvSpPr>
        <p:spPr>
          <a:xfrm>
            <a:off x="75564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xmlns="" id="{41106C0C-BAF5-4BE1-97DD-3CF784FF21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xmlns="" id="{F7B2C3B4-7A96-4552-A2F6-C7680D736FC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4" name="Veselý obličej 13">
            <a:extLst>
              <a:ext uri="{FF2B5EF4-FFF2-40B4-BE49-F238E27FC236}">
                <a16:creationId xmlns:a16="http://schemas.microsoft.com/office/drawing/2014/main" xmlns="" id="{253F50FB-0815-469D-8336-B78D371DEF30}"/>
              </a:ext>
            </a:extLst>
          </p:cNvPr>
          <p:cNvSpPr/>
          <p:nvPr/>
        </p:nvSpPr>
        <p:spPr>
          <a:xfrm>
            <a:off x="3046629" y="5437858"/>
            <a:ext cx="432000" cy="432000"/>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8482415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D0B0A8E-991A-4102-BCCD-BF58337CE848}"/>
              </a:ext>
            </a:extLst>
          </p:cNvPr>
          <p:cNvSpPr txBox="1"/>
          <p:nvPr/>
        </p:nvSpPr>
        <p:spPr>
          <a:xfrm>
            <a:off x="293880" y="2199511"/>
            <a:ext cx="11673840" cy="1754326"/>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Zájem vyvolalo i potvrzení toho, že výše příjmů koreluje s ochotou lidí k veřejnému vystupování. Různé týmy se pustily do vámi navrhované kvalitativní analýzy mechanismu, který se zatím skrývá. Vaše vědecké renomé dále narůstá. Neprokázání rozdílů v agresivitě mezi muži a ženami zapadlo mezi ostatními, významnějšími výsledky z poslední doby. Touto částí svého článku jste ke znovuvzkříšení své vědecké pověsti nijak nepřispěl.</a:t>
            </a:r>
          </a:p>
        </p:txBody>
      </p:sp>
      <p:sp>
        <p:nvSpPr>
          <p:cNvPr id="22" name="Hvězda: pěticípá 21">
            <a:extLst>
              <a:ext uri="{FF2B5EF4-FFF2-40B4-BE49-F238E27FC236}">
                <a16:creationId xmlns:a16="http://schemas.microsoft.com/office/drawing/2014/main" xmlns="" id="{3CA56436-5C3F-46C8-ADAD-C9F69862F26B}"/>
              </a:ext>
            </a:extLst>
          </p:cNvPr>
          <p:cNvSpPr/>
          <p:nvPr/>
        </p:nvSpPr>
        <p:spPr>
          <a:xfrm>
            <a:off x="32568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3" name="Hvězda: pěticípá 22">
            <a:extLst>
              <a:ext uri="{FF2B5EF4-FFF2-40B4-BE49-F238E27FC236}">
                <a16:creationId xmlns:a16="http://schemas.microsoft.com/office/drawing/2014/main" xmlns="" id="{74E4C250-F8E9-4EFB-BB3C-ADB796C82107}"/>
              </a:ext>
            </a:extLst>
          </p:cNvPr>
          <p:cNvSpPr/>
          <p:nvPr/>
        </p:nvSpPr>
        <p:spPr>
          <a:xfrm>
            <a:off x="38316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4" name="Hvězda: pěticípá 23">
            <a:extLst>
              <a:ext uri="{FF2B5EF4-FFF2-40B4-BE49-F238E27FC236}">
                <a16:creationId xmlns:a16="http://schemas.microsoft.com/office/drawing/2014/main" xmlns="" id="{67751C4A-3C60-44CD-AEE5-8FB4B7700990}"/>
              </a:ext>
            </a:extLst>
          </p:cNvPr>
          <p:cNvSpPr/>
          <p:nvPr/>
        </p:nvSpPr>
        <p:spPr>
          <a:xfrm>
            <a:off x="44064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5" name="Hvězda: pěticípá 24">
            <a:extLst>
              <a:ext uri="{FF2B5EF4-FFF2-40B4-BE49-F238E27FC236}">
                <a16:creationId xmlns:a16="http://schemas.microsoft.com/office/drawing/2014/main" xmlns="" id="{7C471EC9-95D2-43B1-93B6-4DEF5BECB7BF}"/>
              </a:ext>
            </a:extLst>
          </p:cNvPr>
          <p:cNvSpPr/>
          <p:nvPr/>
        </p:nvSpPr>
        <p:spPr>
          <a:xfrm>
            <a:off x="503988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6" name="Hvězda: pěticípá 25">
            <a:extLst>
              <a:ext uri="{FF2B5EF4-FFF2-40B4-BE49-F238E27FC236}">
                <a16:creationId xmlns:a16="http://schemas.microsoft.com/office/drawing/2014/main" xmlns="" id="{800D2A2B-94DF-45FF-BDE1-1F52A2EE296A}"/>
              </a:ext>
            </a:extLst>
          </p:cNvPr>
          <p:cNvSpPr/>
          <p:nvPr/>
        </p:nvSpPr>
        <p:spPr>
          <a:xfrm>
            <a:off x="55560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dirty="0"/>
          </a:p>
        </p:txBody>
      </p:sp>
      <p:sp>
        <p:nvSpPr>
          <p:cNvPr id="27" name="Hvězda: pěticípá 26">
            <a:extLst>
              <a:ext uri="{FF2B5EF4-FFF2-40B4-BE49-F238E27FC236}">
                <a16:creationId xmlns:a16="http://schemas.microsoft.com/office/drawing/2014/main" xmlns="" id="{E0B7DF5E-2F0B-4240-B2C7-81EE3F3A0679}"/>
              </a:ext>
            </a:extLst>
          </p:cNvPr>
          <p:cNvSpPr/>
          <p:nvPr/>
        </p:nvSpPr>
        <p:spPr>
          <a:xfrm>
            <a:off x="618948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8" name="Hvězda: pěticípá 27">
            <a:extLst>
              <a:ext uri="{FF2B5EF4-FFF2-40B4-BE49-F238E27FC236}">
                <a16:creationId xmlns:a16="http://schemas.microsoft.com/office/drawing/2014/main" xmlns="" id="{01BFB157-9493-4C5E-989C-BA48350D7A69}"/>
              </a:ext>
            </a:extLst>
          </p:cNvPr>
          <p:cNvSpPr/>
          <p:nvPr/>
        </p:nvSpPr>
        <p:spPr>
          <a:xfrm>
            <a:off x="67250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9" name="Hvězda: pěticípá 28">
            <a:extLst>
              <a:ext uri="{FF2B5EF4-FFF2-40B4-BE49-F238E27FC236}">
                <a16:creationId xmlns:a16="http://schemas.microsoft.com/office/drawing/2014/main" xmlns="" id="{24FADFC5-AA58-4B1B-8D7C-333E29C43413}"/>
              </a:ext>
            </a:extLst>
          </p:cNvPr>
          <p:cNvSpPr/>
          <p:nvPr/>
        </p:nvSpPr>
        <p:spPr>
          <a:xfrm>
            <a:off x="72998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30" name="Hvězda: pěticípá 29">
            <a:extLst>
              <a:ext uri="{FF2B5EF4-FFF2-40B4-BE49-F238E27FC236}">
                <a16:creationId xmlns:a16="http://schemas.microsoft.com/office/drawing/2014/main" xmlns="" id="{5BB7168A-2A45-47D1-9229-9B5BEF029BAF}"/>
              </a:ext>
            </a:extLst>
          </p:cNvPr>
          <p:cNvSpPr/>
          <p:nvPr/>
        </p:nvSpPr>
        <p:spPr>
          <a:xfrm>
            <a:off x="78746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D076FC17-ACA8-46B5-833A-F2EFBE90AF4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1F28AA3-7C16-453F-BD06-08BE793F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1288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529588" y="2362200"/>
            <a:ext cx="11132819"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7" y="49796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169275468"/>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0F503B0-8466-405A-B111-747057F595D0}"/>
              </a:ext>
            </a:extLst>
          </p:cNvPr>
          <p:cNvSpPr txBox="1"/>
          <p:nvPr/>
        </p:nvSpPr>
        <p:spPr>
          <a:xfrm>
            <a:off x="259080" y="362607"/>
            <a:ext cx="11673840"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45C7BB05-9CEA-4890-95C7-83F45AD3F13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A1958F9C-2F21-4127-B5DA-335216E72F9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50AA726-7927-40F9-B35D-FCEE28AA249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A96E7A3-1287-4391-AD8E-D1A8F07C21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4D53976-A584-4101-9AA2-8288B2483B4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53676B5E-C485-42B4-BDD6-4F6F48EDA44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0A8A44D-3347-4BA9-8742-0F86DEC1F5C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6B52EE1-5E2A-40D3-897B-4525873BA67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FA5E9116-A54A-4D41-8111-E15103F8216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9E97C051-9944-41AE-B83A-36C206A5AE4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xmlns="" id="{3BC18791-7FBE-40B2-A3F8-F53AA68A5A45}"/>
              </a:ext>
            </a:extLst>
          </p:cNvPr>
          <p:cNvSpPr/>
          <p:nvPr/>
        </p:nvSpPr>
        <p:spPr>
          <a:xfrm>
            <a:off x="6108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509466159"/>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5D0232D-7713-4C92-AE6C-64A5EC901056}"/>
              </a:ext>
            </a:extLst>
          </p:cNvPr>
          <p:cNvSpPr txBox="1"/>
          <p:nvPr/>
        </p:nvSpPr>
        <p:spPr>
          <a:xfrm>
            <a:off x="293880" y="137160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značný rozruch ve společnosti .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00F5FAD0-7D92-4D0E-90ED-5EB802E7F7E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FE96729A-5606-4022-8F13-74C95710C66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4D367AA-CB36-4ADC-8986-7F376AD7A91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79E5E5C-0552-408F-BC02-F8DD3170FD3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40F53E7-DDCE-4F3D-84AD-221AF557B7D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7E9DC333-F6AE-4F63-A602-AB9E16BCD9C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C6B3057-229F-4768-B5AF-9517B203AFA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BFB5265B-376E-4C37-8B69-4D676A70FE0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258105A-FF84-4D55-99F1-31A3971724F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xmlns="" id="{F4563EFF-FC7B-4586-B8B5-C5F81288AE46}"/>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xmlns="" id="{789198D9-C94A-4F09-8C30-A30316861550}"/>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73587297"/>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939986B-EDAC-40A7-B2F0-0C70112D6953}"/>
              </a:ext>
            </a:extLst>
          </p:cNvPr>
          <p:cNvSpPr txBox="1"/>
          <p:nvPr/>
        </p:nvSpPr>
        <p:spPr>
          <a:xfrm>
            <a:off x="228600" y="0"/>
            <a:ext cx="11673840" cy="5632311"/>
          </a:xfrm>
          <a:prstGeom prst="rect">
            <a:avLst/>
          </a:prstGeom>
          <a:noFill/>
        </p:spPr>
        <p:txBody>
          <a:bodyPr wrap="square" rtlCol="0">
            <a:spAutoFit/>
          </a:bodyPr>
          <a:lstStyle/>
          <a:p>
            <a:pPr algn="just"/>
            <a:endParaRPr lang="cs-CZ" dirty="0"/>
          </a:p>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Důkaz, že se muži </a:t>
            </a:r>
            <a:br>
              <a:rPr lang="cs-CZ" dirty="0"/>
            </a:br>
            <a:r>
              <a:rPr lang="cs-CZ" dirty="0"/>
              <a:t>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FA7B51DA-806F-4599-963F-0E0DA2E2A2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90A0053A-228C-410C-99B9-85312300DB4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42C0599-C5F9-4EC9-8D8E-7A973891F3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D4F1745-4B23-487B-B804-5CBB4B73CDF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BCF9785-4F6C-4AD2-BBAD-A86127C790F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D9CFB62-D4F6-4D06-92E6-DA76F003F2B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EC69687-386C-44FE-9F42-7EA80324EE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D4CEF52-F61C-48DF-AA1B-4482A5F19DC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E9B4526-5EE5-4CA8-A3BB-0B2F343606E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F4F4EE4-99A1-4629-A306-215FB0B6D071}"/>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C19E002F-C98E-4963-BD06-D7F7AB3BEC39}"/>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50029443"/>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86BE81B-85D3-4AE5-9FF7-4B4F94D6B76F}"/>
              </a:ext>
            </a:extLst>
          </p:cNvPr>
          <p:cNvSpPr txBox="1"/>
          <p:nvPr/>
        </p:nvSpPr>
        <p:spPr>
          <a:xfrm>
            <a:off x="259080" y="1986455"/>
            <a:ext cx="11673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p:txBody>
      </p:sp>
      <p:sp>
        <p:nvSpPr>
          <p:cNvPr id="3" name="Hvězda: pěticípá 2">
            <a:extLst>
              <a:ext uri="{FF2B5EF4-FFF2-40B4-BE49-F238E27FC236}">
                <a16:creationId xmlns:a16="http://schemas.microsoft.com/office/drawing/2014/main" xmlns="" id="{0549DCDB-BE3A-4B3E-A181-BF42CA3226E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7A298483-D2DD-4D8D-87F5-725AA237542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CEA8EE6-8D51-4C8B-A569-DBBB6E73A7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2F2F9C8-4F7F-4355-A5A5-868B7769835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6134A04-93E7-437A-B84A-B76F0C029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111CAA5-DD64-455B-A5AE-A06E9B1B3E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111AE42-D36B-4BD5-A179-4ADA4366B03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CD9184A4-EBBA-44F2-8418-4097EC4650D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26E263C7-DAD7-44C3-9F30-70110E659B3B}"/>
              </a:ext>
            </a:extLst>
          </p:cNvPr>
          <p:cNvSpPr/>
          <p:nvPr/>
        </p:nvSpPr>
        <p:spPr>
          <a:xfrm>
            <a:off x="7815960" y="5329858"/>
            <a:ext cx="540000" cy="540000"/>
          </a:xfrm>
          <a:prstGeom prst="star5">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xmlns="" id="{AD274D6D-4B8B-4268-B53D-55E3882F7638}"/>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xmlns="" id="{7503BB8B-5846-4B75-B307-833AA29E662B}"/>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70240471"/>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1576841-B2B3-4B25-8AEB-8A281C5ABE5D}"/>
              </a:ext>
            </a:extLst>
          </p:cNvPr>
          <p:cNvSpPr txBox="1"/>
          <p:nvPr/>
        </p:nvSpPr>
        <p:spPr>
          <a:xfrm>
            <a:off x="224281" y="798544"/>
            <a:ext cx="11673840"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t>
            </a:r>
            <a:br>
              <a:rPr lang="cs-CZ" dirty="0"/>
            </a:br>
            <a:r>
              <a:rPr lang="cs-CZ" dirty="0"/>
              <a:t>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t>
            </a:r>
            <a:br>
              <a:rPr lang="cs-CZ" dirty="0"/>
            </a:br>
            <a:r>
              <a:rPr lang="cs-CZ" dirty="0"/>
              <a:t>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90A49780-4493-42C7-BA35-6F89161B7DC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FDA403E-E17A-4F56-A9B7-9C206C89D54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D566C4C-3454-41E4-BEF4-85A5E55700E0}"/>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B63040C-D450-4D88-B97F-BEB2D31FCAB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326BF6C-E6F2-4F9D-BEA0-AD7991A5124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904C32D-B337-4053-8B56-0F15190D88A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86DE813-15BD-415E-BDC0-6A94AF1B8A5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D7CBCB18-061E-4D0C-A62F-C43AEB49C7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235E7D24-5F3E-4F8B-9131-761B66E87F59}"/>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9F442A02-5FA0-4BFE-84B7-55A46CE3154D}"/>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426AD923-FA2B-4B23-9138-04379EDF170F}"/>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44240321"/>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F55518A-9909-4480-A8D0-D83A357A90B4}"/>
              </a:ext>
            </a:extLst>
          </p:cNvPr>
          <p:cNvSpPr txBox="1"/>
          <p:nvPr/>
        </p:nvSpPr>
        <p:spPr>
          <a:xfrm>
            <a:off x="293880" y="197069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Důkaz, že se muži a ženy liší v úrovni projevované agresivity vůči Vládě vyvolal ve společnosti značný rozruch. Mluví se </a:t>
            </a:r>
            <a:br>
              <a:rPr lang="cs-CZ" dirty="0"/>
            </a:br>
            <a:r>
              <a:rPr lang="cs-CZ" dirty="0"/>
              <a:t>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46AD4FBC-170D-4875-B4A3-17FC2C0597E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38F8FCFB-7F23-44C2-B19B-94B8C58455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A9847BF-C613-490F-9432-B1C901EF1EB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C4B77B0-602D-438C-9D7B-60BA7BE00EB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D13EFAD-43AB-4A2D-99AE-A22895F2B3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0F3A03F-0415-4C47-8A4F-92E2A23EB34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853A362-4803-420B-9A57-8ECCEBD9EB4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AF98936-A98B-48B6-ACE9-360060701C01}"/>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B169DA7-108F-4E2F-AD69-56056903A42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34EC492E-CD5D-45C3-A0F9-BDE7A924D1B7}"/>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37BD1B04-4782-4EAA-A7D6-240B8A3A2CE1}"/>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56830979"/>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AA546FC7-2C0E-4684-AF21-AF83F309D4AF}"/>
              </a:ext>
            </a:extLst>
          </p:cNvPr>
          <p:cNvSpPr txBox="1"/>
          <p:nvPr/>
        </p:nvSpPr>
        <p:spPr>
          <a:xfrm>
            <a:off x="251460" y="2049517"/>
            <a:ext cx="11529060"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také nijak nepřispěl.</a:t>
            </a:r>
          </a:p>
          <a:p>
            <a:pPr algn="just"/>
            <a:endParaRPr lang="cs-CZ" dirty="0"/>
          </a:p>
        </p:txBody>
      </p:sp>
      <p:sp>
        <p:nvSpPr>
          <p:cNvPr id="4" name="Hvězda: pěticípá 3">
            <a:extLst>
              <a:ext uri="{FF2B5EF4-FFF2-40B4-BE49-F238E27FC236}">
                <a16:creationId xmlns:a16="http://schemas.microsoft.com/office/drawing/2014/main" xmlns="" id="{4B606E41-D984-46C6-9903-FB09B9E4AE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77E4EA83-5A49-485A-A801-A5B2E30669B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E7D4268-BD55-412F-8CEC-284D4CFAB9C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F965F917-4F6F-477E-95F9-DD61F6D7323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2D353A6E-FA20-4CAA-A1C0-F464DB65B28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D6348B4-66E4-47D6-977B-3CF6CFCE206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F22AE25-8017-4D13-84EE-79997B7619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068944B-C895-4966-AB94-59FAF4BCE31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8120C730-2889-423B-8C89-C727B973C7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3739A38F-1F1E-4152-8027-4126D483161C}"/>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56B3675A-0554-4D12-8808-9C7A7D9DB702}"/>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23974273"/>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18D21A95-7266-4C0D-8C3D-59A844E142BF}"/>
              </a:ext>
            </a:extLst>
          </p:cNvPr>
          <p:cNvSpPr txBox="1"/>
          <p:nvPr/>
        </p:nvSpPr>
        <p:spPr>
          <a:xfrm>
            <a:off x="228600" y="0"/>
            <a:ext cx="11673840" cy="646331"/>
          </a:xfrm>
          <a:prstGeom prst="rect">
            <a:avLst/>
          </a:prstGeom>
          <a:noFill/>
        </p:spPr>
        <p:txBody>
          <a:bodyPr wrap="square" rtlCol="0">
            <a:spAutoFit/>
          </a:bodyPr>
          <a:lstStyle/>
          <a:p>
            <a:endParaRPr lang="cs-CZ" dirty="0"/>
          </a:p>
          <a:p>
            <a:endParaRPr lang="cs-CZ" dirty="0"/>
          </a:p>
        </p:txBody>
      </p:sp>
      <p:sp>
        <p:nvSpPr>
          <p:cNvPr id="4" name="TextovéPole 3">
            <a:extLst>
              <a:ext uri="{FF2B5EF4-FFF2-40B4-BE49-F238E27FC236}">
                <a16:creationId xmlns:a16="http://schemas.microsoft.com/office/drawing/2014/main" xmlns="" id="{E6DB2BE1-1EC6-4AB3-B48F-48D7F34F3A11}"/>
              </a:ext>
            </a:extLst>
          </p:cNvPr>
          <p:cNvSpPr txBox="1"/>
          <p:nvPr/>
        </p:nvSpPr>
        <p:spPr>
          <a:xfrm>
            <a:off x="293879" y="889843"/>
            <a:ext cx="11673841"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také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5" name="Hvězda: pěticípá 4">
            <a:extLst>
              <a:ext uri="{FF2B5EF4-FFF2-40B4-BE49-F238E27FC236}">
                <a16:creationId xmlns:a16="http://schemas.microsoft.com/office/drawing/2014/main" xmlns="" id="{1D9DF314-DCC1-4C15-B430-327C70FEC81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32BC0D8-F592-4723-B567-B938AA70336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8021AAC-3072-47BF-8BFF-B8F971C48B1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24F0BAA-23E7-4493-83BE-B80A6CE391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A1B9AC3-4D95-4B4E-B954-42F1BEB1316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9457E45-17F8-4D2B-BA78-932578A7216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A998B1A-6476-4D05-9C6E-AC9A215C9EA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F2194573-0B05-4DBF-B894-DE407E11E3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xmlns="" id="{74F8589C-9765-479E-A7A3-62664239389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xmlns="" id="{61166E14-8AAA-4AE0-8535-757BB9AC68BA}"/>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xmlns="" id="{17B1091D-A147-415A-8F70-BA719071A7A6}"/>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583258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76943DE-15AE-42F3-A590-0C003ED43827}"/>
              </a:ext>
            </a:extLst>
          </p:cNvPr>
          <p:cNvSpPr txBox="1"/>
          <p:nvPr/>
        </p:nvSpPr>
        <p:spPr>
          <a:xfrm>
            <a:off x="360620" y="1891863"/>
            <a:ext cx="11540359"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7F72D15D-6EBC-4F91-BC09-E0EB0EDBD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F1EBE2C8-D2E9-457D-AFC8-B0CA6610E20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FFE3AF2-CE17-4AE4-8934-F20D51A0F38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A6183BE-80CD-4092-B9A4-395E4D02DAC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24B60D4-276A-4131-99B9-BE4C7E2F07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F1E6665-F2DB-4120-95B0-DC68BF650B0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ABDBA59-9BB9-4390-A15B-9FD773921DA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49B51FB-6759-4EE3-B476-4143F77E336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0F563E9-94E0-42E3-9BCE-6E0247EC6D6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D6A8714F-585A-4CB3-98DB-2484985FF832}"/>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E9463D7-6EB0-4580-AAA2-A88138FA4B8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97646710"/>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71EC2A8-A7CD-49BA-94F1-1BFC7A6317A3}"/>
              </a:ext>
            </a:extLst>
          </p:cNvPr>
          <p:cNvSpPr txBox="1"/>
          <p:nvPr/>
        </p:nvSpPr>
        <p:spPr>
          <a:xfrm>
            <a:off x="205156" y="439423"/>
            <a:ext cx="11781687" cy="5632311"/>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r>
              <a:rPr lang="cs-CZ" dirty="0"/>
              <a:t>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a:t>
            </a:r>
          </a:p>
          <a:p>
            <a:r>
              <a:rPr lang="cs-CZ" dirty="0"/>
              <a:t>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r>
              <a:rPr lang="cs-CZ" dirty="0"/>
              <a:t> </a:t>
            </a:r>
          </a:p>
          <a:p>
            <a:endParaRPr lang="cs-CZ" dirty="0"/>
          </a:p>
          <a:p>
            <a:endParaRPr lang="cs-CZ" dirty="0"/>
          </a:p>
        </p:txBody>
      </p:sp>
      <p:sp>
        <p:nvSpPr>
          <p:cNvPr id="3" name="Hvězda: pěticípá 2">
            <a:extLst>
              <a:ext uri="{FF2B5EF4-FFF2-40B4-BE49-F238E27FC236}">
                <a16:creationId xmlns:a16="http://schemas.microsoft.com/office/drawing/2014/main" xmlns="" id="{51901D8B-A970-4078-92A9-A7FC1FB15E3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C1DDFE7-7212-4089-99C2-A3461F92EB7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EEB69DA5-0078-4160-A794-9BBDAC6830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153B1B3-27B3-463A-A02A-3680D1517D3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FEDB78C-5D43-4408-BE9D-AD9246E9FBD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8E4B873-E4D3-41B0-BAF4-890ED46138C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CFEF48F-FAC1-484A-9AC0-9CA9C01F3FD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EA9CFE4-49C2-4B4C-8B5C-2708F017989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7ED7812-109C-40AF-9F92-FE161DE82DF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33356B0C-7A33-40E5-A9FE-BF5C263580D5}"/>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EE880282-C74F-4130-9828-56906660A49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0236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4" y="3790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942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742942" y="1726925"/>
            <a:ext cx="1070610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145971284"/>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D751218-EDD0-4A0A-B018-C0EE77BEB794}"/>
              </a:ext>
            </a:extLst>
          </p:cNvPr>
          <p:cNvSpPr txBox="1"/>
          <p:nvPr/>
        </p:nvSpPr>
        <p:spPr>
          <a:xfrm>
            <a:off x="368503" y="1781503"/>
            <a:ext cx="11524593"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xmlns="" id="{6AF76328-ABA2-4770-88D4-DC6F7E39647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2D94EDEA-D7AF-4BB4-929A-F4B18B2340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0563A58-14F8-4B11-908A-EA4B6EA594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DC92262-57E5-409D-8DCD-64E9C213F07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0B71702-1196-4D36-9C3D-2BC169A1FB7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2D833225-045D-4F7A-9598-7C833B1A926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5285A34-4BA8-4AA1-AF45-F436F070FC5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8024871-56BE-4DEB-A6C4-8EE68B6C23D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3477917-39D9-4A40-9969-D23FA26865C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1E6DD9F-42FB-4BC5-81ED-4D21F962CC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23024520-2402-468E-B10D-313207A9CB6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06521685"/>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D8C6376C-64E1-4A99-B33F-410ED2DFE959}"/>
              </a:ext>
            </a:extLst>
          </p:cNvPr>
          <p:cNvSpPr txBox="1"/>
          <p:nvPr/>
        </p:nvSpPr>
        <p:spPr>
          <a:xfrm>
            <a:off x="334901" y="530312"/>
            <a:ext cx="1152219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9C358397-FC3A-478A-A0E1-683294F340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9F00CA21-ECDF-487A-A898-9721DD24777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9D97867-E1E3-4821-8543-010C86A9B40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DA1C2C3-710A-47C7-83A5-35CFEF8269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03A0C1B-6D9A-420A-A5E1-299E277BB9F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38E3B22-0482-475F-9FA7-636F3F0DDF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087AFDA-A861-43EA-8A8F-D23FC2BBAA1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1A20A21-9798-408B-AC68-A3936AB4A37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E60F5C3F-9132-4FF4-B59D-05938B5CD8E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C0633C7-F740-4898-B549-7C6959B54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xmlns="" id="{E82F69C1-96AF-44A1-89AD-266AD5FBED04}"/>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74274487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31AADCA-70C4-468E-8C59-A570E721F221}"/>
              </a:ext>
            </a:extLst>
          </p:cNvPr>
          <p:cNvSpPr txBox="1"/>
          <p:nvPr/>
        </p:nvSpPr>
        <p:spPr>
          <a:xfrm>
            <a:off x="329089" y="1529255"/>
            <a:ext cx="11603422"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3" name="Hvězda: pěticípá 2">
            <a:extLst>
              <a:ext uri="{FF2B5EF4-FFF2-40B4-BE49-F238E27FC236}">
                <a16:creationId xmlns:a16="http://schemas.microsoft.com/office/drawing/2014/main" xmlns="" id="{10A16CD9-D068-4AC6-BA0D-CB43F44A8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AF1AD20-DD0F-4729-976C-82E82E5F5D9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D3C25BA-EE08-4F24-A9E5-AAC6D348636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050CBE8-25E4-482A-A4B2-75078100776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27ACF08-29B9-4D9F-B20D-61B643456FD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74A7ABD-C153-40DA-8C8E-29830C42BA2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F060098F-2135-4563-AD82-6240204962D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036AB44-995B-4BB3-8C7D-861A64A4600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D665EEC4-5F4D-4FBC-A9CC-1DE87D2129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201CC01A-90BF-4DFE-AF32-42CF1CDCD4D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625B9280-E318-452A-A5AE-1F3E6E7B141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2245473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4FDCF1C-727E-4B1E-9EE7-3417E0BE7A62}"/>
              </a:ext>
            </a:extLst>
          </p:cNvPr>
          <p:cNvSpPr txBox="1"/>
          <p:nvPr/>
        </p:nvSpPr>
        <p:spPr>
          <a:xfrm>
            <a:off x="376386" y="2136338"/>
            <a:ext cx="11508828"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xmlns="" id="{7D13267E-0FB0-461D-9967-274A5AE6219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CE7C7868-5F96-46A4-8255-15094F121FA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EA9659E-AB4C-4223-BF4A-C21D0C7F714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54329F4A-602A-4D47-AB8E-9B0B8195448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C440EF2-CB4A-4EE2-9751-F3F63BA4F5C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BFADCAA-00D5-4C77-B9EE-E547B0A0E03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A468F4F-E75B-49F0-AB95-DE964A3CDE0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D3BD58D-DD55-460B-B0ED-95A8CA1474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576A2F0-5171-483A-8C2E-D14AAAC5C83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D792CC7-690D-4741-B89C-9AF072B5BAE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B5E5A804-782F-4073-AED5-613F56BBBA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0970814"/>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60B8FE4-A806-4BC0-AA01-BC7CAC8CA800}"/>
              </a:ext>
            </a:extLst>
          </p:cNvPr>
          <p:cNvSpPr txBox="1"/>
          <p:nvPr/>
        </p:nvSpPr>
        <p:spPr>
          <a:xfrm>
            <a:off x="281793" y="537311"/>
            <a:ext cx="11698014"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9EBB6092-8004-4F05-8F66-BF5FBF4F31A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B23C7D6-B243-4128-8A63-EFB8B935B1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0FB5E5F-9AAA-4A93-B5ED-B2A5BC68079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06DDCBB-5FE2-4CB3-A555-B97D051A462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4694CCD-EFE2-4E58-8E9B-169E9C35CA6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B462868-EFD3-43BE-A8BD-001F0D9BA0C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CA5EC41-7971-48E2-8E26-1EBF762697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0DE011F-9E36-40E4-9D12-D6F5028C600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F2FF06DA-E780-4CEA-AB63-21710DEBB65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833377DD-87A9-4E51-AC9C-6A4CFA2AA0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D1AA962-3A09-40DB-AD76-B2AE7324368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2830212"/>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B3D4997-4CA8-4EFB-9CD5-742E69570712}"/>
              </a:ext>
            </a:extLst>
          </p:cNvPr>
          <p:cNvSpPr txBox="1"/>
          <p:nvPr/>
        </p:nvSpPr>
        <p:spPr>
          <a:xfrm>
            <a:off x="126124" y="1371600"/>
            <a:ext cx="11939752"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E84890B8-C8D6-4DD0-94EE-352F462D16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093AD23-A63E-464C-A41E-CB6BB45FB0D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EDBB054E-AEC8-4C8E-A3E7-AB156270D59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B291A6A-1EA0-472D-B82D-448C176411D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F250E34-DCDD-47B9-A710-0D916FD08A4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B287441-611C-4729-A81A-3ACBD3BAC9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A7BC3D3-2E8B-41B9-A1C0-001F8200BB0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3A86AEA-8FB0-4B69-B4A0-DCCA9BCDDE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342C4A3-8728-4D94-8191-7F18C7764DE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87B444AB-F83B-4BAA-BFD3-7806BC93BE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96F2C440-C110-45EB-BB72-C4459962A8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32904620"/>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9A4DFA3-E705-441A-8576-B58B98366534}"/>
              </a:ext>
            </a:extLst>
          </p:cNvPr>
          <p:cNvSpPr txBox="1"/>
          <p:nvPr/>
        </p:nvSpPr>
        <p:spPr>
          <a:xfrm>
            <a:off x="407917" y="237547"/>
            <a:ext cx="11445766"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DBA7D814-3838-4D2F-82DD-59B1AA28DCB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4038E0C-3455-42E6-9329-4BCF198A9F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A8DBA43-EBE4-41B8-A58A-7818F48124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9BB8E29-6980-4094-A0A6-9E4E1F7DA1B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6DD86A2A-B126-467F-8D10-8451471C5B5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46BB74F-8638-463D-BC80-AC29451F9D1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C294547-AFD6-4E20-AAD4-8854C997567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DF0A822-DDC9-4374-BB64-D285070849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BBC4138-9B75-4950-BED9-373A5A4D144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3628612-0A92-494E-AC1F-2AB08CFA38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CABEE8A-E59A-4681-A6A0-C9D7780B54E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62759508"/>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B6F5272-90B0-4992-B113-CCCD7BDF59E3}"/>
              </a:ext>
            </a:extLst>
          </p:cNvPr>
          <p:cNvSpPr txBox="1"/>
          <p:nvPr/>
        </p:nvSpPr>
        <p:spPr>
          <a:xfrm>
            <a:off x="336972" y="2167869"/>
            <a:ext cx="11587655"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xmlns="" id="{759CF625-FAE3-44A8-BFAB-8E03829B387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BA243E71-5839-40B2-87D3-399D7B76B89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D553648-77FB-4E4F-A4CA-F37C744D2B8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611D2427-956E-48CC-A0CA-2F9B98A4103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8CD9575-58E8-4BAA-8BFC-4D0E153180E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62C5562-5BF0-436A-B7D8-FCA784005C2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1FC4D69-478A-45A6-BF38-536353BDA68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9FEF2AB-A1E9-410A-B953-35A89FCAE0A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CA4D93A-EAEB-4DD2-A7EF-E6032E6282D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34351CFE-FDC7-4188-A195-5459524248E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97087C55-8F7A-4C95-B77B-6A0BAD347B4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88766056"/>
      </p:ext>
    </p:extLst>
  </p:cSld>
  <p:clrMapOvr>
    <a:masterClrMapping/>
  </p:clrMapOvr>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E0212C3-D4D9-4BC7-99EF-1EF061668617}"/>
              </a:ext>
            </a:extLst>
          </p:cNvPr>
          <p:cNvSpPr txBox="1"/>
          <p:nvPr/>
        </p:nvSpPr>
        <p:spPr>
          <a:xfrm>
            <a:off x="286406" y="514546"/>
            <a:ext cx="1161918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xmlns="" id="{2FE07045-D428-48F8-BD98-A4DB276A87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7C29B36E-587F-4559-BE04-7824F553A5B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E9275FD-77E8-47F8-A2D0-48A7BDE5F19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89B1C44-9A5C-4A44-8A88-24B3D319C35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23FE620-D48A-4C2A-8628-5D5E7BAB534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9654D77-D154-4BA8-A49B-49B5AD9034C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033C6707-CD06-4972-B43D-7F0567209B2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D2B573F8-D24C-4C16-9A35-7BC8B763A64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0E3C0A8-19A8-4400-9826-CC55BEDC3DF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D9FA3C6C-13B2-4143-A6FB-92AE8FB457F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A3D9358A-4561-4915-AAAB-2ADEBA05B90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1659148"/>
      </p:ext>
    </p:extLst>
  </p:cSld>
  <p:clrMapOvr>
    <a:masterClrMapping/>
  </p:clrMapOvr>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E027ACF-D51E-4863-B5FF-A722A8C7A1B4}"/>
              </a:ext>
            </a:extLst>
          </p:cNvPr>
          <p:cNvSpPr txBox="1"/>
          <p:nvPr/>
        </p:nvSpPr>
        <p:spPr>
          <a:xfrm>
            <a:off x="297558" y="1623848"/>
            <a:ext cx="11666484"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317DCFC1-3D13-4ECA-B36C-F41A436CAB83}"/>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E9D725B2-0418-4D3C-A186-D0C962A685E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D3E7612-130E-43F8-9118-5874B894B20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3E8E06B-57F2-48E1-AC85-35FD400F1A8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323B949-6B88-4AC0-8647-C8A77D752F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BE21898-3202-4A88-8CE4-92DBBAE9FAF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DE6AE406-39F9-4656-8171-E8BBEE5153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CC1B8AB-4A67-4D17-B815-07C27E4B1B0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B4041101-1D20-47B1-877F-5FEB2931C1AC}"/>
              </a:ext>
            </a:extLst>
          </p:cNvPr>
          <p:cNvSpPr/>
          <p:nvPr/>
        </p:nvSpPr>
        <p:spPr>
          <a:xfrm>
            <a:off x="323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xmlns="" id="{3A6A0C11-CE17-44E5-84EB-D659B68AB847}"/>
              </a:ext>
            </a:extLst>
          </p:cNvPr>
          <p:cNvSpPr/>
          <p:nvPr/>
        </p:nvSpPr>
        <p:spPr>
          <a:xfrm>
            <a:off x="380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xmlns="" id="{FD1F4C65-6DDF-4F8C-8F06-3342C54E8D1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xmlns="" id="{65C3EA59-473C-488B-9A37-5F82F99C416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55831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891540" y="2459336"/>
            <a:ext cx="10408920"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outlierů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882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21307476"/>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CA948B7-2FA0-4559-B5A1-4BCE68226D59}"/>
              </a:ext>
            </a:extLst>
          </p:cNvPr>
          <p:cNvSpPr txBox="1"/>
          <p:nvPr/>
        </p:nvSpPr>
        <p:spPr>
          <a:xfrm>
            <a:off x="321207" y="2413337"/>
            <a:ext cx="11619186"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xmlns="" id="{6AF6A49D-C2D2-4B27-BEBA-FE8BB005846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81D7FFA-D981-434F-B866-530EE2A814E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04CB06E-1E6E-45F3-A092-0EA3A4777F5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B95D8D7-C9DD-4C78-8F00-9735C40AF1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6240A46-3AB4-4C61-9ED1-999CD54205C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963D8DA-9C30-4543-8EAB-897F54FA313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7FB8056-A59E-401B-BCD2-D8AC2C4A3BB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C813573-DD8B-416F-847F-9D723FF75B2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177B100-8876-4AFB-AD6C-418D7155BDD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6AF469B-06E8-40CA-B8DC-F00B5F64DD4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30B5381A-0B35-484A-868F-3F81ABDCB3B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8157931"/>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EB81695-80AA-4843-B058-D914DE93EB6C}"/>
              </a:ext>
            </a:extLst>
          </p:cNvPr>
          <p:cNvSpPr txBox="1"/>
          <p:nvPr/>
        </p:nvSpPr>
        <p:spPr>
          <a:xfrm>
            <a:off x="283138" y="814310"/>
            <a:ext cx="11556125" cy="4247317"/>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p:txBody>
      </p:sp>
      <p:sp>
        <p:nvSpPr>
          <p:cNvPr id="3" name="Hvězda: pěticípá 2">
            <a:extLst>
              <a:ext uri="{FF2B5EF4-FFF2-40B4-BE49-F238E27FC236}">
                <a16:creationId xmlns:a16="http://schemas.microsoft.com/office/drawing/2014/main" xmlns="" id="{C9BFDC24-42CA-4862-AC70-185763E5533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F66622F-9EC1-4760-8E0E-8D427EB2A05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E843383-3C72-4D4A-83BC-AF4B27BE728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659342D-E9EE-4CB4-BB28-1717BA38981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7F49A94-4EF1-4D4B-9675-FF49F1870F0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E5C1578-4D83-4E71-A7FC-7C2355DAEDA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0C3A1387-1FA5-4CF9-8886-B6C94EC9CC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D41068A0-2519-4BA2-912C-C415F36130D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74E40AF-47A3-4369-86F6-79DABC2E06B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5620B512-C38A-4EE6-9C15-0B6A0024E1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7E64BEBF-3D92-4373-A87C-170846906F0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9486856"/>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D0B8445-C9C7-4262-98B3-5087D0B3B0D2}"/>
              </a:ext>
            </a:extLst>
          </p:cNvPr>
          <p:cNvSpPr txBox="1"/>
          <p:nvPr/>
        </p:nvSpPr>
        <p:spPr>
          <a:xfrm>
            <a:off x="349469" y="2380593"/>
            <a:ext cx="1149306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287387BB-34DE-41F0-8DE3-644B24055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215A45C-43AD-45D3-BF08-6BB2004946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8108667-D0F8-47D0-9F1B-A195536D329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60EA3AF4-BE1C-4DB3-81BD-10EA0A2D2E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261DFFB-D266-42B8-9B5A-1ABB1D7E95F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EA2F584-FEED-4AB7-A8A3-07ECE88EAAB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C76FC95-80F3-4EAE-A020-1CBAA649F14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A19C7F0-F1F4-416D-94F4-EEE17256753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6C91089-5843-48E3-82FE-877715B83D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8DE23599-B94F-4312-B578-FE48EA3FFE8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CEACC14C-247C-4D84-9ACD-D5DE605860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67374055"/>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A8E1EA4-0EA8-461F-ACA2-BA9D77175183}"/>
              </a:ext>
            </a:extLst>
          </p:cNvPr>
          <p:cNvSpPr txBox="1"/>
          <p:nvPr/>
        </p:nvSpPr>
        <p:spPr>
          <a:xfrm>
            <a:off x="346200" y="577317"/>
            <a:ext cx="1143000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67AA2A56-3E1D-4C73-97FA-7504B090C419}"/>
              </a:ext>
            </a:extLst>
          </p:cNvPr>
          <p:cNvSpPr/>
          <p:nvPr/>
        </p:nvSpPr>
        <p:spPr>
          <a:xfrm>
            <a:off x="31981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7E68C412-34C0-4A3C-81D9-F8014DF74320}"/>
              </a:ext>
            </a:extLst>
          </p:cNvPr>
          <p:cNvSpPr/>
          <p:nvPr/>
        </p:nvSpPr>
        <p:spPr>
          <a:xfrm>
            <a:off x="37729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E0C3870-BB15-4B7E-9AF8-4EAF9B0EF4C3}"/>
              </a:ext>
            </a:extLst>
          </p:cNvPr>
          <p:cNvSpPr/>
          <p:nvPr/>
        </p:nvSpPr>
        <p:spPr>
          <a:xfrm>
            <a:off x="434772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5B18D21-06A5-4FCB-9FD4-D8784728ECD8}"/>
              </a:ext>
            </a:extLst>
          </p:cNvPr>
          <p:cNvSpPr/>
          <p:nvPr/>
        </p:nvSpPr>
        <p:spPr>
          <a:xfrm>
            <a:off x="49812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C726177-6A8D-4640-832F-AF0A9FF93621}"/>
              </a:ext>
            </a:extLst>
          </p:cNvPr>
          <p:cNvSpPr/>
          <p:nvPr/>
        </p:nvSpPr>
        <p:spPr>
          <a:xfrm>
            <a:off x="55560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E6359DC-A3E2-4CF2-8E9D-1F2F5DAB0422}"/>
              </a:ext>
            </a:extLst>
          </p:cNvPr>
          <p:cNvSpPr/>
          <p:nvPr/>
        </p:nvSpPr>
        <p:spPr>
          <a:xfrm>
            <a:off x="61308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E8A1338-AC6A-4A81-A488-C4FEEE352693}"/>
              </a:ext>
            </a:extLst>
          </p:cNvPr>
          <p:cNvSpPr/>
          <p:nvPr/>
        </p:nvSpPr>
        <p:spPr>
          <a:xfrm>
            <a:off x="666636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536B4FD5-2C4F-4C89-9894-C8D6F104002C}"/>
              </a:ext>
            </a:extLst>
          </p:cNvPr>
          <p:cNvSpPr/>
          <p:nvPr/>
        </p:nvSpPr>
        <p:spPr>
          <a:xfrm>
            <a:off x="7241160" y="574068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CDEC0B3-3E60-4074-A3D7-F3351847F32D}"/>
              </a:ext>
            </a:extLst>
          </p:cNvPr>
          <p:cNvSpPr/>
          <p:nvPr/>
        </p:nvSpPr>
        <p:spPr>
          <a:xfrm>
            <a:off x="781596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F37DF0C-8BE3-47D0-ADD6-0F445FDB2B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B675F74-E83A-429F-B570-3E354586E01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3502045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E930922-6AED-4F02-A994-613ED5F103B6}"/>
              </a:ext>
            </a:extLst>
          </p:cNvPr>
          <p:cNvSpPr txBox="1"/>
          <p:nvPr/>
        </p:nvSpPr>
        <p:spPr>
          <a:xfrm>
            <a:off x="254876" y="2136338"/>
            <a:ext cx="11682248"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AAF10750-6025-4FAC-883B-B5E2629CF4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9842ADE2-1588-408C-B367-F4609140F2F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7488548E-D4C4-496D-A16A-847A1ADA747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DC34910-700A-41E6-B559-6D221F9D59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538E8A2-86C1-41F2-8022-70A11492E17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DA55F60-F81C-4877-AB67-6D69CDDE611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95FBB5E-CDC9-45A2-BE3B-738F0F17235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AFFE480-127C-4F6A-B1B3-FDBCDF32F3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2B5AD29-1E1B-4069-9220-69BEBCFD2A4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78A09BE5-AD63-4D32-AA8B-BB9008D03AE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9902569-7EEE-47AD-9384-A1CDF23ADEF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75520023"/>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10EFA30-CA78-429D-A48B-9DB76631CE23}"/>
              </a:ext>
            </a:extLst>
          </p:cNvPr>
          <p:cNvSpPr txBox="1"/>
          <p:nvPr/>
        </p:nvSpPr>
        <p:spPr>
          <a:xfrm>
            <a:off x="294289" y="791545"/>
            <a:ext cx="11603421"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xmlns="" id="{D27541C8-0572-41B5-9F68-0CE378CB9D1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3988940E-17D2-4879-9900-59067567D4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CE70525-77E8-4A8B-9CB0-8EFD5CD86D6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0084371-6BB3-4C3F-ABDF-084A4C9CDA2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1D66D25-AFB2-40CF-AA28-C0022414E2A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3DA33C3-A7AA-484C-9B59-39A668DFBC9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E1FE297-1859-4602-AF2A-591F20B442E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7E96C349-1043-48EC-9496-006D63391DD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988322D0-8BE8-437D-8EC0-31A177C342C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62216AA-340E-4849-9553-709979EB42B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C4AAF72-EB27-442A-8073-B2DC59CDA6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0315414"/>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840CE0-F830-45E5-A846-780EDEAB1C0C}"/>
              </a:ext>
            </a:extLst>
          </p:cNvPr>
          <p:cNvSpPr txBox="1"/>
          <p:nvPr/>
        </p:nvSpPr>
        <p:spPr>
          <a:xfrm>
            <a:off x="278524" y="2002221"/>
            <a:ext cx="1163495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F84D25A7-6981-4730-A233-0FA027AF53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E3B782D-6E33-4746-9AD4-261B2550060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15DC8D5-439F-4C22-9097-9F2138A7358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09E1B6A-FCF2-4910-9EF4-9A280707F16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089F2454-2346-459E-9BCB-E2EF2A7D448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6D3C720-EB60-4420-B245-05F880094F0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552F3A52-5502-413E-ABCF-C9D4CB012C0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34EC3E4D-4667-493A-A8A9-FB650B1303F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415F77E-09D0-4138-BB46-3B4F09FC28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AF0F4D5E-5178-4728-AD8E-8A8CBB38B36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1B4A106A-A86E-464C-95FB-A46130CB72E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3167913"/>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222ED8B-5265-4EF8-9551-2760CFBA6967}"/>
              </a:ext>
            </a:extLst>
          </p:cNvPr>
          <p:cNvSpPr txBox="1"/>
          <p:nvPr/>
        </p:nvSpPr>
        <p:spPr>
          <a:xfrm>
            <a:off x="313323" y="2680138"/>
            <a:ext cx="11634953" cy="147732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p:txBody>
      </p:sp>
      <p:sp>
        <p:nvSpPr>
          <p:cNvPr id="3" name="Hvězda: pěticípá 2">
            <a:extLst>
              <a:ext uri="{FF2B5EF4-FFF2-40B4-BE49-F238E27FC236}">
                <a16:creationId xmlns:a16="http://schemas.microsoft.com/office/drawing/2014/main" xmlns="" id="{CC619200-BB62-43A3-9F4E-3CD024946D6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0043A6DC-D8FE-45A2-A599-797508B947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8E10C69-3C1A-4A0B-B462-FA2B2596D43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E34F55E-40F3-4013-8D85-1083146F58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D80373C-8577-4130-ADEA-288B0AD3B8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4EE6FC8-1B57-4995-8BC2-C264EA359D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3FB98CB-7235-4F68-83F9-43A822A25CF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7BDDAB38-16EC-4EBA-9B22-74E1FB5E42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2C0F0A80-0597-4A02-984A-2AE761589DA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C85BB08-95B1-479A-A9D1-24A156A1C86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65E686FA-DFD4-4773-9B6C-2087D63529D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77292652"/>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A0E8DB9-58A5-4E69-8C78-1989DE9CD3CC}"/>
              </a:ext>
            </a:extLst>
          </p:cNvPr>
          <p:cNvSpPr txBox="1"/>
          <p:nvPr/>
        </p:nvSpPr>
        <p:spPr>
          <a:xfrm>
            <a:off x="368503" y="900136"/>
            <a:ext cx="11524594"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xmlns="" id="{E2E0EEAF-EAC2-4C17-8D1E-D9080425455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2E54E48E-24FB-4E70-AF76-4229A16BDD0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CE0F89C-14EF-422A-B9C1-5F85E27C84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EF86FB3-3032-4C39-9BE4-071FD66AFA8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11055711-B2B8-4A17-A08D-EA05D66F21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FD2B9F4-5484-49AA-A472-63AD77FBA17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0AA178C6-84E6-4782-B9DD-8BA763AA02E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F75A292-75F8-430B-937E-238EDEBE3B5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38BE7CB-DAD9-4433-9C1A-EA7BF8BF2DD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14092C9D-D1FF-4296-8AAC-860891FB899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7EE8D5BD-A950-47AE-81B1-24451258923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74242901"/>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7BFE363-B0B7-4EF6-8D8D-279E2B64C5A5}"/>
              </a:ext>
            </a:extLst>
          </p:cNvPr>
          <p:cNvSpPr txBox="1"/>
          <p:nvPr/>
        </p:nvSpPr>
        <p:spPr>
          <a:xfrm>
            <a:off x="321206" y="2274838"/>
            <a:ext cx="11619188"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p:txBody>
      </p:sp>
      <p:sp>
        <p:nvSpPr>
          <p:cNvPr id="3" name="Hvězda: pěticípá 2">
            <a:extLst>
              <a:ext uri="{FF2B5EF4-FFF2-40B4-BE49-F238E27FC236}">
                <a16:creationId xmlns:a16="http://schemas.microsoft.com/office/drawing/2014/main" xmlns="" id="{C61EDB82-44F2-413B-99F8-6E7A52161C7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03ABE66-A8C9-4459-9073-41DEB3C36F7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43B738C8-E6F9-46C0-9FDB-8FEC78FB3E4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FF78675-E43D-4A68-8F8A-BD4DAF7D48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0ABA07D-E918-4FDE-B7E8-259FAAE314F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6C2E556-6C09-47EA-B038-4EBF53EFDDD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7050713A-C1AD-4DA5-A9BA-E77CB434844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0DA74B2-E620-4768-AF83-142899A58D1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AF7588D-59D2-4E7E-989B-43A0C742BBE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21ADFBFE-9C75-4098-997C-3B36841E401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2C988B5-A4E9-458E-AD58-2F48EF461F7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2386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139321"/>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outlierů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endParaRPr lang="cs-CZ" dirty="0"/>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222676748"/>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C61F3C2-2578-46CC-9183-16799D94B6AD}"/>
              </a:ext>
            </a:extLst>
          </p:cNvPr>
          <p:cNvSpPr txBox="1"/>
          <p:nvPr/>
        </p:nvSpPr>
        <p:spPr>
          <a:xfrm>
            <a:off x="235842" y="521545"/>
            <a:ext cx="11650718"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p:txBody>
      </p:sp>
      <p:sp>
        <p:nvSpPr>
          <p:cNvPr id="3" name="Hvězda: pěticípá 2">
            <a:extLst>
              <a:ext uri="{FF2B5EF4-FFF2-40B4-BE49-F238E27FC236}">
                <a16:creationId xmlns:a16="http://schemas.microsoft.com/office/drawing/2014/main" xmlns="" id="{D7F9CAA0-8710-4140-82CE-29611693211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C6AC1BAD-1AD0-4D86-A030-71F289C74A6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CA39B82-6B6C-4368-8139-D006D75FAEB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5A890C8-2401-4EC7-8BBB-B45AF39833D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59738E6-CE1A-4E5D-9557-7AF604874C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EC54674-52E5-4FF1-95FE-1E291F4AB85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D804BA4-6812-4877-9475-2BA87A3CEB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BD12A5D-6A9B-417F-993E-477E2560E67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159CB94-FDE0-4A18-A878-445CA294647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C1A7CF89-FB6E-46CF-A78D-E995CA2CDF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90F011C2-11D9-4AF9-8003-D4CFA619E3C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9602048"/>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6B2B586-0AC8-48E9-B728-A0B2C4C46A26}"/>
              </a:ext>
            </a:extLst>
          </p:cNvPr>
          <p:cNvSpPr txBox="1"/>
          <p:nvPr/>
        </p:nvSpPr>
        <p:spPr>
          <a:xfrm>
            <a:off x="302172" y="2551837"/>
            <a:ext cx="11587655" cy="1754326"/>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xmlns="" id="{1ABDC751-388F-4FF5-A04C-0250927E1F0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8D9B9E3-DD2F-4DE8-ACAD-C115D43F8AF9}"/>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5FC8FA6-5A46-42D8-B3E0-1351887751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EEF23CB-79A3-4723-A7F5-F098663C7A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A734378-A7F3-4282-8355-D813DCBD849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5647E8E-8F21-49C3-8AB6-95FF458D6DB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301F7BD-B7BA-4976-8554-F0FA69AE392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63FD9B4-E779-4D70-A510-88AC8E0A2B80}"/>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A68BA89-7028-447F-8C59-B2B7B8AC822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7FF92F9B-1AB1-40EE-B630-F7CBAD515A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EEB5D8B4-DB1F-48EC-89CC-05A3251C75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912276808"/>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2E84322-3D1E-4E3E-896C-1DDFA68EB40E}"/>
              </a:ext>
            </a:extLst>
          </p:cNvPr>
          <p:cNvSpPr txBox="1"/>
          <p:nvPr/>
        </p:nvSpPr>
        <p:spPr>
          <a:xfrm>
            <a:off x="368503" y="805543"/>
            <a:ext cx="11524593"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xmlns="" id="{970B746D-74D5-4B04-9113-C599317A76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F9163850-77F7-4A17-9DD6-CC6393A6CD4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0FA61AE-A829-488D-9763-2A4CDBE36C5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2A97B4C-3487-4BF1-B25F-B4F32C31A5D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93F994F-5DFB-4508-BA6D-7698A20D71E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D5BBC1C-E116-4996-AC95-44F9D61C13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B31514E-4EDA-48BA-848A-2575D9E97E8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361B663-76E9-484D-9F2C-26027E2A344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C85B3235-5519-4417-9EDF-995DE45A656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192AFA5-6C3E-44D1-ACA5-E626A328C7C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xmlns="" id="{DA5886E6-CB98-452D-9252-0CE836B71600}"/>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038600037"/>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0AC988C-B5FD-4C8A-8A30-0DDAEE61D9FA}"/>
              </a:ext>
            </a:extLst>
          </p:cNvPr>
          <p:cNvSpPr txBox="1"/>
          <p:nvPr/>
        </p:nvSpPr>
        <p:spPr>
          <a:xfrm>
            <a:off x="388241" y="2286000"/>
            <a:ext cx="11415517"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3" name="Hvězda: pěticípá 2">
            <a:extLst>
              <a:ext uri="{FF2B5EF4-FFF2-40B4-BE49-F238E27FC236}">
                <a16:creationId xmlns:a16="http://schemas.microsoft.com/office/drawing/2014/main" xmlns="" id="{021640DD-8F67-453E-A96F-01D3544AED4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050EE95-CF0B-4472-8D8C-70E921866B2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1FBD8B3-E63A-4DF1-8B60-45FB6A0DDC4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5615D3E-CF9F-4973-8166-C7628913421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85B0F9A-D151-46B8-84EF-AD10C74B668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787876C-C619-4284-81BA-41FFB0645DB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C0A788D-B6F1-4424-8359-449A380FF61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77FD1FAC-50CF-43A9-B066-D558B126842B}"/>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24C06E3-F26A-4A4D-8901-920929E8FB3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228267E4-1953-4095-86C3-691B2A7DB28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604C91F-C99F-43FD-9FC1-CEC877B6487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8323373"/>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60ADEE2-8532-43A1-B870-63D2BBFD3A60}"/>
              </a:ext>
            </a:extLst>
          </p:cNvPr>
          <p:cNvSpPr txBox="1"/>
          <p:nvPr/>
        </p:nvSpPr>
        <p:spPr>
          <a:xfrm>
            <a:off x="231227" y="2274838"/>
            <a:ext cx="11729545"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xmlns="" id="{FAE59F7F-FF2B-4272-9AB2-5E68D09B53B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A7E109D-49B6-4432-A9E9-DC1B62CABC6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BA77FC7-7124-4E27-B88A-9C88C1E06F3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D4CE27E-8A87-46AB-9B11-1B487991301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F509F63-4A74-4552-934F-D19D66410C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A772D2D-1FD4-4BD3-AA4B-AE62B1654D3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FB720C3-8925-4452-A313-7DB48D1152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591661D-2C21-4E2F-8C9E-EA29F05AFE4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C5A5766-EE8D-4A4C-B301-7150F24AD18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9FB9353-0B6B-491A-9DDA-793F30BE49A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6979B1A-54AF-4020-B937-15E5BEC8FD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326120"/>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26EE426-72CA-45DD-A045-FA5E591A8456}"/>
              </a:ext>
            </a:extLst>
          </p:cNvPr>
          <p:cNvSpPr txBox="1"/>
          <p:nvPr/>
        </p:nvSpPr>
        <p:spPr>
          <a:xfrm>
            <a:off x="325820" y="988142"/>
            <a:ext cx="1154036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04DC352A-28AE-43FA-8817-D929DE67812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A7BF9EA-A81F-4BDA-B31C-603D56C9ACB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DB4EA32-958E-436C-9AAB-1135436C1F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3780608-FB78-4530-B486-DE00C9FD793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314639E-551F-45EB-948E-BA6DFCF8377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0E6AD5C-D62B-4837-A2E6-F20C77FF26E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4290932-1CE9-4DE1-8F2E-25B59D72FC7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5CEE63D0-DCAB-4E3E-9E23-AC5E944AD45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B3E696F-D8C0-4C61-8737-66B770E6002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6B2E372-12C1-4F06-B535-E324982F94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374EF65A-A550-4C33-9FF1-75E54E12E47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4469851"/>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373D92C-B254-4706-86DA-B0410D3E4133}"/>
              </a:ext>
            </a:extLst>
          </p:cNvPr>
          <p:cNvSpPr txBox="1"/>
          <p:nvPr/>
        </p:nvSpPr>
        <p:spPr>
          <a:xfrm>
            <a:off x="627977" y="2065283"/>
            <a:ext cx="11005645"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76A1D7DA-B10E-4962-A420-F79B1B65E2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EF063BC-FC8A-473C-9500-6F768E6D8E0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AD84DFF-209C-40BE-BE13-7382FA3969F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DEE17BF-2FD0-4A0E-9574-F0C6776AFD2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A5D2375-80BC-4105-AB44-D5BBE0D94FA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D138EBB-0960-44D6-9E9D-20ECFC5E0EB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8AEB019-15EA-43AC-A6F2-B5B0A2ED21B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A6F53D0-AB37-46A8-A6F8-BF070E1FFA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AEECEA1-9966-464F-AC49-73BC902E6FA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1E8C9728-B467-4502-9A4D-3E30C6DAB3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44227FD1-8C8D-483C-98D2-52B79A4899A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5117978"/>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48CCBFF-17E0-440D-AFA0-D73266F3FBD1}"/>
              </a:ext>
            </a:extLst>
          </p:cNvPr>
          <p:cNvSpPr txBox="1"/>
          <p:nvPr/>
        </p:nvSpPr>
        <p:spPr>
          <a:xfrm>
            <a:off x="463096" y="634593"/>
            <a:ext cx="11335408"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neprospěl.Vaše</a:t>
            </a:r>
            <a:r>
              <a:rPr lang="cs-CZ" dirty="0"/>
              <a:t>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r>
              <a:rPr lang="cs-CZ" dirty="0"/>
              <a:t>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xmlns="" id="{3A86B4F9-DC2A-4D5D-A96A-2B40493BE239}"/>
              </a:ext>
            </a:extLst>
          </p:cNvPr>
          <p:cNvSpPr/>
          <p:nvPr/>
        </p:nvSpPr>
        <p:spPr>
          <a:xfrm>
            <a:off x="34681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83E23E9-E9D4-498E-8FED-87531AF3886D}"/>
              </a:ext>
            </a:extLst>
          </p:cNvPr>
          <p:cNvSpPr/>
          <p:nvPr/>
        </p:nvSpPr>
        <p:spPr>
          <a:xfrm>
            <a:off x="40429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EFC7D18-A8BF-413A-9E5B-D6AD156FE683}"/>
              </a:ext>
            </a:extLst>
          </p:cNvPr>
          <p:cNvSpPr/>
          <p:nvPr/>
        </p:nvSpPr>
        <p:spPr>
          <a:xfrm>
            <a:off x="461772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E783502-30ED-49DA-BD2B-82AA0A43A098}"/>
              </a:ext>
            </a:extLst>
          </p:cNvPr>
          <p:cNvSpPr/>
          <p:nvPr/>
        </p:nvSpPr>
        <p:spPr>
          <a:xfrm>
            <a:off x="52512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E4F92C7-F75E-45EF-BBCD-4CA49B33CE29}"/>
              </a:ext>
            </a:extLst>
          </p:cNvPr>
          <p:cNvSpPr/>
          <p:nvPr/>
        </p:nvSpPr>
        <p:spPr>
          <a:xfrm>
            <a:off x="58260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997BD30-B4E4-472F-BC07-CFEDCC15E4CC}"/>
              </a:ext>
            </a:extLst>
          </p:cNvPr>
          <p:cNvSpPr/>
          <p:nvPr/>
        </p:nvSpPr>
        <p:spPr>
          <a:xfrm>
            <a:off x="640080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3233F5B8-A8EA-4D18-9874-7EBE5F301AA2}"/>
              </a:ext>
            </a:extLst>
          </p:cNvPr>
          <p:cNvSpPr/>
          <p:nvPr/>
        </p:nvSpPr>
        <p:spPr>
          <a:xfrm>
            <a:off x="751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D3526762-C444-4452-B107-90913A0340C2}"/>
              </a:ext>
            </a:extLst>
          </p:cNvPr>
          <p:cNvSpPr/>
          <p:nvPr/>
        </p:nvSpPr>
        <p:spPr>
          <a:xfrm>
            <a:off x="808596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A763010B-05D0-4CD5-AB31-8D891A1691D2}"/>
              </a:ext>
            </a:extLst>
          </p:cNvPr>
          <p:cNvSpPr/>
          <p:nvPr/>
        </p:nvSpPr>
        <p:spPr>
          <a:xfrm>
            <a:off x="697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xmlns="" id="{52E82E5A-9C9B-4ED6-9C2D-6CE48B606DB7}"/>
              </a:ext>
            </a:extLst>
          </p:cNvPr>
          <p:cNvSpPr/>
          <p:nvPr/>
        </p:nvSpPr>
        <p:spPr>
          <a:xfrm>
            <a:off x="9208904"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xmlns="" id="{AD70925E-8AF2-4E87-AEDB-3A34138FEF79}"/>
              </a:ext>
            </a:extLst>
          </p:cNvPr>
          <p:cNvSpPr/>
          <p:nvPr/>
        </p:nvSpPr>
        <p:spPr>
          <a:xfrm>
            <a:off x="532889"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15612562"/>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7CA0120-7A0A-4EF8-9498-F8138EF6DF35}"/>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xmlns="" id="{A9C64BC8-B2FE-4552-896C-807CAB23DFB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9F3DA20B-42DB-4473-8BCA-3893194A8A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2F903BC-F9E7-447A-8029-BCE62C8EC28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3F3A1EB-0F10-48FE-8649-4B44C3EE073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068D782-F61E-4486-929A-BEA33C9B002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26ED7EF-6F85-474E-8C5F-416576BA675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684AC11-2ABB-4B8E-AA93-8F34DF1613A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38E342B9-C9AC-48AA-8F78-2CD7C9C83BC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7EE1A6B-A456-41E5-8BFC-A232B039DB5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0738A74-3D5B-4EB8-84AA-79A84B0829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B5A2FC79-78F3-499B-A893-FB2B502B54B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879630"/>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4C70EC0-9D9F-436F-83F6-2EE19DB7667B}"/>
              </a:ext>
            </a:extLst>
          </p:cNvPr>
          <p:cNvSpPr txBox="1"/>
          <p:nvPr/>
        </p:nvSpPr>
        <p:spPr>
          <a:xfrm>
            <a:off x="286406" y="561843"/>
            <a:ext cx="11619187"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D29FC90A-EEE5-4F87-9813-0E72762DCB9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62DC3D9-B79B-4750-8643-DCEC04E665A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F1A02F5-A868-49ED-8614-AC3CEEB93D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67F70256-A6C6-4D4F-A7FF-E190B451091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1B454E9-0E6C-4161-AEDE-8CC42A1EAF6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435CE31-D5C0-4905-B89F-5B5976BE325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FE4E602-26E2-4B0D-8EA5-DAA7251D3AF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308DB1C5-6D61-469A-9FF4-A1410CAD7F74}"/>
              </a:ext>
            </a:extLst>
          </p:cNvPr>
          <p:cNvSpPr/>
          <p:nvPr/>
        </p:nvSpPr>
        <p:spPr>
          <a:xfrm>
            <a:off x="7768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2D897C7-91F8-47D9-B019-EBED5DACA9E2}"/>
              </a:ext>
            </a:extLst>
          </p:cNvPr>
          <p:cNvSpPr/>
          <p:nvPr/>
        </p:nvSpPr>
        <p:spPr>
          <a:xfrm>
            <a:off x="721728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7850DC7C-8B23-47FE-9E70-7ADC1574C4A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76FE1721-6C12-42FD-BE46-55AC3CF090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3045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1150620" y="2335771"/>
            <a:ext cx="989076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296000" y="38250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3400830113"/>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9745772-1D45-4725-A732-16472EB06BD1}"/>
              </a:ext>
            </a:extLst>
          </p:cNvPr>
          <p:cNvSpPr txBox="1"/>
          <p:nvPr/>
        </p:nvSpPr>
        <p:spPr>
          <a:xfrm>
            <a:off x="400034" y="2286000"/>
            <a:ext cx="11461531"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B70C03B8-2357-4DC4-9C93-82BE122D4F8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8684747-8B5A-4D0D-92E3-783BA49123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4BDED9E-BB1F-4133-859C-8E3A528143EC}"/>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72BE043-DA04-47EB-AB96-AB921443793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F7D9FADC-3749-4190-B722-08DAF0CE23C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3636DED-DBEB-48D4-9A4C-9C319282329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9BD8DBD-BF03-43D1-950A-F60503EE878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377653A-EAFF-4FDB-90B2-4E93C5E6401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F338ADD5-ECDB-44FE-AFD6-D9155046D28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384DAB1-E942-4AC7-916F-7A63332BCE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58E9A54-A4FB-4825-A2EE-E68AE962968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40385948"/>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03EC876-8C1F-42B3-AFA8-03F28D07CFC7}"/>
              </a:ext>
            </a:extLst>
          </p:cNvPr>
          <p:cNvSpPr txBox="1"/>
          <p:nvPr/>
        </p:nvSpPr>
        <p:spPr>
          <a:xfrm>
            <a:off x="349469" y="2743200"/>
            <a:ext cx="11493062"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xmlns="" id="{DEC6FFD9-0B75-4436-8117-445FE1BF63F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FD4F1BCE-B72C-4205-A758-514A15FAD62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64652AD5-7CF2-4CBD-A4FF-011D5E9B23B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84D8569-BDA7-4C72-B18A-8B490464CFF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67CA6F32-1534-4E17-B378-2DC1BEF071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C07B4C6-5D0E-41C7-B32E-AEABD7B544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56830514-C9B8-45B3-BE81-164DB479151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74714A6-C80B-47AC-BF91-36F48BD7BC5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F5B77D2A-EFFD-4823-AE56-DD2F4BB8C0D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1B545AA5-FD3A-4DF7-B30D-FE9A8E7D76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72522E75-CB49-49CE-8AD8-3A50A1C7F99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366314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C6DBE09-F455-46E4-9CC5-954F477F498F}"/>
              </a:ext>
            </a:extLst>
          </p:cNvPr>
          <p:cNvSpPr txBox="1"/>
          <p:nvPr/>
        </p:nvSpPr>
        <p:spPr>
          <a:xfrm>
            <a:off x="439448" y="528544"/>
            <a:ext cx="1138270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xmlns="" id="{717033CB-2127-4992-87A5-AE97829AEC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614B5FF-3E70-41FD-9C9F-C31A3052E9D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7654FB2-B6EB-4E74-9DF2-531CABF1FE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D7E8570-AE7D-4029-B7BF-FD4A028E0EB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9A4E36A-1339-4813-9E72-15E30A5E556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DD803B88-7BAB-4148-B2EA-B6E612FF64F7}"/>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619CDAA-0459-458E-8B80-82D8AF7C1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E9B9D61-8623-44D3-9037-1B1B7DB1F50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453023D-5D18-4BE4-A192-315E050FE22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69C35751-74DE-43A2-98A7-A7680FD4F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ECB8DA26-499A-4F18-8B32-8559475AA88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87927575"/>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186D2BB-34E5-48CC-998A-C767281BE8A6}"/>
              </a:ext>
            </a:extLst>
          </p:cNvPr>
          <p:cNvSpPr txBox="1"/>
          <p:nvPr/>
        </p:nvSpPr>
        <p:spPr>
          <a:xfrm>
            <a:off x="373117" y="1623849"/>
            <a:ext cx="11445765"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4EC9F3D9-8555-44F8-A222-B6F471D1A51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6C58F41-6453-4071-8391-98F090C830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09D63D7-084C-4C9B-A2FD-3EBC769E0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3A08FF2-37EE-423A-A583-8B918E8E774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6B1909A-7090-41B7-A2D5-08685EA7199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54DB35F-C606-4579-B462-9AB55A52ABD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12A01E2-FE43-4BC6-80D8-882884AF27E7}"/>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6F66107-7AD8-474C-8862-E34CFC90769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8DE7B7F-DC65-43EB-9775-E7FF74094F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D22296BE-7BED-4C11-9F09-111A8347A6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FE271225-96B7-41BA-B445-F42A11C72BA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77612464"/>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B8D0F41-ADF7-49F7-B0DE-1F11A7B8D25C}"/>
              </a:ext>
            </a:extLst>
          </p:cNvPr>
          <p:cNvSpPr txBox="1"/>
          <p:nvPr/>
        </p:nvSpPr>
        <p:spPr>
          <a:xfrm>
            <a:off x="685800" y="612844"/>
            <a:ext cx="11430000"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xmlns="" id="{573653A3-39FC-4B58-9230-2C83AC95100E}"/>
              </a:ext>
            </a:extLst>
          </p:cNvPr>
          <p:cNvSpPr/>
          <p:nvPr/>
        </p:nvSpPr>
        <p:spPr>
          <a:xfrm>
            <a:off x="31981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B5FBE4BD-E9E5-44E6-9F9F-8220CEBE643E}"/>
              </a:ext>
            </a:extLst>
          </p:cNvPr>
          <p:cNvSpPr/>
          <p:nvPr/>
        </p:nvSpPr>
        <p:spPr>
          <a:xfrm>
            <a:off x="377292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93770F7-83C2-4869-9A9E-F9E7AA8C261F}"/>
              </a:ext>
            </a:extLst>
          </p:cNvPr>
          <p:cNvSpPr/>
          <p:nvPr/>
        </p:nvSpPr>
        <p:spPr>
          <a:xfrm>
            <a:off x="43477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CDC26B9-38EB-42F7-9875-994F5951A2C7}"/>
              </a:ext>
            </a:extLst>
          </p:cNvPr>
          <p:cNvSpPr/>
          <p:nvPr/>
        </p:nvSpPr>
        <p:spPr>
          <a:xfrm>
            <a:off x="49812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63C6BBE-E2CD-46B6-889B-B81CCD9E08CE}"/>
              </a:ext>
            </a:extLst>
          </p:cNvPr>
          <p:cNvSpPr/>
          <p:nvPr/>
        </p:nvSpPr>
        <p:spPr>
          <a:xfrm>
            <a:off x="55560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5D778602-F463-46F3-9DBB-B15D27AC0FEB}"/>
              </a:ext>
            </a:extLst>
          </p:cNvPr>
          <p:cNvSpPr/>
          <p:nvPr/>
        </p:nvSpPr>
        <p:spPr>
          <a:xfrm>
            <a:off x="61308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7BE09FA-C101-40BB-AB5C-F3776B9115AF}"/>
              </a:ext>
            </a:extLst>
          </p:cNvPr>
          <p:cNvSpPr/>
          <p:nvPr/>
        </p:nvSpPr>
        <p:spPr>
          <a:xfrm>
            <a:off x="666636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BF522C8-73A3-43B7-82E9-6CC65308E984}"/>
              </a:ext>
            </a:extLst>
          </p:cNvPr>
          <p:cNvSpPr/>
          <p:nvPr/>
        </p:nvSpPr>
        <p:spPr>
          <a:xfrm>
            <a:off x="7241160" y="570515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D6C76C5-CB6D-43D9-856A-13B1CD89F036}"/>
              </a:ext>
            </a:extLst>
          </p:cNvPr>
          <p:cNvSpPr/>
          <p:nvPr/>
        </p:nvSpPr>
        <p:spPr>
          <a:xfrm>
            <a:off x="781596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184B0F2-43B1-4F4A-B05C-604853FD9C9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C461CDD-B966-457F-9E08-3CBAD5C714C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50759937"/>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C22C073-B714-4DCA-AF16-E13B3103EC64}"/>
              </a:ext>
            </a:extLst>
          </p:cNvPr>
          <p:cNvSpPr txBox="1"/>
          <p:nvPr/>
        </p:nvSpPr>
        <p:spPr>
          <a:xfrm>
            <a:off x="373117" y="1891862"/>
            <a:ext cx="114457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xmlns="" id="{1E6B9F86-629C-4C26-9F13-8FD13D11B63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04A7593D-3A34-480C-976B-95602ACFFD1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B5EC4AC-1668-40C4-8525-6FE8AC1EAE3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402772F-4DAD-475E-B66E-B1B79BDD1F0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653F9193-0703-4DCA-AF5B-36107D71830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9B2DE55-B7F2-4EA2-8494-95B05A3C410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4FF296D-C052-4D8A-A110-AE5BED6DB1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B7538BF-022F-4B4E-9017-754A86F28A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EC8542B-D22A-4543-82A2-8F9A70C08FB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E8452E19-494C-42F1-A6B4-08C9E8AA3D9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6A0C6B8D-1F09-49A3-82F3-90B312DBAF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75515430"/>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D9ECC9D7-B1BC-49DF-B2E9-460EF8FCB1CB}"/>
              </a:ext>
            </a:extLst>
          </p:cNvPr>
          <p:cNvSpPr txBox="1"/>
          <p:nvPr/>
        </p:nvSpPr>
        <p:spPr>
          <a:xfrm>
            <a:off x="346840" y="568842"/>
            <a:ext cx="11493063"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5E069CA6-3F5C-4E01-AACD-1354126D2AC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73984527-E146-4492-9688-0CD7218277F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1177A8E-F75D-49D9-B897-B33C001901D2}"/>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0155FA7-9B96-4561-BA3D-9B14D3B1AA1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4117A30-1CD0-46B6-BF2B-114EE459FD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44778C8-606C-4C1C-BEEC-AB2FC958A1F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FC052E39-2E6C-4C1B-A10C-C16512C85E6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AF9F0E2-E825-4179-B0C2-630E59310AE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B1559B6-2162-44B2-950C-54CCD9B8E45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8728C70E-7D8C-4554-8990-B81875346F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01625D7-6C2C-4717-8F63-8A9B0F1A315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883657"/>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6695C00-11BB-428B-8FC2-1B0794641AA7}"/>
              </a:ext>
            </a:extLst>
          </p:cNvPr>
          <p:cNvSpPr txBox="1"/>
          <p:nvPr/>
        </p:nvSpPr>
        <p:spPr>
          <a:xfrm>
            <a:off x="425669" y="2136338"/>
            <a:ext cx="1127234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BCB7EE36-419B-4DF4-A201-8178725D738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2B37AC4-3EB8-449B-A4C8-D993A0F3C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ECEC293-FB3D-406D-A73E-97C09BF3AD2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641362F-451F-44FE-8DC4-833B47646AE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F219844-E312-411B-81DC-BCF17597FFE3}"/>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87F700A-B956-45BD-8482-F4F04CCBAD1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EDD92FE-21BA-4632-B558-B778A296278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3DE29AD-39BC-43B1-9F80-63D62EBD9CFE}"/>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E7DA548-3229-44AA-8D7D-B4C009880D2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E58D03DC-81F4-47E0-AB4C-BAD44AED010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14053A15-C5B0-4E37-8B7B-43963FBB310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2079409"/>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DA3F0E7-BF8C-4AE5-B439-7FADE5C4DCD9}"/>
              </a:ext>
            </a:extLst>
          </p:cNvPr>
          <p:cNvSpPr txBox="1"/>
          <p:nvPr/>
        </p:nvSpPr>
        <p:spPr>
          <a:xfrm>
            <a:off x="478861" y="2538249"/>
            <a:ext cx="11303877"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xmlns="" id="{CCE365FB-87A8-4857-B8EC-465A49C7C69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AC5D2A35-0AA6-45D0-8C0A-E9FE1D960C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1FF1D7E-D69A-4582-88EA-D096BF8F5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A641702-A9EE-42E2-B451-0C28A2ACDA5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AF1677D-5D3D-4C32-A6DF-D83F1611D17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477B544-4FE2-4DB1-A3B5-7D3BEE3D1DC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349DB9A-859F-4AD3-9D31-CFC21623536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A98C684-74FE-4CE9-BC48-277EEA63387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7E1B471-262D-4AE6-A8F7-22F9762EB0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76342BF5-E0F3-4881-8FE1-1320827FCE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CF4EFD5E-F91E-4C8B-B0E3-75980955DE3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65120395"/>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B905884-8EA1-446E-A452-35A36F2B325B}"/>
              </a:ext>
            </a:extLst>
          </p:cNvPr>
          <p:cNvSpPr txBox="1"/>
          <p:nvPr/>
        </p:nvSpPr>
        <p:spPr>
          <a:xfrm>
            <a:off x="393497" y="798544"/>
            <a:ext cx="11335407"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xmlns="" id="{6F71F4DE-BDE7-474C-8F08-5280B8FDC06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58C0C52-8CC7-4802-88D3-6960562AD41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CE7CAD3-1F00-4761-84AE-9EABA4B3B8A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0248FF8-B238-4617-9C56-AE026CB0044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01FC6E0-C1FD-410C-97E6-2BC221140F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2F7058FC-1BFC-46BF-B41B-F2F37E147CC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1F44873-39A0-4B43-9A01-CB2A152BC2C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9CD4F54-2A90-4BC7-A418-A4177EC6AA9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FD18869-F9C9-4A94-BC93-9F22DD061BB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9AFBAA84-D179-4EE3-8ECF-97AA662EFB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0E30B06-E52B-46BB-89AA-37686686366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8062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62658174"/>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8F7FA05-A9B6-40A0-A085-11043C186F23}"/>
              </a:ext>
            </a:extLst>
          </p:cNvPr>
          <p:cNvSpPr txBox="1"/>
          <p:nvPr/>
        </p:nvSpPr>
        <p:spPr>
          <a:xfrm>
            <a:off x="325820" y="2286000"/>
            <a:ext cx="1154035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BE910016-880F-4DEC-8E36-2591EC0BB01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86128866-5F43-450A-8BCD-FD24F5E7A1E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6E2A6D65-4E93-417D-8BF2-91DA6B1C04A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5B7FCA3-3068-46EE-9151-649B6E051F0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E0416D9-6755-4AF5-A1EB-47025AD2FD0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02DEDF7-D53E-4D61-82D6-C1B11CA2273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35DF681-96D7-4216-B3C8-A775E546D69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EBBA82B-34D2-4139-B8A9-FEA2DFB3586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E0AC8A0-7422-43F3-B0DC-9163F82C806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F3A5733-CDCD-490B-BCE0-A6F8DAE2F2A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A555D6B6-5DDE-471F-978A-6F13E585869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85600904"/>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576BCC3-054C-4240-B094-688053D3E627}"/>
              </a:ext>
            </a:extLst>
          </p:cNvPr>
          <p:cNvSpPr txBox="1"/>
          <p:nvPr/>
        </p:nvSpPr>
        <p:spPr>
          <a:xfrm>
            <a:off x="361966" y="514546"/>
            <a:ext cx="11398470"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xmlns="" id="{B37985E6-F1F6-4291-B331-C120DBD31638}"/>
              </a:ext>
            </a:extLst>
          </p:cNvPr>
          <p:cNvSpPr/>
          <p:nvPr/>
        </p:nvSpPr>
        <p:spPr>
          <a:xfrm>
            <a:off x="31981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B5C948D8-0E63-430C-A734-C1599FE2F554}"/>
              </a:ext>
            </a:extLst>
          </p:cNvPr>
          <p:cNvSpPr/>
          <p:nvPr/>
        </p:nvSpPr>
        <p:spPr>
          <a:xfrm>
            <a:off x="377292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C1A491C-4BCB-43E5-8674-9C226DC67704}"/>
              </a:ext>
            </a:extLst>
          </p:cNvPr>
          <p:cNvSpPr/>
          <p:nvPr/>
        </p:nvSpPr>
        <p:spPr>
          <a:xfrm>
            <a:off x="43477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05E28C9-E8D8-452D-BCF6-CC2D59B92E91}"/>
              </a:ext>
            </a:extLst>
          </p:cNvPr>
          <p:cNvSpPr/>
          <p:nvPr/>
        </p:nvSpPr>
        <p:spPr>
          <a:xfrm>
            <a:off x="49812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8EBFBE8-D949-48BF-93FC-171470729895}"/>
              </a:ext>
            </a:extLst>
          </p:cNvPr>
          <p:cNvSpPr/>
          <p:nvPr/>
        </p:nvSpPr>
        <p:spPr>
          <a:xfrm>
            <a:off x="555600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221F7D8B-B3E3-4D80-A85D-081BFD230189}"/>
              </a:ext>
            </a:extLst>
          </p:cNvPr>
          <p:cNvSpPr/>
          <p:nvPr/>
        </p:nvSpPr>
        <p:spPr>
          <a:xfrm>
            <a:off x="61308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09962091-9437-42D0-B462-EE3BFBF82C27}"/>
              </a:ext>
            </a:extLst>
          </p:cNvPr>
          <p:cNvSpPr/>
          <p:nvPr/>
        </p:nvSpPr>
        <p:spPr>
          <a:xfrm>
            <a:off x="666636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44CCAF2-0A37-4A57-8293-7DBB445E49B6}"/>
              </a:ext>
            </a:extLst>
          </p:cNvPr>
          <p:cNvSpPr/>
          <p:nvPr/>
        </p:nvSpPr>
        <p:spPr>
          <a:xfrm>
            <a:off x="7241160" y="5803454"/>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154666F-88CF-47BF-BF0C-7D57CC82AEDA}"/>
              </a:ext>
            </a:extLst>
          </p:cNvPr>
          <p:cNvSpPr/>
          <p:nvPr/>
        </p:nvSpPr>
        <p:spPr>
          <a:xfrm>
            <a:off x="781596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5AE923D4-7BAC-4CFC-BC9A-A87E857025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82BCF62-30A1-49FA-BE27-58CFE1E76B8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68989097"/>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004E632-6703-416C-9721-C381232CD200}"/>
              </a:ext>
            </a:extLst>
          </p:cNvPr>
          <p:cNvSpPr txBox="1"/>
          <p:nvPr/>
        </p:nvSpPr>
        <p:spPr>
          <a:xfrm>
            <a:off x="412530" y="2274838"/>
            <a:ext cx="11366939"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xmlns="" id="{7510EA34-74FB-4649-B446-F833B90F95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501F467-72FC-4D52-9F98-277192B85E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49CBDCD-CD64-4839-81F4-3C93597B268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5C68385-0E68-42F3-AC27-B5477EC7263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64E4C1A-29E5-4CE6-883B-DADD3C31A4E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81BA1F5-4B25-4ACE-B789-2A82D406A9D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F69FC91-0CC4-4E6D-BF21-BF16A7528F7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B1F7B793-5F8C-4A0F-B043-11479A6A53D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AA56D8D-8565-40F6-9075-BE3DFFB97A5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5466150-96BF-4171-9A27-ECF597221F3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18A7C0C-EDE7-427A-9F90-49F5132355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854161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462B6-E437-42E0-9A29-F7592156EAB8}"/>
              </a:ext>
            </a:extLst>
          </p:cNvPr>
          <p:cNvSpPr txBox="1"/>
          <p:nvPr/>
        </p:nvSpPr>
        <p:spPr>
          <a:xfrm>
            <a:off x="346201" y="528544"/>
            <a:ext cx="1143000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xmlns="" id="{449DD73B-52F4-4A94-89C8-1DEFF6A72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1F2B22F5-A7B6-4D7C-8CEA-A629D5FEB67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B7480A8-DECB-4638-A581-2FCED49C2AA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CAF765E-51D0-4812-8401-E6771ECEDF9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D823C98-EE40-4B97-8EBA-611B4763487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589C66D-4444-4C82-A15F-DF9370E9D02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6C654D6-1B3D-4479-8EA7-2E05076AA8D1}"/>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D557F50F-CC54-4B69-8A93-365E798D8CE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F0F673C-10F3-459F-94EF-CFF56EDB818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C84A18F-DB91-40D1-9139-78CF14B1BFE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50896A3-352E-4EA2-81F8-0897FEA3332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1100834"/>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3253752-48BC-49E8-9830-B248B0DDE605}"/>
              </a:ext>
            </a:extLst>
          </p:cNvPr>
          <p:cNvSpPr txBox="1"/>
          <p:nvPr/>
        </p:nvSpPr>
        <p:spPr>
          <a:xfrm>
            <a:off x="286406" y="1734207"/>
            <a:ext cx="11619187"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89EBCFF6-4686-4F8B-8A7F-E26626EFA85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DD2671B-AF86-4C38-8C27-FE6FAA7BD4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42F1F0DA-2A27-4B72-AC7F-3F701F657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14D0452-29CC-41E9-83A9-E755A927EDE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03E7CD2-CD2D-4CAA-8969-DE4608F934B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5559297-9E25-4ECF-920B-4909586C07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FBDDE804-4762-403B-8D17-12DAA67D8C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FE33E1B-7149-48DE-B180-CA827BC80A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28D3001-261A-47B7-BBE0-343C2E4ADB7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BB8CCB04-63C0-4C8A-B22C-53EFB5CACC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5E42166-A0ED-4F35-B914-F9915DCCC42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911535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64E4044-31D9-4647-AF40-C980AD1D304D}"/>
              </a:ext>
            </a:extLst>
          </p:cNvPr>
          <p:cNvSpPr txBox="1"/>
          <p:nvPr/>
        </p:nvSpPr>
        <p:spPr>
          <a:xfrm>
            <a:off x="431565" y="1997839"/>
            <a:ext cx="1139846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F51F0344-B020-49A6-A019-A1B8069FAC8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07923474-B9C3-42B6-A394-D4BE8F7B029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523483EB-4D1E-413E-B1B7-C2BC0726AF1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F50C168-A0F0-45AE-B80F-F622470F79C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1F16B60-EF8D-4F41-B350-0F45A691CF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DC65663D-90AE-4DCA-8191-1377E696A9F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DF2FC17-3099-4683-B081-D5C28F2B5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6F005DE-CDC2-4E19-AC79-6ED6DBC739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100D37C-28BA-43DD-969B-DC539FC4F9F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DFB2715E-7BC7-4BA9-AC12-6B41E0AD071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E8C95F0-C214-472D-9FA8-72D46C608B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00537790"/>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0032312-0DE2-4134-A4C4-9E641AF949ED}"/>
              </a:ext>
            </a:extLst>
          </p:cNvPr>
          <p:cNvSpPr txBox="1"/>
          <p:nvPr/>
        </p:nvSpPr>
        <p:spPr>
          <a:xfrm>
            <a:off x="415800" y="394137"/>
            <a:ext cx="11430000"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404FD125-7589-4839-84EF-D315BBC46EB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8EDC2CD8-FF86-4103-A5D3-0EE02A0A914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CBF9F37-AFC5-44B1-B555-887F59C9AC3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051572E-933E-42EF-817C-D4950C4DA00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9C5EAF1-60EB-498D-9352-FD7E401F934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4471D0D-19BD-4491-963C-ACFA5E4A9E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4A9CB3C-775A-4602-9269-DEC561F0141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8557363-3200-44EA-A608-529E2A3BBA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9FC1496-355F-4BFF-A0D2-68868DA3BB63}"/>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8275CA87-C076-4900-9358-B81C54DF9B4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950AC86-B89F-44AA-A06B-EF09C50E4A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12026472"/>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E3B406D-A30A-4314-BBAB-F49646529B5F}"/>
              </a:ext>
            </a:extLst>
          </p:cNvPr>
          <p:cNvSpPr txBox="1"/>
          <p:nvPr/>
        </p:nvSpPr>
        <p:spPr>
          <a:xfrm>
            <a:off x="270641" y="1481959"/>
            <a:ext cx="1165071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0B0BB953-1B37-4282-9A6E-B9CC76A52D2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DE92499-4D22-4491-A4DB-D1CEA204F51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ED77229-9ECC-4EFC-8198-F8A5D601B1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6353931-0858-47C6-AA8B-45EF12C12D7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459EC0A-4458-4DC5-815B-B85D90C5E6A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F6CA4FC-29B5-4CB0-8FF5-BD8D6D491B2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D1B058C-17A8-4EF7-B78D-7BF8152C4E09}"/>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7668DBEE-C2B6-4626-B004-B11203AE27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7C1CA87-52E2-4597-AFFC-FB433B42FA7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9AAA2F39-0712-40CF-97E8-1F3C9759A5D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905BF40-203B-44F9-BBF8-4956FC03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97526650"/>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5D5511C-44BF-41AF-8EB4-15233FE6DA82}"/>
              </a:ext>
            </a:extLst>
          </p:cNvPr>
          <p:cNvSpPr txBox="1"/>
          <p:nvPr/>
        </p:nvSpPr>
        <p:spPr>
          <a:xfrm>
            <a:off x="349468" y="394692"/>
            <a:ext cx="11493063" cy="646330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3B931880-2560-403E-B13F-5DB3BBA05217}"/>
              </a:ext>
            </a:extLst>
          </p:cNvPr>
          <p:cNvSpPr/>
          <p:nvPr/>
        </p:nvSpPr>
        <p:spPr>
          <a:xfrm>
            <a:off x="34681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4827BBFC-2F4D-4A26-BAE6-DB4DE0E3A0CB}"/>
              </a:ext>
            </a:extLst>
          </p:cNvPr>
          <p:cNvSpPr/>
          <p:nvPr/>
        </p:nvSpPr>
        <p:spPr>
          <a:xfrm>
            <a:off x="404291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dirty="0"/>
          </a:p>
        </p:txBody>
      </p:sp>
      <p:sp>
        <p:nvSpPr>
          <p:cNvPr id="5" name="Hvězda: pěticípá 4">
            <a:extLst>
              <a:ext uri="{FF2B5EF4-FFF2-40B4-BE49-F238E27FC236}">
                <a16:creationId xmlns:a16="http://schemas.microsoft.com/office/drawing/2014/main" xmlns="" id="{5E9E3AF4-EEB1-4759-BF51-49B773619A9D}"/>
              </a:ext>
            </a:extLst>
          </p:cNvPr>
          <p:cNvSpPr/>
          <p:nvPr/>
        </p:nvSpPr>
        <p:spPr>
          <a:xfrm>
            <a:off x="46177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DC2D902-38C3-4E9C-BE40-32441B8F7E27}"/>
              </a:ext>
            </a:extLst>
          </p:cNvPr>
          <p:cNvSpPr/>
          <p:nvPr/>
        </p:nvSpPr>
        <p:spPr>
          <a:xfrm>
            <a:off x="52511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953ED2C-686B-483D-83DC-D9085353982A}"/>
              </a:ext>
            </a:extLst>
          </p:cNvPr>
          <p:cNvSpPr/>
          <p:nvPr/>
        </p:nvSpPr>
        <p:spPr>
          <a:xfrm>
            <a:off x="58259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8699D14-2E19-4E77-80B2-A0082772B087}"/>
              </a:ext>
            </a:extLst>
          </p:cNvPr>
          <p:cNvSpPr/>
          <p:nvPr/>
        </p:nvSpPr>
        <p:spPr>
          <a:xfrm>
            <a:off x="640079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51AF5222-212F-409C-87C0-B503DDBEF238}"/>
              </a:ext>
            </a:extLst>
          </p:cNvPr>
          <p:cNvSpPr/>
          <p:nvPr/>
        </p:nvSpPr>
        <p:spPr>
          <a:xfrm>
            <a:off x="693635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C9BF47F-23CC-4B7B-81AB-E64402B1E5B2}"/>
              </a:ext>
            </a:extLst>
          </p:cNvPr>
          <p:cNvSpPr/>
          <p:nvPr/>
        </p:nvSpPr>
        <p:spPr>
          <a:xfrm>
            <a:off x="7511159" y="603930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073698E-A495-4BDF-8A37-C9E013A8750C}"/>
              </a:ext>
            </a:extLst>
          </p:cNvPr>
          <p:cNvSpPr/>
          <p:nvPr/>
        </p:nvSpPr>
        <p:spPr>
          <a:xfrm>
            <a:off x="808595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AC65EC34-E45C-4D5B-8C5E-E0451EAE1AE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F602E576-C39D-46C5-9EBB-83B88A822D5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5828436"/>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7BD5704-F5D0-416C-8F15-2C2A4CC34122}"/>
              </a:ext>
            </a:extLst>
          </p:cNvPr>
          <p:cNvSpPr txBox="1"/>
          <p:nvPr/>
        </p:nvSpPr>
        <p:spPr>
          <a:xfrm>
            <a:off x="329090" y="1859339"/>
            <a:ext cx="116034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F83B9712-5F3C-4DF9-8D46-A2FBA8A1F74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A59C2015-6697-43C3-A9F7-F17324F86D3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43BADD4-9FB1-42AC-AAF5-503CED568C2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C2EF83B-8BCE-44D2-914F-6805B845823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1426482-F3B9-4CDC-891C-687445E1A0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BD93DF8-52B0-4BF4-9C19-D5CB98C730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3B0D941-CBB5-4E84-A252-6E045F4992A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3911080-24F3-4C13-8B47-8022D65F3E2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70EDE8D-FDA0-437D-A1BA-BAFC334CAA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1E00465-97D2-4C15-9A45-368AED3DBCC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759EAF2-5C01-4831-8880-DE5D9186791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86300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879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8579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165860" y="2228671"/>
            <a:ext cx="9860280" cy="1200329"/>
          </a:xfrm>
          <a:prstGeom prst="rect">
            <a:avLst/>
          </a:prstGeom>
          <a:noFill/>
        </p:spPr>
        <p:txBody>
          <a:bodyPr wrap="square" rtlCol="0">
            <a:spAutoFit/>
          </a:bodyPr>
          <a:lstStyle/>
          <a:p>
            <a:pPr algn="ctr"/>
            <a:r>
              <a:rPr lang="cs-CZ" dirty="0"/>
              <a:t>Zapracováním těchto dat byl článek dokončen! </a:t>
            </a:r>
          </a:p>
          <a:p>
            <a:pPr algn="ctr"/>
            <a:endParaRPr lang="cs-CZ" dirty="0"/>
          </a:p>
          <a:p>
            <a:pPr algn="just"/>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41911135"/>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74B3E6B-6B0F-4C21-98C8-669025C28B96}"/>
              </a:ext>
            </a:extLst>
          </p:cNvPr>
          <p:cNvSpPr txBox="1"/>
          <p:nvPr/>
        </p:nvSpPr>
        <p:spPr>
          <a:xfrm>
            <a:off x="373116" y="474345"/>
            <a:ext cx="11445767"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95815498-9378-4C31-924F-339E2C0B2780}"/>
              </a:ext>
            </a:extLst>
          </p:cNvPr>
          <p:cNvSpPr/>
          <p:nvPr/>
        </p:nvSpPr>
        <p:spPr>
          <a:xfrm>
            <a:off x="31633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AFA4AEE-5C49-4527-9978-380FCA097C2C}"/>
              </a:ext>
            </a:extLst>
          </p:cNvPr>
          <p:cNvSpPr/>
          <p:nvPr/>
        </p:nvSpPr>
        <p:spPr>
          <a:xfrm>
            <a:off x="373811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E62E43B-100F-45D3-9F26-A20F89D3F36B}"/>
              </a:ext>
            </a:extLst>
          </p:cNvPr>
          <p:cNvSpPr/>
          <p:nvPr/>
        </p:nvSpPr>
        <p:spPr>
          <a:xfrm>
            <a:off x="43129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2A2D55D-34A5-4B85-B485-CDC7B9680ECF}"/>
              </a:ext>
            </a:extLst>
          </p:cNvPr>
          <p:cNvSpPr/>
          <p:nvPr/>
        </p:nvSpPr>
        <p:spPr>
          <a:xfrm>
            <a:off x="49463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FC9EA9AF-9DFA-4D81-AF67-20951293A60F}"/>
              </a:ext>
            </a:extLst>
          </p:cNvPr>
          <p:cNvSpPr/>
          <p:nvPr/>
        </p:nvSpPr>
        <p:spPr>
          <a:xfrm>
            <a:off x="55211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0B31E30-EDB2-47BF-9D17-0231E82A703E}"/>
              </a:ext>
            </a:extLst>
          </p:cNvPr>
          <p:cNvSpPr/>
          <p:nvPr/>
        </p:nvSpPr>
        <p:spPr>
          <a:xfrm>
            <a:off x="609599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C01C508-35D2-43B4-B631-6C08248EB81C}"/>
              </a:ext>
            </a:extLst>
          </p:cNvPr>
          <p:cNvSpPr/>
          <p:nvPr/>
        </p:nvSpPr>
        <p:spPr>
          <a:xfrm>
            <a:off x="66315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74EFD55-CF4E-46CA-9D66-22CE464700CA}"/>
              </a:ext>
            </a:extLst>
          </p:cNvPr>
          <p:cNvSpPr/>
          <p:nvPr/>
        </p:nvSpPr>
        <p:spPr>
          <a:xfrm>
            <a:off x="7206359" y="58436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9C143C1-30EC-42D1-9B2A-891C58BC30B8}"/>
              </a:ext>
            </a:extLst>
          </p:cNvPr>
          <p:cNvSpPr/>
          <p:nvPr/>
        </p:nvSpPr>
        <p:spPr>
          <a:xfrm>
            <a:off x="77811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6F1D6DDF-43BD-4ABA-9B63-AD9DFB6A36C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C3EC16D6-4666-436B-B981-97284C03012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74215555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A9D86AA-6794-4302-B0FB-E3EAF2D147DF}"/>
              </a:ext>
            </a:extLst>
          </p:cNvPr>
          <p:cNvSpPr txBox="1"/>
          <p:nvPr/>
        </p:nvSpPr>
        <p:spPr>
          <a:xfrm>
            <a:off x="428296" y="1720840"/>
            <a:ext cx="1133540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3" name="Hvězda: pěticípá 2">
            <a:extLst>
              <a:ext uri="{FF2B5EF4-FFF2-40B4-BE49-F238E27FC236}">
                <a16:creationId xmlns:a16="http://schemas.microsoft.com/office/drawing/2014/main" xmlns="" id="{C5DFE319-76BD-4293-A294-FDA4E2D7EF8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FDABA1A-C2B7-43A3-AF95-6B26B1DFB7A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B493554-0F06-416B-B191-87102784C62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419A4E6-93FB-4C98-A59B-F4BD0B9B28A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7848F6C-D837-4042-98AB-CAD10FB631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E504D6D-65A1-43C0-A100-9283A50A2BB8}"/>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F989A619-2409-4E17-8F68-7C0FAD0A7D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C150C53-7AF6-4201-B7EA-C9977E1F4AB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C28FA1B-39AE-48F4-9164-161684A55C5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72E5888E-CE44-448C-8595-A3E0DDE0D80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E53E5235-2668-409B-84CB-3AF3EA7CF0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2684977"/>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5ECEE3A-A2E2-49B5-BFEA-086DFCC9A259}"/>
              </a:ext>
            </a:extLst>
          </p:cNvPr>
          <p:cNvSpPr txBox="1"/>
          <p:nvPr/>
        </p:nvSpPr>
        <p:spPr>
          <a:xfrm>
            <a:off x="352738" y="2413337"/>
            <a:ext cx="11556124"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xmlns="" id="{4D62B6E6-6C50-4FB6-9F77-4C75AB8559B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9B1452C2-CF0A-48FE-8525-9D428A3E2F9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20E6132-B3D9-4639-8D08-6D9CA302E52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1DE1E2F-7E55-4446-9708-D5471E44CA9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FD65542-7D72-40C0-A8D3-97028E572F5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9C7505D-3A47-4E27-8554-176EBA04465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695D3B6-1CE2-49C9-A94C-F17E2A55C54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97C4E89-9F7C-4BEE-97C6-BC83A5A2A7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E26568E-8E2E-4DDE-8D9A-3996C629575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2E3CC856-5231-4537-8171-812778B4250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BA4EA8F-2D07-44F4-B707-350B9609F1C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256463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06B369B-1CB5-4004-A644-A2BD37BE2897}"/>
              </a:ext>
            </a:extLst>
          </p:cNvPr>
          <p:cNvSpPr txBox="1"/>
          <p:nvPr/>
        </p:nvSpPr>
        <p:spPr>
          <a:xfrm>
            <a:off x="368503" y="1110755"/>
            <a:ext cx="1152459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E3E2DC9D-79D8-4950-9C90-25094B09B61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494BA9A-B982-45F7-B18A-2AF5B8C41C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C961BCF-57CF-434F-8B1B-97FBF55CF8C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8E2F6CD-221A-4C2B-B1DF-B166ABAA361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501A0BC-3E89-4E7B-AD3D-7FB60D99D75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18FFC7D-3E4E-42B1-A73F-E37C0991E45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9BBC29F-EDE1-4EE5-8497-E4851EC8C2A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88BA3E4-9E1F-4D4B-BF44-38BC2D88C05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43023F9-71BE-412B-BB6D-F3C264ABB05A}"/>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3ADB4FD-5015-4A56-B36C-E85E70716F0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1697986-D4A9-4946-9D02-06554A9BB4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47902651"/>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5240BB2-B353-4726-9F52-88C8ED8F286A}"/>
              </a:ext>
            </a:extLst>
          </p:cNvPr>
          <p:cNvSpPr txBox="1"/>
          <p:nvPr/>
        </p:nvSpPr>
        <p:spPr>
          <a:xfrm>
            <a:off x="827689" y="1749973"/>
            <a:ext cx="11146222"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B10C1C0B-14DD-4481-A193-77D14BD38A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2FDEF070-E7DC-4162-A2B9-51DC39C6BC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F0B7887-9295-4806-97AC-EA27E703361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649223D2-4B6E-477C-9EA7-7F44FBDCF19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93F1CA2-99A1-4F6A-9BC2-1FED22EA13E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70CBA5FA-368E-47DE-8ED8-DD851174C27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940478A-D504-4A52-9B7C-524DB6E76D3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3C63905-0FE6-433B-B9E1-67A8879116D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4199FA2-C1A8-4E3C-93DA-9D1D9757DD2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630A0ED8-C33F-45CB-A1E0-0C5A69F8E0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CD52A67C-4E4F-42D4-A76B-FF13B8F0F0C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36104327"/>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AEE6590-BD4A-4CBA-9BC2-C0FF973B5727}"/>
              </a:ext>
            </a:extLst>
          </p:cNvPr>
          <p:cNvSpPr txBox="1"/>
          <p:nvPr/>
        </p:nvSpPr>
        <p:spPr>
          <a:xfrm>
            <a:off x="512379" y="612844"/>
            <a:ext cx="1116724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08E74B95-7C3B-40C1-B1BF-E45A97A58258}"/>
              </a:ext>
            </a:extLst>
          </p:cNvPr>
          <p:cNvSpPr/>
          <p:nvPr/>
        </p:nvSpPr>
        <p:spPr>
          <a:xfrm>
            <a:off x="34543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068E4659-10FE-49DF-AFA0-D56DD29E0E72}"/>
              </a:ext>
            </a:extLst>
          </p:cNvPr>
          <p:cNvSpPr/>
          <p:nvPr/>
        </p:nvSpPr>
        <p:spPr>
          <a:xfrm>
            <a:off x="41545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FF44027-A4BF-4FA9-86E3-9C1EF29A377F}"/>
              </a:ext>
            </a:extLst>
          </p:cNvPr>
          <p:cNvSpPr/>
          <p:nvPr/>
        </p:nvSpPr>
        <p:spPr>
          <a:xfrm>
            <a:off x="47293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EC75D8A-046F-4192-8290-DD281D60DD34}"/>
              </a:ext>
            </a:extLst>
          </p:cNvPr>
          <p:cNvSpPr/>
          <p:nvPr/>
        </p:nvSpPr>
        <p:spPr>
          <a:xfrm>
            <a:off x="53628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122D8F0B-3CC9-4F38-BC5A-CAA41E89493B}"/>
              </a:ext>
            </a:extLst>
          </p:cNvPr>
          <p:cNvSpPr/>
          <p:nvPr/>
        </p:nvSpPr>
        <p:spPr>
          <a:xfrm>
            <a:off x="59376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D7FC6F6-8B1F-497B-87F0-689F935B9D6C}"/>
              </a:ext>
            </a:extLst>
          </p:cNvPr>
          <p:cNvSpPr/>
          <p:nvPr/>
        </p:nvSpPr>
        <p:spPr>
          <a:xfrm>
            <a:off x="65124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BEF895A-C5EB-45A4-952D-77C69E2030A9}"/>
              </a:ext>
            </a:extLst>
          </p:cNvPr>
          <p:cNvSpPr/>
          <p:nvPr/>
        </p:nvSpPr>
        <p:spPr>
          <a:xfrm>
            <a:off x="704802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36EB9C9C-DC6C-4C3C-A02C-F36258FF5904}"/>
              </a:ext>
            </a:extLst>
          </p:cNvPr>
          <p:cNvSpPr/>
          <p:nvPr/>
        </p:nvSpPr>
        <p:spPr>
          <a:xfrm>
            <a:off x="7622829" y="57051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C7C2FE2-BE74-45F3-987B-F2B51ECF1E70}"/>
              </a:ext>
            </a:extLst>
          </p:cNvPr>
          <p:cNvSpPr/>
          <p:nvPr/>
        </p:nvSpPr>
        <p:spPr>
          <a:xfrm>
            <a:off x="819762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BE73BC48-7824-4B8A-932C-8ECCC4CCBB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E2B1F63-F6A4-462C-8D29-53A8EBC7A6E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8591887"/>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8D8DAD9-3005-488D-98B5-8AE5E18CBE0F}"/>
              </a:ext>
            </a:extLst>
          </p:cNvPr>
          <p:cNvSpPr txBox="1"/>
          <p:nvPr/>
        </p:nvSpPr>
        <p:spPr>
          <a:xfrm>
            <a:off x="349468" y="2427890"/>
            <a:ext cx="1149306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xmlns="" id="{04A2011D-6C58-446C-A1CC-1237C339E664}"/>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50A14C3-EC5A-41E1-AFE5-7E489B1BFB9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8048865-DFE0-490E-908F-5F82CE07BD6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92E17BB-D01E-4983-BB3B-F91AD027820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B10DA55-2354-44A3-810D-BD84614C7DC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ECA6A5F-6807-4292-BEB7-D424D20B399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79FE5D6-8067-4FD0-87B8-73E8219056A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ADDA753-65EF-45A6-97A9-DF872CDB385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2015680-F474-43A6-B807-1430422E311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2FBC7195-D51D-47FB-A8EF-6731D0278E77}"/>
              </a:ext>
            </a:extLst>
          </p:cNvPr>
          <p:cNvSpPr/>
          <p:nvPr/>
        </p:nvSpPr>
        <p:spPr>
          <a:xfrm>
            <a:off x="319368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xmlns="" id="{55ED563E-1F5B-441C-A846-D447C34F7721}"/>
              </a:ext>
            </a:extLst>
          </p:cNvPr>
          <p:cNvSpPr/>
          <p:nvPr/>
        </p:nvSpPr>
        <p:spPr>
          <a:xfrm>
            <a:off x="49767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Hvězda: pěticípá 13">
            <a:extLst>
              <a:ext uri="{FF2B5EF4-FFF2-40B4-BE49-F238E27FC236}">
                <a16:creationId xmlns:a16="http://schemas.microsoft.com/office/drawing/2014/main" xmlns="" id="{0DC72208-D380-4942-A71F-8D0F47055E2D}"/>
              </a:ext>
            </a:extLst>
          </p:cNvPr>
          <p:cNvSpPr/>
          <p:nvPr/>
        </p:nvSpPr>
        <p:spPr>
          <a:xfrm>
            <a:off x="55515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Hvězda: pěticípá 14">
            <a:extLst>
              <a:ext uri="{FF2B5EF4-FFF2-40B4-BE49-F238E27FC236}">
                <a16:creationId xmlns:a16="http://schemas.microsoft.com/office/drawing/2014/main" xmlns="" id="{3660842A-0A38-451A-A823-775A2AC4BE2B}"/>
              </a:ext>
            </a:extLst>
          </p:cNvPr>
          <p:cNvSpPr/>
          <p:nvPr/>
        </p:nvSpPr>
        <p:spPr>
          <a:xfrm>
            <a:off x="612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8" name="Obdélník: se zakulacenými rohy 17">
            <a:hlinkClick r:id="rId3" action="ppaction://hlinksldjump"/>
            <a:extLst>
              <a:ext uri="{FF2B5EF4-FFF2-40B4-BE49-F238E27FC236}">
                <a16:creationId xmlns:a16="http://schemas.microsoft.com/office/drawing/2014/main" xmlns="" id="{019532C4-85C7-43C3-A218-B0DEA800FA5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9" name="Obdélník: se zakulacenými rohy 18">
            <a:hlinkClick r:id="" action="ppaction://hlinkshowjump?jump=endshow"/>
            <a:extLst>
              <a:ext uri="{FF2B5EF4-FFF2-40B4-BE49-F238E27FC236}">
                <a16:creationId xmlns:a16="http://schemas.microsoft.com/office/drawing/2014/main" xmlns="" id="{21F13D7B-0F95-4AD2-9BE6-EB685C338C6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6964919"/>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7633C33-5A4C-487E-A0FF-858BFA94B76F}"/>
              </a:ext>
            </a:extLst>
          </p:cNvPr>
          <p:cNvSpPr txBox="1"/>
          <p:nvPr/>
        </p:nvSpPr>
        <p:spPr>
          <a:xfrm>
            <a:off x="275256" y="521545"/>
            <a:ext cx="11571889"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03B3115D-FFE7-4FF4-AD54-7682A85A5A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98ADE8E-C8DC-4D84-9855-5614AF5874D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D3BA0E2-CC0C-47A9-A9DC-9226799087A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AEBE5E5-E520-4C32-A7AB-559359C36F8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CC4F3F8-48A7-4D33-9FEF-EB61C97218B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896710B-8906-4022-B38D-6A6BF0772B8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A908E9C-3B4F-4F91-B8B2-B51877D167C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6B6D7BC-97D5-4A53-9755-527A1145E5F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A02EB201-528E-4D5A-A4C8-F05E78C996C4}"/>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C6C9A38A-8B47-4209-9259-70A6E8619E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6AC57973-27B5-4060-9147-F4EE286E857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165693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4ED0B2-253E-4219-B36C-0115437275BC}"/>
              </a:ext>
            </a:extLst>
          </p:cNvPr>
          <p:cNvSpPr txBox="1"/>
          <p:nvPr/>
        </p:nvSpPr>
        <p:spPr>
          <a:xfrm>
            <a:off x="449317" y="2136338"/>
            <a:ext cx="112933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5DBC1ECF-7590-48AD-A3C6-4DFEB1DB315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2866713-E278-4D9B-AE0F-F188A0B5C6B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F9A9411-006D-4897-A08C-1D3859DBB9C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E847988-518C-4BCD-A094-CBF2E28E26F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6E07CBD-E7E3-4318-ABCB-7F7087AA0C7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F64D26A-ADAC-4649-8EA6-165EC8C3090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2B13427-AE0B-4E8F-A8F5-096A4770921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358DBEB7-DF0C-421D-9241-175337BCC92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7F74BB6-C64F-49D9-B781-9AF162B8C03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01564B18-ABBB-43A4-9610-154C25371E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3FB6D51D-14B3-4B0F-B17B-EC8684F398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34988805"/>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460AF7D-3FF9-4C37-83A9-8504AD56CCED}"/>
              </a:ext>
            </a:extLst>
          </p:cNvPr>
          <p:cNvSpPr txBox="1"/>
          <p:nvPr/>
        </p:nvSpPr>
        <p:spPr>
          <a:xfrm>
            <a:off x="465608" y="2413337"/>
            <a:ext cx="11260783"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xmlns="" id="{A5CDD4E1-F9F8-408B-8AF7-58DBE12E56E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CC1A9048-702D-4C64-934B-4EED39FFC6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66C7574-337E-439D-B99C-7FAF34B2B93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60C28EE6-8847-4C22-AED2-1D60D415D75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D22AC1E-EF88-41A5-B8B8-FF7D3C60102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2B6DD0D-428B-409A-95A8-BAC028FB3D1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C7FCC58-9170-4A46-A49A-ED3A7BE1045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D5BD7C7-A247-48F0-A449-B4F1D68A73C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8E16DA6-D938-4A80-B8A4-A2868598788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EC7B6C2-147B-45ED-AE77-93FCE0D55C9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EA14DE9-05AA-4A45-BE6F-F9943C787ED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8699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0008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571500" y="2338978"/>
            <a:ext cx="1104900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4134541960"/>
      </p:ext>
    </p:extLst>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855663B-6F7B-4E2C-8870-02407EEA61BF}"/>
              </a:ext>
            </a:extLst>
          </p:cNvPr>
          <p:cNvSpPr txBox="1"/>
          <p:nvPr/>
        </p:nvSpPr>
        <p:spPr>
          <a:xfrm>
            <a:off x="476760" y="1044012"/>
            <a:ext cx="11308080"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a:t>
            </a:r>
          </a:p>
          <a:p>
            <a:endParaRPr lang="cs-CZ" dirty="0"/>
          </a:p>
        </p:txBody>
      </p:sp>
      <p:sp>
        <p:nvSpPr>
          <p:cNvPr id="3" name="Hvězda: pěticípá 2">
            <a:extLst>
              <a:ext uri="{FF2B5EF4-FFF2-40B4-BE49-F238E27FC236}">
                <a16:creationId xmlns:a16="http://schemas.microsoft.com/office/drawing/2014/main" xmlns="" id="{45DCE5F2-FFCC-4B56-9953-01F27F791A3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B27E427-995C-46D7-9318-74F065BB33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68409BB-0980-4DE5-B37E-522B1A1824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BA2AE5D-3307-41AE-9142-DA164E7434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6C3EB09-2310-447E-8868-36626D04236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185D047-F958-4543-9D65-8841ABB9964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3D537D2-FC79-493F-81DD-3721F41F7A6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C7A17C6-0D6E-4B1D-895F-4390AAA4DF3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9466DDAB-2BC0-40E6-BBE5-2C13E43EB861}"/>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2CC11A77-55D6-453F-A563-5F59A3964E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B623A26-8A66-4AF8-B4DD-AB132A9C329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3841709"/>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679F034-4897-43C5-8622-5ECA4295216D}"/>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xmlns="" id="{0B5B2EFA-9EE4-47D7-BEDA-419577E3464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09C8A6A4-61A0-496A-91D2-2F7703703AF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ED2A99F1-6259-4D74-A7D5-83260CA201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FF404A7-D497-4D0B-AB62-5C652EE379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A47212C-14E7-4FC3-BC4B-193DD1387DE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A0C3044-6BBE-4C28-8B2F-21439128C7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B2D399B-5729-4BAB-9959-EF411A128CD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B37AC0C-078C-409D-BB22-8C82EB574AB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FAA4D55-08EF-4924-B601-1F79725F98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9ACD6896-EC84-40BA-AA9F-657E037437A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5CFD4F9E-A768-487B-85F3-A16090CDB4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7875182"/>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B3F73D67-D4BB-44AF-9CEA-7F1B9B2F4281}"/>
              </a:ext>
            </a:extLst>
          </p:cNvPr>
          <p:cNvSpPr txBox="1"/>
          <p:nvPr/>
        </p:nvSpPr>
        <p:spPr>
          <a:xfrm>
            <a:off x="282318" y="537311"/>
            <a:ext cx="11087363"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xmlns="" id="{E08E8FAE-C28B-417C-B336-1FFCC769695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E506F2C-BCF9-4E7A-AD08-F9E0D188B3C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02C12D9-6641-431E-B330-61550B5D047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EA68E05-BE9F-4136-9F66-16D1EFCC79C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592CE3D-FA2F-4DE1-A440-E3278183F4B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38496A6-EB10-442E-8F9A-2D762BBF5AA8}"/>
              </a:ext>
            </a:extLst>
          </p:cNvPr>
          <p:cNvSpPr/>
          <p:nvPr/>
        </p:nvSpPr>
        <p:spPr>
          <a:xfrm>
            <a:off x="6130800" y="5329858"/>
            <a:ext cx="540000" cy="540000"/>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D1BF1CB1-BDAD-49C1-B24B-B31F7B342D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986F359-6249-48DB-8D51-B7AC429D7CA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C4EDDD52-2723-4642-9E2D-2546645851D9}"/>
              </a:ext>
            </a:extLst>
          </p:cNvPr>
          <p:cNvSpPr/>
          <p:nvPr/>
        </p:nvSpPr>
        <p:spPr>
          <a:xfrm>
            <a:off x="7815960" y="5329858"/>
            <a:ext cx="540000" cy="5400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17" name="Obdélník: se zakulacenými rohy 16">
            <a:hlinkClick r:id="rId3" action="ppaction://hlinksldjump"/>
            <a:extLst>
              <a:ext uri="{FF2B5EF4-FFF2-40B4-BE49-F238E27FC236}">
                <a16:creationId xmlns:a16="http://schemas.microsoft.com/office/drawing/2014/main" xmlns="" id="{8262C4A1-B3BA-4DA8-AB82-54158BBFAE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8" name="Obdélník: se zakulacenými rohy 17">
            <a:hlinkClick r:id="" action="ppaction://hlinkshowjump?jump=endshow"/>
            <a:extLst>
              <a:ext uri="{FF2B5EF4-FFF2-40B4-BE49-F238E27FC236}">
                <a16:creationId xmlns:a16="http://schemas.microsoft.com/office/drawing/2014/main" xmlns="" id="{75765B2D-E50F-41BF-98DC-313463378C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5268002"/>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99E5169-945A-4A70-8CC2-241DDB88B8A9}"/>
              </a:ext>
            </a:extLst>
          </p:cNvPr>
          <p:cNvSpPr txBox="1"/>
          <p:nvPr/>
        </p:nvSpPr>
        <p:spPr>
          <a:xfrm>
            <a:off x="502510" y="2286000"/>
            <a:ext cx="112565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xmlns="" id="{2042AADF-3B01-483F-9550-EC351EF6FC6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F54E9A48-0116-4792-A590-2B9A7EA217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4EDEAF7-8CD5-43A9-836C-C60A6550C4F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341F5FC-CECE-49C1-B2E8-A0F469F4A6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8F6004D-2C61-4ED6-8F6C-8473B7E5F66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2DAFFF2-DB32-48E3-9FBC-5D0F6FBB12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6693B8E-3DF6-4C11-9373-6E51D797DF2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D7506F9-1C9D-41BA-9DF8-98AC104B482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DFF1607-8102-4C01-A14B-087608459A3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94AA29A-800A-44EC-9197-2404E987BF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A5884DA-D934-48D9-BE5E-B85A2010E41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45297231"/>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8A0FD0C2-1F8B-4201-913E-9F0A7AB1508C}"/>
              </a:ext>
            </a:extLst>
          </p:cNvPr>
          <p:cNvSpPr txBox="1"/>
          <p:nvPr/>
        </p:nvSpPr>
        <p:spPr>
          <a:xfrm>
            <a:off x="402546" y="956611"/>
            <a:ext cx="11386908"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xmlns="" id="{3942EFAF-4CC0-41DB-96A3-F4994BAD1332}"/>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1C1FB5D-B799-4B39-9B2F-87CAD7FEE5D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8DFE19E-D298-4773-81E6-579DBB0E622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4C3E320-3A4A-49C1-BC1D-65B7481B2B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352D49F-64D5-4C26-B73D-085C2E8FF3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75163369-3B2D-458F-81ED-17DD7E69569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EB88F4C-BD95-49BA-83E5-EB2D8D13574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9C44AE2-3438-4FC6-8306-59D951C2305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xmlns="" id="{B46A1D77-FCF0-4AC7-9EF8-5743D011A02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7BC6CDD1-E45F-4CF8-8A49-ABAF127FFDB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39A53E7A-9908-4B69-ADA3-F2436F2372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24780049"/>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CC429FD-20AA-485E-8C43-7E988EEC008E}"/>
              </a:ext>
            </a:extLst>
          </p:cNvPr>
          <p:cNvSpPr txBox="1"/>
          <p:nvPr/>
        </p:nvSpPr>
        <p:spPr>
          <a:xfrm>
            <a:off x="507124" y="2136338"/>
            <a:ext cx="11177751"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0B479F51-9814-43B2-A4BA-570917B9FC6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62B50E8-4C39-469D-82BD-F2E3A042DE9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507C5C4-B98A-4267-B5F5-DC8FB3DC0C5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B68E60A-A2E7-4E8B-AE74-4C6ED6602D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9CC2D53-22C2-42C3-9CA0-0D058E839A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31F72F0-592B-4367-8264-0624496E76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A0B2442-6B72-4E4D-AB05-0020E84217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EAB6975-8D51-415E-8633-4CF960E8111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C531FBA-9A2F-4C88-AA5A-F4A5FD12699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14EDEB98-BD86-4F4B-8509-62D43BF9B80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6E91C4B-6716-46C0-B107-0E62CE01F85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595431"/>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1FE4834-5CF8-49AA-AAD8-E016D948EB31}"/>
              </a:ext>
            </a:extLst>
          </p:cNvPr>
          <p:cNvSpPr txBox="1"/>
          <p:nvPr/>
        </p:nvSpPr>
        <p:spPr>
          <a:xfrm>
            <a:off x="392298" y="2274838"/>
            <a:ext cx="1140740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xmlns="" id="{D20E9255-6F47-4AF9-87E7-E6E00FFA252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DFC6C286-4CAE-4607-8430-E1A8C57EB39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624C2279-F280-4456-9E43-E778C35D362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4C1D0A6-1462-459F-8B8E-461524086A3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0B52079-F580-489E-8377-4B21E8C621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EC6FA17-1AE8-49C6-82B0-4B5F24199A9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FB14311D-0F51-45CB-B25F-0601870145C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37B825D-C201-445A-A6C8-F4F17191CF2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F269979-6CB0-406D-9D5E-4B023FEF1E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E9D297C1-9136-4D77-965B-9E4212469A5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855E8258-C803-47FF-85D0-62422779AF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40199139"/>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038164A-5C79-4136-8DD4-805E27B5DAC5}"/>
              </a:ext>
            </a:extLst>
          </p:cNvPr>
          <p:cNvSpPr txBox="1"/>
          <p:nvPr/>
        </p:nvSpPr>
        <p:spPr>
          <a:xfrm>
            <a:off x="510393" y="530312"/>
            <a:ext cx="11240814"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DF366699-BED8-43C1-A7AA-2E0D8896462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5F4E3A2C-7D11-4BD0-B549-ED743681F9BE}"/>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8A41D59-E584-4F6A-A133-24D059AF49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9E26571-8904-48AE-A23C-22E98465BBD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151A98D9-F85A-41B8-ABC0-D0A74CD01C5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DC61701-1941-445B-86C7-D0F632D38A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4D94D37-2F9A-49C5-9877-E0A18668496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486C7C9-E6A6-4FED-AE30-8CFCE9FCB5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CF60820-55D8-4BED-8021-685C0ED7142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4AB57E38-49A2-4F50-9569-9FA05D59B1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BF936927-C155-4286-A020-A5E6001E52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03813515"/>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4E0BD56-C57B-4EFE-9567-76B07F4DD38D}"/>
              </a:ext>
            </a:extLst>
          </p:cNvPr>
          <p:cNvSpPr txBox="1"/>
          <p:nvPr/>
        </p:nvSpPr>
        <p:spPr>
          <a:xfrm>
            <a:off x="807457" y="1639614"/>
            <a:ext cx="11186686"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3" name="Hvězda: pěticípá 2">
            <a:extLst>
              <a:ext uri="{FF2B5EF4-FFF2-40B4-BE49-F238E27FC236}">
                <a16:creationId xmlns:a16="http://schemas.microsoft.com/office/drawing/2014/main" xmlns="" id="{FE20BF94-2F4F-435D-92C2-DB241ED8C25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E0D2D6DD-2E40-4922-AC00-7A162E76D5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8CE8EA2-0E9C-4BE1-84A6-632C08E39EC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F691587-6501-4C2E-A8F4-AF5D67D5064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F8DBD0F-404C-4BF2-94A8-44C5767E8F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51458B13-4DF4-4A8C-86BC-0EF5D1B232D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54A90BC-56A8-4120-BF45-38BB1B5724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E897DAC-69CA-42BF-A2C0-C26C174F438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5C94E51-9835-4510-B03D-655E1E62AA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3A1F3B3D-B401-48E8-AC70-22EECBF7F7B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A1D44BA9-DF13-4D0D-9F66-8702C0DB7E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7073694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D298CAB-9502-4764-AE75-8BA1F55703A1}"/>
              </a:ext>
            </a:extLst>
          </p:cNvPr>
          <p:cNvSpPr txBox="1"/>
          <p:nvPr/>
        </p:nvSpPr>
        <p:spPr>
          <a:xfrm>
            <a:off x="439595" y="474345"/>
            <a:ext cx="11312810"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979618B5-C87A-4CF5-A27B-E6385DD914E4}"/>
              </a:ext>
            </a:extLst>
          </p:cNvPr>
          <p:cNvSpPr/>
          <p:nvPr/>
        </p:nvSpPr>
        <p:spPr>
          <a:xfrm>
            <a:off x="351708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79B3A5FF-D76E-471C-B4B3-9B953A221028}"/>
              </a:ext>
            </a:extLst>
          </p:cNvPr>
          <p:cNvSpPr/>
          <p:nvPr/>
        </p:nvSpPr>
        <p:spPr>
          <a:xfrm>
            <a:off x="40918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143B044-13E9-4185-8DAB-73DC1A9639A9}"/>
              </a:ext>
            </a:extLst>
          </p:cNvPr>
          <p:cNvSpPr/>
          <p:nvPr/>
        </p:nvSpPr>
        <p:spPr>
          <a:xfrm>
            <a:off x="46666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9AB79CF-1A7C-4F0E-8358-9A465AC809EE}"/>
              </a:ext>
            </a:extLst>
          </p:cNvPr>
          <p:cNvSpPr/>
          <p:nvPr/>
        </p:nvSpPr>
        <p:spPr>
          <a:xfrm>
            <a:off x="53001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6F1BB3FE-94CE-4451-AF2E-DFC7129973A0}"/>
              </a:ext>
            </a:extLst>
          </p:cNvPr>
          <p:cNvSpPr/>
          <p:nvPr/>
        </p:nvSpPr>
        <p:spPr>
          <a:xfrm>
            <a:off x="58749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FBAB5A36-E6BC-435A-B486-03AA5AB8F376}"/>
              </a:ext>
            </a:extLst>
          </p:cNvPr>
          <p:cNvSpPr/>
          <p:nvPr/>
        </p:nvSpPr>
        <p:spPr>
          <a:xfrm>
            <a:off x="644976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B640F26-A2A3-4FC8-94D3-2A0890FF9213}"/>
              </a:ext>
            </a:extLst>
          </p:cNvPr>
          <p:cNvSpPr/>
          <p:nvPr/>
        </p:nvSpPr>
        <p:spPr>
          <a:xfrm>
            <a:off x="698532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C8E64717-1EB6-4F89-AA74-147DE95CB22A}"/>
              </a:ext>
            </a:extLst>
          </p:cNvPr>
          <p:cNvSpPr/>
          <p:nvPr/>
        </p:nvSpPr>
        <p:spPr>
          <a:xfrm>
            <a:off x="7560120" y="587223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080E0DE-92D7-4537-B286-AF180AEEE7BB}"/>
              </a:ext>
            </a:extLst>
          </p:cNvPr>
          <p:cNvSpPr/>
          <p:nvPr/>
        </p:nvSpPr>
        <p:spPr>
          <a:xfrm>
            <a:off x="813492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95EE3802-3850-4A17-B114-A742E4643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D532E75B-E563-4830-AEB7-23A5669182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69931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xmlns=""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xmlns=""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xmlns="" id="{90DD4840-70AB-4EAE-BBF8-644CED0BBE38}"/>
              </a:ext>
            </a:extLst>
          </p:cNvPr>
          <p:cNvSpPr txBox="1"/>
          <p:nvPr/>
        </p:nvSpPr>
        <p:spPr>
          <a:xfrm>
            <a:off x="704850" y="1035877"/>
            <a:ext cx="10782300" cy="1477328"/>
          </a:xfrm>
          <a:prstGeom prst="rect">
            <a:avLst/>
          </a:prstGeom>
          <a:noFill/>
        </p:spPr>
        <p:txBody>
          <a:bodyPr wrap="square" rtlCol="0">
            <a:spAutoFit/>
          </a:bodyPr>
          <a:lstStyle/>
          <a:p>
            <a:pPr algn="just"/>
            <a:r>
              <a:rPr lang="cs-CZ" dirty="0"/>
              <a:t>Třetí otázkou je, zda se liší muži a ženy v úrovni projevované agrese vůči vládě. Analýza neprokázala, že by se muži a ženy 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3246263149"/>
      </p:ext>
    </p:extLst>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D543B5A-94AE-4AF5-BCF4-D7D83E6AAA39}"/>
              </a:ext>
            </a:extLst>
          </p:cNvPr>
          <p:cNvSpPr txBox="1"/>
          <p:nvPr/>
        </p:nvSpPr>
        <p:spPr>
          <a:xfrm>
            <a:off x="561105" y="2254469"/>
            <a:ext cx="1113938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xmlns="" id="{E16B854E-54E2-499D-8D40-4CFCBCD56B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92C1CA9E-6DE3-46B0-8CA2-D139D7A5456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85ED406-A315-4F60-8090-FCC425FE7F9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32011E9-8246-416F-8BD7-F961F974D8B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E62A51A-C143-422C-874F-B8C8A88A9B1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4A01FA8-6849-49E8-973C-6A507118DF9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D4C0DDD-2822-4336-9BE0-04B0A711FD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CED2EAAF-358B-4B53-9DB7-0DEC7AE3CAE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223974E-4E30-4F7D-8EB8-3CD94CDBC69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C9A9B4D0-19A0-4F86-A2E0-A14FF74B9D0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35E670E9-06B8-4E2E-8096-5308548921C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62686792"/>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01C8102-C30A-484A-A712-DBF62CA10E6D}"/>
              </a:ext>
            </a:extLst>
          </p:cNvPr>
          <p:cNvSpPr txBox="1"/>
          <p:nvPr/>
        </p:nvSpPr>
        <p:spPr>
          <a:xfrm>
            <a:off x="331076" y="740980"/>
            <a:ext cx="11233982"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xmlns="" id="{FDCCC249-B890-4D18-8781-7F7EE30EE504}"/>
              </a:ext>
            </a:extLst>
          </p:cNvPr>
          <p:cNvSpPr/>
          <p:nvPr/>
        </p:nvSpPr>
        <p:spPr>
          <a:xfrm>
            <a:off x="346812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49F25ECC-1F40-45D5-9926-98F7878E30E5}"/>
              </a:ext>
            </a:extLst>
          </p:cNvPr>
          <p:cNvSpPr/>
          <p:nvPr/>
        </p:nvSpPr>
        <p:spPr>
          <a:xfrm>
            <a:off x="40429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DBA4B36-C260-48B2-81D6-12BF708486BD}"/>
              </a:ext>
            </a:extLst>
          </p:cNvPr>
          <p:cNvSpPr/>
          <p:nvPr/>
        </p:nvSpPr>
        <p:spPr>
          <a:xfrm>
            <a:off x="46177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B352B57-D446-4D60-9CDE-6FE2BA50A232}"/>
              </a:ext>
            </a:extLst>
          </p:cNvPr>
          <p:cNvSpPr/>
          <p:nvPr/>
        </p:nvSpPr>
        <p:spPr>
          <a:xfrm>
            <a:off x="52512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DC1E8BE-F14F-4818-BC2F-191EE6E0B1AD}"/>
              </a:ext>
            </a:extLst>
          </p:cNvPr>
          <p:cNvSpPr/>
          <p:nvPr/>
        </p:nvSpPr>
        <p:spPr>
          <a:xfrm>
            <a:off x="58260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DB454CD-DEC5-4013-8834-209D27FBB607}"/>
              </a:ext>
            </a:extLst>
          </p:cNvPr>
          <p:cNvSpPr/>
          <p:nvPr/>
        </p:nvSpPr>
        <p:spPr>
          <a:xfrm>
            <a:off x="640080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B0391CC-9DD3-4AF1-9342-3E74A0E0311E}"/>
              </a:ext>
            </a:extLst>
          </p:cNvPr>
          <p:cNvSpPr/>
          <p:nvPr/>
        </p:nvSpPr>
        <p:spPr>
          <a:xfrm>
            <a:off x="69363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C68BF3AE-2420-4ED9-A7DE-C435DB9D2714}"/>
              </a:ext>
            </a:extLst>
          </p:cNvPr>
          <p:cNvSpPr/>
          <p:nvPr/>
        </p:nvSpPr>
        <p:spPr>
          <a:xfrm>
            <a:off x="7511160" y="595802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98E2D1A-DBCE-47C6-89F7-B874E317E10D}"/>
              </a:ext>
            </a:extLst>
          </p:cNvPr>
          <p:cNvSpPr/>
          <p:nvPr/>
        </p:nvSpPr>
        <p:spPr>
          <a:xfrm>
            <a:off x="80859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xmlns="" id="{83566FBC-F8D2-4AB5-B34D-E74D63529F6E}"/>
              </a:ext>
            </a:extLst>
          </p:cNvPr>
          <p:cNvSpPr/>
          <p:nvPr/>
        </p:nvSpPr>
        <p:spPr>
          <a:xfrm>
            <a:off x="9312838"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xmlns="" id="{B0ED5E7C-2362-42BD-9238-4170A1B7ACDA}"/>
              </a:ext>
            </a:extLst>
          </p:cNvPr>
          <p:cNvSpPr/>
          <p:nvPr/>
        </p:nvSpPr>
        <p:spPr>
          <a:xfrm>
            <a:off x="332102"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3506547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BA7BBC4-2AC9-4E48-8C8F-7AC11B96EFD0}"/>
              </a:ext>
            </a:extLst>
          </p:cNvPr>
          <p:cNvSpPr txBox="1"/>
          <p:nvPr/>
        </p:nvSpPr>
        <p:spPr>
          <a:xfrm>
            <a:off x="415947" y="2159876"/>
            <a:ext cx="1136010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xmlns="" id="{DFCDBABE-D9CB-430F-A41D-C0B322A0E82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xmlns="" id="{65C5A6B0-7ED3-4EDE-B57F-4F25A587A4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7E6C734-5FCE-48D1-BB62-0049FC963D8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C76AB6A-6CAE-43F1-B677-30557559ED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7F07FC4-CD46-4117-B685-190A717C34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F7B5F3E-7983-4B49-9759-EFC67B43E2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61CFBEF-1967-478B-B0B6-FF3E0A2B4F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10A6B9D-E9BC-4B19-BD54-F944C309E83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452DBD8-B2B1-4147-9CF5-0669375BEC5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xmlns="" id="{2FF4BADC-A86E-40A3-BA97-838DB0921AB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xmlns="" id="{0D9B1B1A-E5FF-4971-A490-359E562B2C5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40777104"/>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D6580A1-85CE-4B63-95A0-04F193C69E59}"/>
              </a:ext>
            </a:extLst>
          </p:cNvPr>
          <p:cNvSpPr txBox="1"/>
          <p:nvPr/>
        </p:nvSpPr>
        <p:spPr>
          <a:xfrm>
            <a:off x="709448" y="2274838"/>
            <a:ext cx="10773103"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2F5D76FB-2A2D-491D-907E-D3D3123B3BF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234DD3C-D0F1-4752-B7A3-B630C0B8E00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682D244-8DB8-4E98-A789-0775AAEC948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7D6DB2D-D797-4897-990B-98847D2DA381}"/>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9B5F56A-7291-498E-BE61-AE286558491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A09C138-B501-4B68-BACF-3E36CE20E2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D6E15BC-3B4D-4B96-80B0-54EF833511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971DD40F-9381-4E21-B42F-88A0C6A7F38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Srdce 13">
            <a:extLst>
              <a:ext uri="{FF2B5EF4-FFF2-40B4-BE49-F238E27FC236}">
                <a16:creationId xmlns:a16="http://schemas.microsoft.com/office/drawing/2014/main" xmlns="" id="{D98B56B0-0E32-4F06-B0F0-F4014FE90DE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CACDE52B-A021-4413-83C7-B509C10E33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F4E670A3-7A0F-436F-8541-911F0D61DE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59089595"/>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5F721F2-43D3-4728-AC60-B58843429978}"/>
              </a:ext>
            </a:extLst>
          </p:cNvPr>
          <p:cNvSpPr txBox="1"/>
          <p:nvPr/>
        </p:nvSpPr>
        <p:spPr>
          <a:xfrm>
            <a:off x="426720" y="1706880"/>
            <a:ext cx="1133856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xmlns="" id="{5D750AAB-89F4-4C4B-A6EF-F86DE22EE4B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6CD3E04-BE7B-4EB7-BCF1-C0C247AE42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2EE3117-B739-435F-B002-9E16B415323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E2F4774-BB69-4710-B1A1-D380A46ADF2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7215B25-5B12-40B8-B00B-B3578CB44A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03AE515-6EFF-41AB-AC28-0FA44E5AC49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DAD3318-BD98-4E19-86C2-266AFE80756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4DA4106-64E7-43DD-9B87-059371CC47C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53469844-5570-45FF-9A49-D498A71C9EA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9CC73397-39DF-45FA-B2D6-F24CFDB360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2EF95E56-1E22-4F5B-949B-5FBC5706C8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1471690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17CE380-8116-4844-8E39-365011BD7DAE}"/>
              </a:ext>
            </a:extLst>
          </p:cNvPr>
          <p:cNvSpPr txBox="1"/>
          <p:nvPr/>
        </p:nvSpPr>
        <p:spPr>
          <a:xfrm>
            <a:off x="484380" y="1935480"/>
            <a:ext cx="11292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7C75672B-2A06-4594-833E-1F27C9E76A4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A910336-1AED-4170-82EA-1553C7435C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4BD2EDB-4D91-4ECE-BAC0-58906F43B0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0BDD20C-DB25-4BEE-84E3-76462B0230D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D6B654DF-9D2E-4C86-8041-6B2E85FA0A8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91179DB-74B0-4DFB-9A23-13548D8643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F130631-1958-4437-A9D6-15F11BA9E5D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F200F49-F33C-4DAF-B7E8-2371C90148D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3EE11DAD-4608-47C4-9901-70004273D8F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0EDDC9DA-6CBE-40B4-8BEA-0793370D229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82780AE9-B494-49E8-9E5B-E6B88DACA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6613727"/>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946FE80-27C8-4802-B9C6-C30F2742CA0B}"/>
              </a:ext>
            </a:extLst>
          </p:cNvPr>
          <p:cNvSpPr txBox="1"/>
          <p:nvPr/>
        </p:nvSpPr>
        <p:spPr>
          <a:xfrm>
            <a:off x="606300" y="2136338"/>
            <a:ext cx="110490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C7B1B07F-5C90-44B1-8077-E03C32AABE5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61705B0-8B5D-477D-863A-F047E0F759A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0CFF54C-1756-40ED-825D-0A9C1B41BEA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0501D518-4C17-48D2-8F6B-3554E120AD5C}"/>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7D9E53FB-9450-4C07-8BE2-C040E6286DB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89ADCE99-8A0F-4A56-927F-F13CD7372BD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C829680-D57B-4659-BF4D-E36BEF10925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2C853236-669C-4A6B-A51B-E89BC13A286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C896D98B-7000-4C81-8DA7-F144ACDAE4E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735832D1-BC7C-4A88-98B4-E892590E56D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D2061570-927B-4968-9D4C-7E079CA55A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12000223"/>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8CCD95C-9E8D-4704-8210-F72AC56E0574}"/>
              </a:ext>
            </a:extLst>
          </p:cNvPr>
          <p:cNvSpPr txBox="1"/>
          <p:nvPr/>
        </p:nvSpPr>
        <p:spPr>
          <a:xfrm>
            <a:off x="822960" y="2468880"/>
            <a:ext cx="111556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1E73DDAE-46F5-45A8-89DB-7ABF335B388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9628FEF-7058-45FF-A37B-72026A2D589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22375B5-7D1E-4FFC-9D00-865578BCB2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0C9696E-824A-4D31-8BDE-CC9150AAC10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E7E0431-4E83-44E2-AABF-F9073B439A2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DF56276-E56B-475F-9084-3896FC8347C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4AD249C-51B5-4DAC-BBEA-A2A614DAE36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264D23F9-2549-4B24-8A11-9B161828490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A45DA2F5-8BD5-4653-9F83-42DB64AAF59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5DEA3539-0982-4306-908F-E03BD323CE4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7DDD43AD-858D-48DB-AB2E-167E1382512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9884130"/>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781DB5A-F510-413D-A70A-06F823E29840}"/>
              </a:ext>
            </a:extLst>
          </p:cNvPr>
          <p:cNvSpPr txBox="1"/>
          <p:nvPr/>
        </p:nvSpPr>
        <p:spPr>
          <a:xfrm>
            <a:off x="822960" y="1997839"/>
            <a:ext cx="1115568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117E9B2E-12EB-457F-9A84-AC298ADEE3B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50C9FC92-63DC-469F-A0BB-B4C909439DD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34A7575-74D5-406D-AC53-36BD5833AB8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01CB6B0-9271-42F9-81B3-FB83CA4A60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D9A50EF-7FEB-4755-BB3D-9898BA5C745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34A5A74-5B8B-4432-9F39-D361F241F4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80B41A1-34E2-4C20-B1C2-39EBAB79081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EB60CA5-A26D-4275-9433-547E8C72B6F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29850A75-C711-428C-B6F5-AC4A9A378E4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2102FD8A-3361-49E9-AF0C-10B34721E55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5492D867-C3EA-47BF-A89C-F2FE2E616D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14581977"/>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E362731-26B6-430C-86BA-5EAC9A3BBA9D}"/>
              </a:ext>
            </a:extLst>
          </p:cNvPr>
          <p:cNvSpPr txBox="1"/>
          <p:nvPr/>
        </p:nvSpPr>
        <p:spPr>
          <a:xfrm>
            <a:off x="556260" y="2103120"/>
            <a:ext cx="110794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1F1F6AAD-6C18-48F2-A47C-3BE7228B94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7A0EE3A-F6A7-439A-BEDA-DCED8659687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DE7E1DF-F8A2-41CB-8BE2-48905F8024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191B87A2-5021-4DD7-8FB0-B2E1302D959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DCBE8CF-03C6-4772-8F24-095495123D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8A8AD20-2A89-4C32-B694-BDBFB1DF76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5164363-65DD-4B5E-9CCC-D2C2F34F0AC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7A54A38-019E-4CFC-AA8F-83660544091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F0AD77F3-C3D3-4BEE-93AE-1031D39CD96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0413AA29-E4DA-4F98-98ED-4A56EFBF01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6940F93D-3F96-4D26-B25A-9612784391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361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B68C254-869B-4A19-A4E6-D23B5BBA6D9B}"/>
              </a:ext>
            </a:extLst>
          </p:cNvPr>
          <p:cNvSpPr txBox="1"/>
          <p:nvPr/>
        </p:nvSpPr>
        <p:spPr>
          <a:xfrm>
            <a:off x="211013" y="1028398"/>
            <a:ext cx="11802795" cy="2031325"/>
          </a:xfrm>
          <a:prstGeom prst="rect">
            <a:avLst/>
          </a:prstGeom>
          <a:noFill/>
        </p:spPr>
        <p:txBody>
          <a:bodyPr wrap="square" rtlCol="0">
            <a:spAutoFit/>
          </a:bodyPr>
          <a:lstStyle/>
          <a:p>
            <a:endParaRPr lang="cs-CZ" i="1" dirty="0"/>
          </a:p>
          <a:p>
            <a:endParaRPr lang="cs-CZ" i="1" dirty="0"/>
          </a:p>
          <a:p>
            <a:r>
              <a:rPr lang="cs-CZ" i="1" dirty="0"/>
              <a:t>„Pomalu, pomalu, musím krotit svoje nadšení, to vede k chybám. Dobře. To znamená, že mám tři úkoly. Srovnat věkové skupiny, co do hrubého skóru Testu spolehlivosti zpráv, posoudit korelace mezi výší platu a hrubým skórem Dotazníku ochoty  a srovnat muže a ženy v hrubých skórech Dotazníku agresivity. Fajn. Jaká data k tomu teda potřebuju? Věk, Test zpráv, Výši platu, Dotazník ochoty, Pohlaví </a:t>
            </a:r>
            <a:br>
              <a:rPr lang="cs-CZ" i="1" dirty="0"/>
            </a:br>
            <a:r>
              <a:rPr lang="cs-CZ" i="1" dirty="0"/>
              <a:t>a Dotazník agresivity. Dotazníky mám hotové. Takže stačí vymyslet jakým způsobem sbírat </a:t>
            </a:r>
          </a:p>
          <a:p>
            <a:r>
              <a:rPr lang="cs-CZ" i="1" dirty="0"/>
              <a:t>a kódovat ty ostatní proměnné. Potřebuju prostě vytvořit Anamnestický dotazník. </a:t>
            </a:r>
          </a:p>
        </p:txBody>
      </p:sp>
      <p:sp>
        <p:nvSpPr>
          <p:cNvPr id="6" name="Obdélník: se zakulacenými rohy 5">
            <a:hlinkClick r:id="rId3" action="ppaction://hlinksldjump"/>
            <a:extLst>
              <a:ext uri="{FF2B5EF4-FFF2-40B4-BE49-F238E27FC236}">
                <a16:creationId xmlns:a16="http://schemas.microsoft.com/office/drawing/2014/main" xmlns="" id="{F7D0006C-F578-45BA-8163-F12D79997DA9}"/>
              </a:ext>
            </a:extLst>
          </p:cNvPr>
          <p:cNvSpPr/>
          <p:nvPr/>
        </p:nvSpPr>
        <p:spPr>
          <a:xfrm>
            <a:off x="4312411" y="3798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Vrhnout se na vytváření Anamnestického dotazníku </a:t>
            </a:r>
          </a:p>
        </p:txBody>
      </p:sp>
      <p:sp>
        <p:nvSpPr>
          <p:cNvPr id="7" name="Obdélník: se zakulacenými rohy 6">
            <a:hlinkClick r:id="rId4" action="ppaction://hlinksldjump"/>
            <a:extLst>
              <a:ext uri="{FF2B5EF4-FFF2-40B4-BE49-F238E27FC236}">
                <a16:creationId xmlns:a16="http://schemas.microsoft.com/office/drawing/2014/main" xmlns="" id="{9A4AC187-6175-41D6-9A6A-4793F685D2EE}"/>
              </a:ext>
            </a:extLst>
          </p:cNvPr>
          <p:cNvSpPr/>
          <p:nvPr/>
        </p:nvSpPr>
        <p:spPr>
          <a:xfrm>
            <a:off x="4312411" y="5132363"/>
            <a:ext cx="3600000" cy="90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prolistovat materiály v modré složce</a:t>
            </a:r>
          </a:p>
        </p:txBody>
      </p:sp>
    </p:spTree>
    <p:extLst>
      <p:ext uri="{BB962C8B-B14F-4D97-AF65-F5344CB8AC3E}">
        <p14:creationId xmlns:p14="http://schemas.microsoft.com/office/powerpoint/2010/main" val="7756861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52860878"/>
      </p:ext>
    </p:extLst>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F1762F2-4B8A-4866-AF95-E247E9254099}"/>
              </a:ext>
            </a:extLst>
          </p:cNvPr>
          <p:cNvSpPr txBox="1"/>
          <p:nvPr/>
        </p:nvSpPr>
        <p:spPr>
          <a:xfrm>
            <a:off x="705360" y="2136338"/>
            <a:ext cx="1085088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5ED15D5D-B5EB-453A-A316-78484608D9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DC5AB16-3763-4F63-B1B6-098943E01AA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AAF3D3B-FA40-4CEF-8ADB-EE1E3CFBEDA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86BDED1-B0CC-4F9E-AD99-00A994360BB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045F1E1-3640-4D05-8947-DE51538C979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1FDD836-9D7C-41E0-BB85-A1B4F628876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EE96C1D-B4E2-46AD-81A4-FED075BE9FE4}"/>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BB4E310-3DFD-49EE-8540-6BE13EC0878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6003A61C-2682-4631-BE77-12AAEFECE65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DEC4DB17-7012-474B-BCB4-83FDF50D632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AE8EBD6B-327E-48E7-AA4D-7FFB8D50E04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8430404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C97FE0C-54E0-47A2-9C2E-B488E54EF842}"/>
              </a:ext>
            </a:extLst>
          </p:cNvPr>
          <p:cNvSpPr txBox="1"/>
          <p:nvPr/>
        </p:nvSpPr>
        <p:spPr>
          <a:xfrm>
            <a:off x="838200" y="1828800"/>
            <a:ext cx="111252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8A9103D9-DC30-4726-AD5B-8B86AA5F78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B4FB50D-9A54-4782-978B-1E5FE13F1FC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AB81C16-7A9B-4D4E-BD94-A4ED033E36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0E90C82-0E04-4A73-A8AC-BD0C988ABED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03C85D3-DE6A-443C-841A-D81D2831B14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5F0B9186-63BD-4A22-9E7A-6DC41099907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3A1B5AF-660A-4F70-81E7-284EF0B1B1B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16A1AE4-F9B2-4803-847A-0BDD18EC234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35B13A86-843E-46E8-A841-316F5E06BA1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ADBE2C1C-F472-430A-8422-0960919D88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B39A333E-AEC1-48BD-978A-A342FBCAD09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552355871"/>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6D5A439-4840-421B-951A-01E7D53D2DED}"/>
              </a:ext>
            </a:extLst>
          </p:cNvPr>
          <p:cNvSpPr txBox="1"/>
          <p:nvPr/>
        </p:nvSpPr>
        <p:spPr>
          <a:xfrm>
            <a:off x="758700" y="1386840"/>
            <a:ext cx="10744200" cy="3416320"/>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xmlns="" id="{74B7C553-A940-468E-8CAE-C8B128A0B25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751E1950-8873-493B-B437-2F1DA89D5BC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062C9AC-B39A-4AC5-9E7A-291AD0D28213}"/>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7FC33C3-9ACD-488A-AAA4-FD5FB8229E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5C0E7851-37ED-4B77-9C8D-637B9175461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75896621-FF78-4062-B3D2-C37F03A3477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B61A5D9D-503D-4D1F-9E7D-A9CF0666918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4772FC0-382E-4D33-98CB-8446BC56FD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09C2B395-18F0-47D9-BA38-9418D232885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8ACF6BD6-EF5E-496B-B84C-0247A32A78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772D615F-19A3-4C8B-8FA6-CF50338700C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6337454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D6F0E1F6-1C40-4CC1-97F5-0FC534DEF5E9}"/>
              </a:ext>
            </a:extLst>
          </p:cNvPr>
          <p:cNvSpPr txBox="1"/>
          <p:nvPr/>
        </p:nvSpPr>
        <p:spPr>
          <a:xfrm>
            <a:off x="876300" y="1722120"/>
            <a:ext cx="1043940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xmlns="" id="{C27E1DE7-80B8-4721-AAAC-B2F2B5B3257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599AFC2-783A-4E20-85A6-673C86BFC85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5F1FD93-8BB1-4DF2-8AD5-2C7279766C5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0F12023E-B41A-4A1C-976E-35BC5E8CAB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9931229-7F22-4B62-90C1-06B53AEB9E0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592CF81-3AB8-4A50-B93F-A52B94F92F3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E770ADC-CB97-4345-B50C-C1BF1707E8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EEFF216-E9DE-407D-9154-1C995BF4A1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2BA3B2D1-0DF8-4844-8A45-2CB95CC537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21D925AB-FE98-4B48-B6A1-2142CB74688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28305BAC-F729-4724-8257-314D6B987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09568982"/>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FB68657-6F97-4C00-8FCF-858E43F3457A}"/>
              </a:ext>
            </a:extLst>
          </p:cNvPr>
          <p:cNvSpPr txBox="1"/>
          <p:nvPr/>
        </p:nvSpPr>
        <p:spPr>
          <a:xfrm>
            <a:off x="697740" y="1478280"/>
            <a:ext cx="10866120"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69E54B52-3647-4248-B318-EC4C4B32CD3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0E9CC1E1-0AAB-4CF3-945B-43C5A0A2BBD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75FBCF9-CA01-4B29-998F-C5E661B2A4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703FA21-4D9B-4F9C-88F2-98562C79B62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50B9172-FE08-4AE9-9DD7-DB4F0DD5E19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4441E72D-0080-41E2-8519-57AC3AE2231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FF6D12F-17D3-47FF-A4FC-AAFD1E2960C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F241521-D19B-48C3-9200-B6B54AF2F35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575B4404-B8C3-4E6B-AE77-96EED3AE856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9B4A99E2-EEDC-432F-9FF4-B3FF8D0D90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29DA2E1A-2F75-4A71-A998-11152BCD7F8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65200225"/>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2BADC82-FF6A-45E6-8C14-05E83CE9D427}"/>
              </a:ext>
            </a:extLst>
          </p:cNvPr>
          <p:cNvSpPr txBox="1"/>
          <p:nvPr/>
        </p:nvSpPr>
        <p:spPr>
          <a:xfrm>
            <a:off x="1842900" y="2274838"/>
            <a:ext cx="964692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A0E680D5-507B-4F76-A05E-A8FA8BBB172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AE6D3AF-3A4F-4B4A-B5DE-5A873294D1A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45DA175-CD5F-4015-9023-0F69CEA3FAB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7266E8C-C436-41AA-9133-84DCDB1F4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2760410-00F8-4131-A3A4-6637B5944F8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0ECB958-B690-4A23-969F-064FCA856F5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98C6183-07C5-4C7D-BBCD-F9FA9FAD87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8ACA6AB-CAAD-4684-84A2-6DB7316091D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DB085213-E09F-40E0-93DB-44518394481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70BC8773-AD81-4A05-BABB-0D79607317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803D3F5D-809A-45E6-A5A9-004663D0E4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8697453"/>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DD6E6C17-7381-4BDA-8A73-3553514A2A14}"/>
              </a:ext>
            </a:extLst>
          </p:cNvPr>
          <p:cNvSpPr txBox="1"/>
          <p:nvPr/>
        </p:nvSpPr>
        <p:spPr>
          <a:xfrm>
            <a:off x="1143000" y="1737360"/>
            <a:ext cx="1051560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xmlns="" id="{334934E8-FC2D-4B55-A90A-0D3C6CA479D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7A88B681-00A8-46A6-BE6A-E317A7946E3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6A7AD31-D394-493D-BB48-503AF222175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D9C1B02-891E-470B-833F-88535A8F746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BEED4B2-E35B-4358-9B7C-F40F9A8823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3C57D74-6E73-4D93-9079-1376EB21CD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941A256-2CA4-475A-9F6E-3F31222FEBB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A3D987D2-3E6B-423E-AABB-CBD9AEEFA7B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451C844B-35ED-400C-B29A-8718CABDD6D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610987CF-50EA-4762-A9E6-EA001E5E7B5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C1F645D0-FC99-4B06-8883-C6880C4DA6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54692015"/>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68D0C1C-2A79-434A-AF0D-D30D748A257A}"/>
              </a:ext>
            </a:extLst>
          </p:cNvPr>
          <p:cNvSpPr txBox="1"/>
          <p:nvPr/>
        </p:nvSpPr>
        <p:spPr>
          <a:xfrm>
            <a:off x="949200" y="2274838"/>
            <a:ext cx="103632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a:t>
            </a:r>
          </a:p>
        </p:txBody>
      </p:sp>
      <p:sp>
        <p:nvSpPr>
          <p:cNvPr id="4" name="Hvězda: pěticípá 3">
            <a:extLst>
              <a:ext uri="{FF2B5EF4-FFF2-40B4-BE49-F238E27FC236}">
                <a16:creationId xmlns:a16="http://schemas.microsoft.com/office/drawing/2014/main" xmlns="" id="{027CE1F5-6CBB-45B1-8F58-E204D27796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1D4DD81-0E9B-49F2-BD52-62545141E8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0C8FFA3-8F4F-4169-BBF0-0E4BE0AE13A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4D0400B-1B5B-4E67-8084-41858B4658C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DF1ED77-4E51-491F-9887-CB468F72633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037E920-F680-406A-9DCC-5D99210BAD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7CEAFE1-6BEA-411A-A3D5-B5C8A43E872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3A09244-772E-48E9-83A8-6558107D8E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15054751-1747-4FE0-B469-A36F4CC1358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C18E88E9-23F4-475B-858D-72AFF2AADA2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84FE5B31-2168-42D9-84E5-1A12FA9CB2F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44651867"/>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E0BA90C-7D3A-4709-A825-1B1A9794CE91}"/>
              </a:ext>
            </a:extLst>
          </p:cNvPr>
          <p:cNvSpPr txBox="1"/>
          <p:nvPr/>
        </p:nvSpPr>
        <p:spPr>
          <a:xfrm>
            <a:off x="1226820" y="1997839"/>
            <a:ext cx="97383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A27153BF-D528-425B-82FA-75D559F52D62}"/>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68C83233-994C-41A8-B99D-264AA02522F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C8548EE-2946-4F6E-A93F-C11837B7DDE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282F6F6F-22CB-4B4A-8AAA-640F711EAF8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1F79709-64C9-4789-9B34-4F6CA2C0F1D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AE4072F-EDBA-4084-A666-8476A810270C}"/>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CC2A0D4D-0A72-4764-9FDF-92F9BF7A27B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223F64C-9BBD-481E-8FD8-DAE83E600B9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E9B522D5-D9C3-42E7-A60D-70991E7E89B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00CFC789-BB46-4D31-BD2A-3673663A767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BD24A149-AE02-4B85-A0EC-F53D3ED81D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35467570"/>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9ED0CC7-A967-438A-957A-2F94D4174491}"/>
              </a:ext>
            </a:extLst>
          </p:cNvPr>
          <p:cNvSpPr txBox="1"/>
          <p:nvPr/>
        </p:nvSpPr>
        <p:spPr>
          <a:xfrm>
            <a:off x="941580" y="2274838"/>
            <a:ext cx="1037844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8367E968-6CF9-46F3-BACB-7AF6DA99A33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6B733A1F-92F2-431D-BE28-01C4E46B850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3A81776-42BC-424C-BF99-EEF93B794B5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ED42479-BEC8-4FB9-BD9F-6CFD051F5BA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56377460-D833-43EA-9D39-DC8EF14CB21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5CE8713-CA2B-422D-ACD8-9986B054393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46963D53-0023-4658-B578-CA97C3FDEA8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09A3A9C-F791-4DFD-8F2B-858650D606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ADE83AA5-09CC-4843-A0BB-F679636526D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7164B053-8CFE-493A-9FA2-E54DFB1A6D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660B6204-A397-4177-A078-06D30C8BE0E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80037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4060574"/>
      </p:ext>
    </p:extLst>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18AA9EF-02A9-4310-8183-55BE114E6CEF}"/>
              </a:ext>
            </a:extLst>
          </p:cNvPr>
          <p:cNvSpPr txBox="1"/>
          <p:nvPr/>
        </p:nvSpPr>
        <p:spPr>
          <a:xfrm>
            <a:off x="1280160" y="1737360"/>
            <a:ext cx="102412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CA85E62E-602D-43CC-BB03-5DA51AD4F5D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E037B5DB-4190-440E-A2D7-D2EFCACE6DC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9883140-CC45-4AF2-BF2A-25820E35FEC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07C18A7-2744-4889-8F5F-C4160AEEC4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A7F55207-E301-41B3-ABBA-B0A2827F48F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0CB8747-74DC-4D2E-A4ED-5DFE9869429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669CA96-1AAA-4651-A850-84E379011BC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C3A36E8-29A3-4443-8CD8-D86847E3AE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99AEAB29-CBF1-4693-8931-13643EFD1700}"/>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C237262F-576E-4711-8780-166B7B4E533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EA0EEC32-652C-4153-BBCD-FBAB0E2B04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38291389"/>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CE0A1AE-3797-4049-9625-A4915B5D40D0}"/>
              </a:ext>
            </a:extLst>
          </p:cNvPr>
          <p:cNvSpPr txBox="1"/>
          <p:nvPr/>
        </p:nvSpPr>
        <p:spPr>
          <a:xfrm>
            <a:off x="1592580" y="2136338"/>
            <a:ext cx="96164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75F76164-16F1-4332-882A-1C5F170D16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B39BA44-3F5B-4EF2-95F3-3527966051C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42CD1F5-740F-4848-A0AB-56F194BF533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C9374FD-E391-437C-B39A-48DA5FA9660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311BE7D-B149-4F2A-85D6-8500A94A5D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3681B25-9AB7-4A64-A2F0-C2F4F408F9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0078BBC-3518-41E8-8BCE-5EB6ADF20D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B21C5CE-9099-422B-98E8-0F0D8CC5A74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1752C761-D864-443B-A953-2C004D57B1E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A931A778-7E4B-4070-AD04-B98AAA85282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01491031-4996-4AE4-A4A5-D6C6A9BF726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54560422"/>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8AC7E24-938A-468F-B910-C7779ABDA549}"/>
              </a:ext>
            </a:extLst>
          </p:cNvPr>
          <p:cNvSpPr txBox="1"/>
          <p:nvPr/>
        </p:nvSpPr>
        <p:spPr>
          <a:xfrm>
            <a:off x="1348740" y="1859339"/>
            <a:ext cx="94945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AC563690-C1FC-4A1A-A388-23CEEA89F0D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C7C58DD-C205-41BB-B783-BC4032F05F2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8923FBE-03D0-42D1-BAED-0B99EE77DB0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0C51555-EBF3-43FA-910B-6A3D20AF68E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40CBD4A-0D98-46D0-91D5-FE4DAE75866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1CEB089-2066-4BED-B343-CB0D0FB2562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C037C0CD-309E-4D41-9FAC-CB31DFB1B52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003C0A1-2FC4-4A21-8176-7DDBD2A74E1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537F8D14-B521-4D7E-A742-CDA8CAE8EA0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5AC76AAC-9871-43AF-9468-F344323E0CB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813B50BC-C710-487A-9D28-C25D772934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23137802"/>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6BDB5CF-3B4B-4A84-BA65-86C94722D3DD}"/>
              </a:ext>
            </a:extLst>
          </p:cNvPr>
          <p:cNvSpPr txBox="1"/>
          <p:nvPr/>
        </p:nvSpPr>
        <p:spPr>
          <a:xfrm>
            <a:off x="1165860" y="2136338"/>
            <a:ext cx="986028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282AC73C-B0C5-4CD5-9A28-5C45DF4D825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70ED2E8-EB16-41D5-8605-70DDC8DDD54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70826C20-F7EC-40CE-8C4D-F1500C5322B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0A7621F-7154-400A-82EC-E783385359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15CA529-D4F9-4D69-84CF-604D9681C67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D8207433-98EF-446D-9B61-167E3BBD861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5DA4A207-166B-408C-B421-06D0AB39541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B68502E-C59A-49CA-8289-336172717F8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6133FE63-7817-4A4F-B5BA-607869C37CE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D021C92A-7894-4AA1-A870-5591C4F7E3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3D874AC1-EFFA-46F7-A114-FBB15A845CD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74022344"/>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CB2559-BEB9-45B0-905B-6F8D00B309E4}"/>
              </a:ext>
            </a:extLst>
          </p:cNvPr>
          <p:cNvSpPr txBox="1"/>
          <p:nvPr/>
        </p:nvSpPr>
        <p:spPr>
          <a:xfrm>
            <a:off x="1432560" y="1582340"/>
            <a:ext cx="932688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xmlns="" id="{83F41B59-D3AD-4FB6-8511-BF0F08AD171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A844FF2-6F8B-4ED4-B9C7-4B7CF57EA6E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E4FFC2F5-2614-43C1-B1D1-A7D263879A6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A13BCC4-7044-4678-B49D-97A734F0D4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2D29575-34A8-49A2-9934-831ABEDBE80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6E10B15-08B9-4F0D-B5DA-DEF0A11B5C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74ACEC5-BECF-4F4D-AD7D-F5DBC7139EA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CA07197-54D4-40FE-B9FB-0B042CB336B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36419F59-8814-4437-B309-4744DEB3E21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B5B7E377-C72C-4B36-975B-7BA518AE10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D6369A78-0B10-495D-B42D-DE552E8C1F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49865698"/>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F2034B7-042E-4108-A441-BB36903B0BAE}"/>
              </a:ext>
            </a:extLst>
          </p:cNvPr>
          <p:cNvSpPr txBox="1"/>
          <p:nvPr/>
        </p:nvSpPr>
        <p:spPr>
          <a:xfrm>
            <a:off x="1127760" y="1997839"/>
            <a:ext cx="99364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7D25D14E-3CAA-4FE8-AB2D-4395F3E68AC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049EF27-149B-4EA6-8E69-DFC9375444C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7F47801-62AE-46AA-B3B0-1DB83F53107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3383E88B-AF1F-467C-9542-365D8B8B8E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838D730-5B2E-4F73-9CA0-B039A6A17FD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74F45DB-54CF-4951-8AE9-435D7DCB41C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89F171F-A20E-46A4-A615-C6CBD54E99F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086BD68-7EC0-4ECA-ADDB-8D9C457AA03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25F7C90B-1926-4637-8EDB-48CEE068CDE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6C2D1C2E-F908-483D-B064-8A0F476874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161CA964-1E78-402C-932A-6C4EF59A19A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26087359"/>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56992F6-521B-4F89-B15F-5E78DE5BA716}"/>
              </a:ext>
            </a:extLst>
          </p:cNvPr>
          <p:cNvSpPr txBox="1"/>
          <p:nvPr/>
        </p:nvSpPr>
        <p:spPr>
          <a:xfrm>
            <a:off x="1363980" y="1720840"/>
            <a:ext cx="946404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xmlns="" id="{DC1CEB90-A316-410E-88ED-2937E11D1F2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3049319-78B7-40D4-BBA0-C2D77B9B40F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34E7C04-3FB8-4423-BD52-8470B651AB3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DFA2C91-806B-46F5-B1A5-21089A90F4F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BA6E4AE-F857-4DF1-891E-B571CDA6AA8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8EBC8D0-E62F-4385-8C35-7FCA5A0D800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CB3A0C2-A493-4652-A21A-BDB48188D1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D17EF04D-6E7C-4A73-AC4F-5386863C49F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45B8CA01-7B92-4951-9259-545877AC39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F7B6485C-EFB7-47CE-90F5-512EC562D8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C496A9C1-827E-4A78-8EEC-7A482EA19FD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59686896"/>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10A07DF-B067-4EE6-AE60-597EC705C15A}"/>
              </a:ext>
            </a:extLst>
          </p:cNvPr>
          <p:cNvSpPr txBox="1"/>
          <p:nvPr/>
        </p:nvSpPr>
        <p:spPr>
          <a:xfrm>
            <a:off x="6825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3DA49E9C-17EF-4A51-83E6-5E25E91B608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ED009E8-3ED4-4138-AA28-7E52CB43DF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460E71FF-0163-45CA-9FAB-F5E5F5828D2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F8B3720-AE38-41FD-ADD2-106BE019A46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32FED1B-5F5A-47DE-97B8-8AEEFB92503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A17A9BC-A02B-42C9-A5CC-B64559DF0C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7CC7E45-3D57-4FEE-A5A1-DC309A6BD5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2CAF5E68-4AD0-4358-B44D-44D86A06401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44EEF84E-6EEA-49AC-9B4B-FC777F58EAE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09BEF6C2-4E0D-4FF2-BF61-55B8FC5B4ED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98DD2F66-DE4E-4A07-BD8F-DE934D47D03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44848683"/>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FBDBA08-78B2-4AF4-8A58-AB8079FF283E}"/>
              </a:ext>
            </a:extLst>
          </p:cNvPr>
          <p:cNvSpPr txBox="1"/>
          <p:nvPr/>
        </p:nvSpPr>
        <p:spPr>
          <a:xfrm>
            <a:off x="575820" y="1997839"/>
            <a:ext cx="11109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xmlns="" id="{E3885B6B-BDBE-4EFD-9BCB-F1F6F9CF7E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F1C5124-8CF3-477F-9E26-653355871DC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865F447-A141-4525-9BCF-3542CA60211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5F06170E-9F9B-4B46-B811-37669957409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985C22F9-65E7-4058-B84D-5E24E05ECC8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55EBAAE-70B7-4D1F-A6EC-F21DAE67FCE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A89B341-9579-4B10-BC0D-A94C9C68EE3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9E8F3872-8F17-40FD-B652-6A41C4D4508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6E12F251-61CE-40CA-986C-F9E71321607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E2249A05-2DB2-4C55-9F36-0081A1608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42E1EB7D-B662-4790-A6FC-4C093CBB32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10005654"/>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29551D4-915C-4507-835C-EB3DE27C9CE3}"/>
              </a:ext>
            </a:extLst>
          </p:cNvPr>
          <p:cNvSpPr txBox="1"/>
          <p:nvPr/>
        </p:nvSpPr>
        <p:spPr>
          <a:xfrm>
            <a:off x="964440" y="1886724"/>
            <a:ext cx="10332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BEC7D7C4-0931-49E0-9AA2-730D20F4E93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F5E4CE3-D10A-4C68-A105-494BCCEC0109}"/>
              </a:ext>
            </a:extLst>
          </p:cNvPr>
          <p:cNvSpPr/>
          <p:nvPr/>
        </p:nvSpPr>
        <p:spPr>
          <a:xfrm>
            <a:off x="43944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3A3383F4-9E99-4AC4-90B2-43D2F19D4E8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C245735-EE04-46AC-AB0D-463776BE52A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6771F9A-D6A2-43B3-8314-7C11CA81FD0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321B18D-34A2-4F96-ACB1-5CF86FFE2A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743DC9A-C73F-4F9B-BE04-6BDB140AB73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78AE93E1-876E-42D5-99D7-83538730E7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BC7E7090-2D06-4F83-A7CB-F6BF9E1A356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255C3A38-E00E-4526-B44E-0463C67122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17D40193-48F0-478B-AC08-DDA4278F83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71560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186309"/>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635344"/>
      </p:ext>
    </p:extLst>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073B27A8-E160-4408-86B4-9714B75C139D}"/>
              </a:ext>
            </a:extLst>
          </p:cNvPr>
          <p:cNvSpPr txBox="1"/>
          <p:nvPr/>
        </p:nvSpPr>
        <p:spPr>
          <a:xfrm>
            <a:off x="796800" y="2136338"/>
            <a:ext cx="10668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4" name="Hvězda: pěticípá 3">
            <a:extLst>
              <a:ext uri="{FF2B5EF4-FFF2-40B4-BE49-F238E27FC236}">
                <a16:creationId xmlns:a16="http://schemas.microsoft.com/office/drawing/2014/main" xmlns="" id="{F3DB48E3-C48E-485F-86BF-59E2B1E836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6B06551-7B8A-4695-87E4-019597B90DE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10E4F768-DFE2-46F3-B522-FDC5451EB12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8EFEAFE1-5394-41F1-80B8-A1B7F0B8FD1F}"/>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B546A78-7665-4CD7-BDDC-2AB6B9EB92D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2BFEB466-10C7-4137-ACA9-6F96290348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AEFEC95-93CB-4C97-9ABE-7C6A4EFA10E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D6CF15A-568F-480F-B124-750AE0E8181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43DF87DA-2DDE-4E2E-AEAA-B2AAAA6DFBB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6606F390-9888-4957-B180-6172175A99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875A6AE2-2411-4031-AD02-27F76D6791D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06278549"/>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9DAA400-3923-4681-B64E-827F15D01479}"/>
              </a:ext>
            </a:extLst>
          </p:cNvPr>
          <p:cNvSpPr txBox="1"/>
          <p:nvPr/>
        </p:nvSpPr>
        <p:spPr>
          <a:xfrm>
            <a:off x="754380" y="2136338"/>
            <a:ext cx="106832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6A1B29EC-08B8-42B1-A03F-65897DCE6F03}"/>
              </a:ext>
            </a:extLst>
          </p:cNvPr>
          <p:cNvSpPr/>
          <p:nvPr/>
        </p:nvSpPr>
        <p:spPr>
          <a:xfrm>
            <a:off x="404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7155609F-3764-4458-AE09-BB6B34444A09}"/>
              </a:ext>
            </a:extLst>
          </p:cNvPr>
          <p:cNvSpPr/>
          <p:nvPr/>
        </p:nvSpPr>
        <p:spPr>
          <a:xfrm>
            <a:off x="461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177C083-11DD-4126-85A8-FBBE3B1F9E0F}"/>
              </a:ext>
            </a:extLst>
          </p:cNvPr>
          <p:cNvSpPr/>
          <p:nvPr/>
        </p:nvSpPr>
        <p:spPr>
          <a:xfrm>
            <a:off x="525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73796AB-9CB5-40DB-A2DB-72E266AB25E2}"/>
              </a:ext>
            </a:extLst>
          </p:cNvPr>
          <p:cNvSpPr/>
          <p:nvPr/>
        </p:nvSpPr>
        <p:spPr>
          <a:xfrm>
            <a:off x="582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D07D91A2-93D2-466F-BAC8-8222561B543F}"/>
              </a:ext>
            </a:extLst>
          </p:cNvPr>
          <p:cNvSpPr/>
          <p:nvPr/>
        </p:nvSpPr>
        <p:spPr>
          <a:xfrm>
            <a:off x="640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07F03CE2-DC6A-418C-9217-82C7DDF54DF6}"/>
              </a:ext>
            </a:extLst>
          </p:cNvPr>
          <p:cNvSpPr/>
          <p:nvPr/>
        </p:nvSpPr>
        <p:spPr>
          <a:xfrm>
            <a:off x="693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92FDB0D-8B0E-4B41-9EEF-A5B2059A4BF6}"/>
              </a:ext>
            </a:extLst>
          </p:cNvPr>
          <p:cNvSpPr/>
          <p:nvPr/>
        </p:nvSpPr>
        <p:spPr>
          <a:xfrm>
            <a:off x="751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EFA0312-3949-4316-B4C2-1F0B4301925B}"/>
              </a:ext>
            </a:extLst>
          </p:cNvPr>
          <p:cNvSpPr/>
          <p:nvPr/>
        </p:nvSpPr>
        <p:spPr>
          <a:xfrm>
            <a:off x="808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F287017B-3B96-4B7B-B399-3C84BCB74A7F}"/>
              </a:ext>
            </a:extLst>
          </p:cNvPr>
          <p:cNvSpPr/>
          <p:nvPr/>
        </p:nvSpPr>
        <p:spPr>
          <a:xfrm>
            <a:off x="349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xmlns="" id="{8D127D87-92A6-4918-B363-79CB9B15A3C2}"/>
              </a:ext>
            </a:extLst>
          </p:cNvPr>
          <p:cNvSpPr/>
          <p:nvPr/>
        </p:nvSpPr>
        <p:spPr>
          <a:xfrm>
            <a:off x="8969822"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xmlns="" id="{77B34486-1C7F-4089-8AD7-E642ADE7F5DA}"/>
              </a:ext>
            </a:extLst>
          </p:cNvPr>
          <p:cNvSpPr/>
          <p:nvPr/>
        </p:nvSpPr>
        <p:spPr>
          <a:xfrm>
            <a:off x="702180"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26844486"/>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8067D16-7149-4172-B1CA-F3C42E904569}"/>
              </a:ext>
            </a:extLst>
          </p:cNvPr>
          <p:cNvSpPr txBox="1"/>
          <p:nvPr/>
        </p:nvSpPr>
        <p:spPr>
          <a:xfrm>
            <a:off x="975360" y="1720840"/>
            <a:ext cx="1024128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xmlns="" id="{D7C6B546-D695-4CD8-A279-368CA37A063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DB9E1665-12B5-4029-955F-313856E8575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9899D2AF-FD58-44C5-B3B1-A746C62CAA1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84F0199-AE8B-4A68-B484-382F75BB4BD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3C194CBD-7A5E-4DE8-8308-B2791944265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26A7970-3B0B-4F1D-8141-41585BCE31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FD2860E-4183-4DAB-BE62-CB6D9571594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A3A443C3-2DED-456B-BD62-C941E4E140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89FA8EB1-7DAC-4903-8AFD-0BBD1671C13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1A8C0C97-306C-40AB-A70D-C8ED44E7883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9DF9EE8B-9F93-4527-9455-688F97550AF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8487936"/>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4CCE538-8F00-416B-82E8-38D0A6F13F31}"/>
              </a:ext>
            </a:extLst>
          </p:cNvPr>
          <p:cNvSpPr txBox="1"/>
          <p:nvPr/>
        </p:nvSpPr>
        <p:spPr>
          <a:xfrm>
            <a:off x="914400" y="1997839"/>
            <a:ext cx="10728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a:p>
            <a:endParaRPr lang="cs-CZ" dirty="0"/>
          </a:p>
        </p:txBody>
      </p:sp>
      <p:sp>
        <p:nvSpPr>
          <p:cNvPr id="4" name="Hvězda: pěticípá 3">
            <a:extLst>
              <a:ext uri="{FF2B5EF4-FFF2-40B4-BE49-F238E27FC236}">
                <a16:creationId xmlns:a16="http://schemas.microsoft.com/office/drawing/2014/main" xmlns="" id="{C5BCD4F6-AB2A-425D-BF3D-90E442477A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D912EA0-15F0-4BA6-8C9E-EDFDF6E2F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1F89B89-542B-48BC-B783-22618341657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074AAC3-8033-46CF-8513-A41C3F546F7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6B41011A-11A8-494D-B058-80B26FD36DF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AE16387-1BED-4908-8172-F2951318FFB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27B51C8-E311-45F2-9BB3-D2B1EA2997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406C116-9C7E-44F4-8E91-6A928FF4E44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156FAD12-643F-40BF-BC9A-A3409E8BFA9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D5979881-407F-486E-B2C5-B89DC1601D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00669259-35D9-4201-AAD7-1BA1FD15B34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40570279"/>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EA4D3D5-C3A3-49F1-868E-836F7FF89821}"/>
              </a:ext>
            </a:extLst>
          </p:cNvPr>
          <p:cNvSpPr txBox="1"/>
          <p:nvPr/>
        </p:nvSpPr>
        <p:spPr>
          <a:xfrm>
            <a:off x="674880" y="1859339"/>
            <a:ext cx="1091184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4" name="Hvězda: pěticípá 3">
            <a:extLst>
              <a:ext uri="{FF2B5EF4-FFF2-40B4-BE49-F238E27FC236}">
                <a16:creationId xmlns:a16="http://schemas.microsoft.com/office/drawing/2014/main" xmlns="" id="{76B6202F-7FB6-4F85-A088-FD41A7FC09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7A6DCC31-57DA-41B3-8B90-0137645E3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0768C33-B2A0-4A2F-BF5D-FE940CB618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EFE31B0-A6F4-4439-BFDD-889375E2EE8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BF08F26-D6BB-4B71-B217-934E09D61BF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C69DF60B-B525-4697-8023-E62BF6E143A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E6C11CB-1E49-4329-AF18-97A67B2E8F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521F9F6-A1EA-4E16-85AA-F2C225D95FE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81DFE60B-BD9E-45BF-A33F-E5E2C7C3F2A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3C6BEA66-35E3-481E-A17A-97FFC1338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A03B9EB5-9AFB-45E7-ACF5-0AB9740D19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8586390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6963BBC-DE84-406D-9446-76AA13C12EA3}"/>
              </a:ext>
            </a:extLst>
          </p:cNvPr>
          <p:cNvSpPr txBox="1"/>
          <p:nvPr/>
        </p:nvSpPr>
        <p:spPr>
          <a:xfrm>
            <a:off x="575820" y="2136338"/>
            <a:ext cx="1110996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C8266BF5-227F-46AB-A523-EF44867C2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EE0F3765-58CD-4AB8-98A8-BBA6E963FCF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8AB6FA97-186A-4161-8A61-8D64B6D4B44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5B8B5F1-CD5F-4C51-8297-C97B5889AB9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EF87AB15-4474-42D2-94C9-00AABAEA60E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C441A25-20CD-44C9-BD11-3F6ECAC250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B5DAA8B-7393-4671-96A0-4BFE42B543E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6B083412-A3C2-4A53-9C7E-FFEF1CB2BD4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58A15A73-3BA9-48A0-AD96-A76EE40DE5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5986CD91-74FA-4B92-841B-5C30698ADE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398B134A-0E40-4B78-B252-653639FD053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46702456"/>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88ABB5B-7336-4EFF-ABDF-AC1E3571E746}"/>
              </a:ext>
            </a:extLst>
          </p:cNvPr>
          <p:cNvSpPr txBox="1"/>
          <p:nvPr/>
        </p:nvSpPr>
        <p:spPr>
          <a:xfrm>
            <a:off x="674880" y="1582340"/>
            <a:ext cx="1091184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xmlns="" id="{D354C5A9-814D-4AE2-A33D-C0429D5D712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903954A-8A17-4605-9F44-1652110D8B3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9C68E39-5793-4B76-8D9B-D19519EE29F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272EBD9-E2A7-418D-9F34-666F7BFC5A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22DB304-C18E-408E-91F1-A10F394FDA7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78998271-0E80-4527-B9C3-784E9390E87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7EA1515-E919-4852-A776-A5A8FC4BAC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11E9DFB9-1929-417E-9A48-1312E1982F0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821D323C-9DCE-4D2F-896D-374E082EF28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2EF8AE38-98E6-43FC-B13A-95FAE4339A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B4AFC137-5C90-4B70-A820-48B98B3037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73903"/>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64BFE0-AE42-4B98-957C-2877D68E02C4}"/>
              </a:ext>
            </a:extLst>
          </p:cNvPr>
          <p:cNvSpPr txBox="1"/>
          <p:nvPr/>
        </p:nvSpPr>
        <p:spPr>
          <a:xfrm>
            <a:off x="423420" y="1997839"/>
            <a:ext cx="114147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09BDB184-EE72-4D01-B7E1-8797A5CFEC5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8215C3B1-C1FD-415B-92F5-79D631DEB54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0BBC5CB-35BA-4DE5-A220-8B17D9FD295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2CC30C6-FF6F-414A-8A9E-424C0357026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2C8C675-A784-44F2-9D98-12CF9A384AC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826A7B6-45CB-457B-B974-97992D1CBB7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3E1E2F5-5C97-474F-838C-EF66D7C7059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D56D432-3EFD-4331-B985-B9C2BE71356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0C279916-C0ED-484C-8C2D-4C839ACD3F4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BF6EDC77-DCCC-4EC9-8EBA-E3579D1FB7A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B5316E57-75B5-449A-808A-1B4FBEF2A64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79748868"/>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FDBBAA2-0F22-4F2A-9F7A-091A0363543B}"/>
              </a:ext>
            </a:extLst>
          </p:cNvPr>
          <p:cNvSpPr txBox="1"/>
          <p:nvPr/>
        </p:nvSpPr>
        <p:spPr>
          <a:xfrm>
            <a:off x="632460" y="1859339"/>
            <a:ext cx="109270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0F3D8A5F-D317-42F1-9C85-6B1526CC7DB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E23D6C8-1F1F-4616-9234-717FC25724F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2DCBEBAA-EFA9-446A-92F3-BDDCE474C4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EB070E1-20FE-4035-B3B3-2E9359162A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D61F36A6-A206-481B-8F49-A60496CCBF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E2D410B-52EC-46DD-AD5C-2F39365ADB2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AFB0286F-CF49-4617-B062-0EBEB71A056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F226D741-0AC0-4925-9187-E271C0D4D4A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16902EA9-984D-4CC3-A398-8F43E292211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AD823A50-C010-4AA4-A2C3-F2BDD9E2CF9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F5344AC4-999C-46FD-A901-E89E6DF09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3840238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485BAFC-C11F-4A1D-B06A-B928FAE23138}"/>
              </a:ext>
            </a:extLst>
          </p:cNvPr>
          <p:cNvSpPr txBox="1"/>
          <p:nvPr/>
        </p:nvSpPr>
        <p:spPr>
          <a:xfrm>
            <a:off x="705360" y="2413337"/>
            <a:ext cx="108508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4" name="Hvězda: pěticípá 3">
            <a:extLst>
              <a:ext uri="{FF2B5EF4-FFF2-40B4-BE49-F238E27FC236}">
                <a16:creationId xmlns:a16="http://schemas.microsoft.com/office/drawing/2014/main" xmlns="" id="{7803E761-0A46-4A67-A1EF-1B433D4951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CB2B0401-D9D5-4251-879F-E73C8D029C9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5543D0C4-AFD3-40A1-819F-0D09F80E0A6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47D938B3-A939-408B-B6B0-4AF02A24B35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09FDDFF6-A814-43EB-9802-39E446002D5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63C83F8-4830-4380-AEED-3147F982325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7935032-9DA3-413C-8FCF-B9DB348CAB0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5699CFE3-DAE6-46D9-8DB3-ED9755EA60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B660ECF3-DE1C-484A-B423-54B2E666E71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53089905-92C8-48A3-9759-2C9F559559B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44DEC2DF-D916-452D-884E-C1398555240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93462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494085"/>
          </a:xfrm>
          <a:prstGeom prst="rect">
            <a:avLst/>
          </a:prstGeom>
          <a:noFill/>
        </p:spPr>
        <p:txBody>
          <a:bodyPr wrap="square" rtlCol="0">
            <a:spAutoFit/>
          </a:bodyPr>
          <a:lstStyle/>
          <a:p>
            <a:endParaRPr lang="cs-CZ" sz="2000"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a:t>
            </a:r>
          </a:p>
          <a:p>
            <a:r>
              <a:rPr lang="cs-CZ" dirty="0">
                <a:latin typeface="Bahnschrift" panose="020B0502040204020203" pitchFamily="34" charset="0"/>
              </a:rPr>
              <a:t>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a:t>
            </a:r>
          </a:p>
          <a:p>
            <a:r>
              <a:rPr lang="cs-CZ" dirty="0">
                <a:latin typeface="Bahnschrift" panose="020B0502040204020203" pitchFamily="34" charset="0"/>
              </a:rPr>
              <a:t>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pPr algn="just"/>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a:t>
            </a:r>
          </a:p>
          <a:p>
            <a:pPr algn="just"/>
            <a:r>
              <a:rPr lang="cs-CZ" dirty="0">
                <a:latin typeface="Bahnschrift" panose="020B0502040204020203" pitchFamily="34" charset="0"/>
              </a:rPr>
              <a:t>s daty záměrně takovým způsobem, abychom získali výsledky, které se nám, abych tak řekl, hodí do krámu. </a:t>
            </a:r>
          </a:p>
          <a:p>
            <a:pPr algn="just"/>
            <a:r>
              <a:rPr lang="cs-CZ" dirty="0">
                <a:latin typeface="Bahnschrift" panose="020B0502040204020203" pitchFamily="34" charset="0"/>
              </a:rPr>
              <a:t>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xmlns="" id="{4B2F0DD0-1E29-4134-B333-0212E98194FE}"/>
              </a:ext>
            </a:extLst>
          </p:cNvPr>
          <p:cNvSpPr/>
          <p:nvPr/>
        </p:nvSpPr>
        <p:spPr>
          <a:xfrm>
            <a:off x="259694"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xmlns=""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1246873843"/>
      </p:ext>
    </p:extLst>
  </p:cSld>
  <p:clrMapOvr>
    <a:masterClrMapping/>
  </p:clrMapOvr>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4899328-326D-4B14-9E12-BEA682249EBB}"/>
              </a:ext>
            </a:extLst>
          </p:cNvPr>
          <p:cNvSpPr txBox="1"/>
          <p:nvPr/>
        </p:nvSpPr>
        <p:spPr>
          <a:xfrm>
            <a:off x="583440" y="1997839"/>
            <a:ext cx="11094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xmlns="" id="{ABFE9E0E-5111-46BA-9836-8CD15882DB8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CEE24C8-B202-4D65-A68A-2392DDA48FA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FD50CC9-D82A-47E3-9C64-F8C106B644E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75B5FD27-34AF-4940-98BE-BAFD6DAB67A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2FC87609-A594-435C-B0F0-D72772CFB2E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70D6A1C-BF37-4B0A-8444-6223978BA33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B25F433-6547-42AF-84CE-861A4398813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9F023E4-9C4B-4C79-97F1-32A3F23C1ED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C91FF428-F485-4676-B446-8392ED9BB1D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79BD4A61-09F6-4A70-AFF6-9D4309EF28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1C2EB4AD-0A46-48F7-8A34-41F0DFDA390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42466"/>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2719EEB7-7B2E-40C6-A93A-FF292AA34F36}"/>
              </a:ext>
            </a:extLst>
          </p:cNvPr>
          <p:cNvSpPr txBox="1"/>
          <p:nvPr/>
        </p:nvSpPr>
        <p:spPr>
          <a:xfrm>
            <a:off x="6477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t>
            </a:r>
            <a:br>
              <a:rPr lang="cs-CZ" dirty="0"/>
            </a:br>
            <a:r>
              <a:rPr lang="cs-CZ" dirty="0"/>
              <a:t>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2C174E90-1F1C-48D4-9411-681D0601EE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77600DB-C4E3-43A8-913A-5CCB7C23482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FB498467-051A-47D1-A4DA-8C0DD6952BF9}"/>
              </a:ext>
            </a:extLst>
          </p:cNvPr>
          <p:cNvSpPr/>
          <p:nvPr/>
        </p:nvSpPr>
        <p:spPr>
          <a:xfrm>
            <a:off x="49518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F134B61D-A1D8-423A-B8B0-B343FFD5A51D}"/>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194B57AB-7529-468B-B53C-D8EA537C9B5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1D37F401-D54B-4D90-859F-CFBEC5866A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28E23C71-62B3-4BD0-B269-8B3DB965111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4E167966-3490-4A10-B79B-ADEEBB40B2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F67CC592-A448-45ED-8214-E27A1C4A4C1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A0BABF41-A19C-48A1-96EA-F6DFCDDE8A8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73C3E089-F5A8-48CC-81E6-CDDD928EBC5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2714837"/>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7FA9A5E-5D0E-4F5A-B4F7-8C2E5F64EFF5}"/>
              </a:ext>
            </a:extLst>
          </p:cNvPr>
          <p:cNvSpPr txBox="1"/>
          <p:nvPr/>
        </p:nvSpPr>
        <p:spPr>
          <a:xfrm>
            <a:off x="739140" y="2136338"/>
            <a:ext cx="1071372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0BC23207-75A1-4F20-BF99-1A9AA5DB486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AC0C7601-4F1E-4E83-AE07-EFCD5B5DA8B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00698CF8-4243-41F2-A685-09ACEA17074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E4E3CD0C-EAB8-43E3-899E-E0A3446163D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580C15DE-236D-40CB-9D45-7ADEE09ACA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A2488934-0AD2-4EF4-A368-6A60B5666ED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801FC1F4-EB6F-4007-91F0-3E667D5A421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A1E1D0C-9100-452F-B8BE-D45A6AE2D5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18C15796-1753-4F8D-A0E1-3CDC1936C9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DA0DE8B2-FF38-4121-B440-7EA85119AF4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AD8A12EE-2971-44C6-890A-E5DC679557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0451412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6224D7E-936D-4A56-A807-5673346CD003}"/>
              </a:ext>
            </a:extLst>
          </p:cNvPr>
          <p:cNvSpPr txBox="1"/>
          <p:nvPr/>
        </p:nvSpPr>
        <p:spPr>
          <a:xfrm>
            <a:off x="998220" y="2242522"/>
            <a:ext cx="1019556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neprospěl.mNepříliš</a:t>
            </a:r>
            <a:r>
              <a:rPr lang="cs-CZ" dirty="0"/>
              <a:t>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09EEE5D5-6728-42AA-AE56-ED084BE5F2D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9612FCB9-B9D3-4948-90C5-275DC092027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DCEBB1BA-4058-46D3-83CB-27821C37FA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6F71E543-4050-4146-9890-16720A35819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E14C4E7-8C34-43E2-8CD2-F0A5138FF1D4}"/>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7379C623-5DA1-48A9-99FF-8AEBEA6A4D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011ED25-210A-4E12-8D1D-BDEC933608B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3208B985-B43C-428E-8EDA-A182116DDFE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30642FB3-61DC-4BEA-83D1-EE0ED4F164A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2447CC6E-3BF3-403A-998A-7A8CAD90AB2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151554F9-BF2B-4A96-8725-9D2C7CB3FBA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0330386"/>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91A045FF-21F9-45BE-AA92-75DA608D23C2}"/>
              </a:ext>
            </a:extLst>
          </p:cNvPr>
          <p:cNvSpPr txBox="1"/>
          <p:nvPr/>
        </p:nvSpPr>
        <p:spPr>
          <a:xfrm>
            <a:off x="685800" y="1830745"/>
            <a:ext cx="10820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xmlns="" id="{D0262DA0-44B5-4335-BADB-CF7F92C32A4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6F4B05A0-6933-4EAF-9AD5-1C8D2D8EAD5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6CB671D6-177B-49F3-BDBD-A981D3B8B66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9D6B369A-DD06-4BF6-93F2-C337072AB4A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7D893D17-E584-4FD1-A192-2BE59091828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9C541D22-274C-4544-92DA-7EB7FFFF078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E3319E12-0022-4515-BE0D-46EC5DC529D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BAE23844-F2C6-4230-BBCC-A9BC8A2FD9F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B66A116C-1B23-488D-A74A-565DFF933C58}"/>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80520394-4DD7-4929-A0BD-628E8EB20E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5C903689-9393-43B3-BE8E-A67647C2F24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2648853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7D65EAE-CDD8-4E41-B64D-8D10D7B58267}"/>
              </a:ext>
            </a:extLst>
          </p:cNvPr>
          <p:cNvSpPr txBox="1"/>
          <p:nvPr/>
        </p:nvSpPr>
        <p:spPr>
          <a:xfrm>
            <a:off x="1242060" y="2274838"/>
            <a:ext cx="970788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xmlns="" id="{C4D8C363-512F-445C-AFD5-76933D92BC3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1174CE69-49EF-41B1-88AB-5B3E1A41D00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5E0BCDD3-B4E5-47CC-991F-6FB190EFEC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F000377C-C0EF-4D65-B20E-94EC7B8461F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B534F6C6-C8FB-4112-8EF6-E9CAAB33631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19BB084-080A-4CC6-BD38-3DE9622B473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07602496-2B26-489A-9AC2-03CCA5E3D96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8B94F959-5E34-4A7E-BBB2-C5ED94541B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4E34CB2B-FC69-4EED-88D5-8EE05454E7C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E947114A-B79B-4C00-BD0B-64F3093B82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74755013-F916-4C2C-862C-A0D606B784F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43844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F18BCB2F-747F-4F7E-AC17-E09054A1B928}"/>
              </a:ext>
            </a:extLst>
          </p:cNvPr>
          <p:cNvSpPr txBox="1"/>
          <p:nvPr/>
        </p:nvSpPr>
        <p:spPr>
          <a:xfrm>
            <a:off x="723900" y="2136338"/>
            <a:ext cx="107442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xmlns="" id="{0E2094F7-B134-4B76-8BAB-99D259E74D9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B6B5C94E-816F-40F1-A445-2FBF2DC1A14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532A002B-1696-411F-9072-21964D80348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BB24C94-42E3-4277-9DEB-B1C83C02291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2CD58614-0BD5-4C24-AA8A-4997BCCBA8C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A392D5E-5F39-46CF-B532-6649107CF6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FB0DBCE4-6343-4E28-ACFC-EB683812D9F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E898D729-C318-4B0B-B2DF-C2021348B89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B49D2EB0-156F-4A6F-9E53-5144C299830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36452ACA-151B-471E-ACBD-3370B573F00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D25D1212-C9E4-4E5C-B6A1-342DB180EE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101718"/>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A35BAD1-1848-434B-87BA-25993F644250}"/>
              </a:ext>
            </a:extLst>
          </p:cNvPr>
          <p:cNvSpPr txBox="1"/>
          <p:nvPr/>
        </p:nvSpPr>
        <p:spPr>
          <a:xfrm>
            <a:off x="304800" y="1813560"/>
            <a:ext cx="11582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xmlns="" id="{64914AA3-E585-4B87-A416-DCA66A90BA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399D3867-DDD4-4EE0-A40A-5646D92DA4E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CDE0309D-6BE2-434B-A010-041DB2E6C69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BE3A830B-F8C4-41DD-9C9E-28CCF6BA50D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C4F206FE-817A-457B-9A96-2AEEBE488C7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E867C82F-A1E6-4E58-8CD5-573CE678B7B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9018C247-1A39-47B1-BA95-EF46D148D98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41486B4-E9DB-4899-BA5E-7A38B12052E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F4625375-ACF7-4EF3-9F57-C70E42A473B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01971CE8-D650-4C73-AA0B-E04E73608CA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B9A91348-734C-4235-8B0B-C1BAF7EC958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97243474"/>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3588020E-27EF-4A85-ADEB-EA740BCAFB1E}"/>
              </a:ext>
            </a:extLst>
          </p:cNvPr>
          <p:cNvSpPr txBox="1"/>
          <p:nvPr/>
        </p:nvSpPr>
        <p:spPr>
          <a:xfrm>
            <a:off x="697740" y="1744539"/>
            <a:ext cx="1025652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xmlns="" id="{981A9365-C7AA-43FA-9953-17CDB79970D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2CD387DE-8202-4921-ACB9-6D69F5698C0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BB37E8AE-FD49-4600-B4F0-ECFD433950E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DA129C29-E7E1-4CB3-8F23-B64C94CB638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394EE8F-FC93-4F81-9560-DE7FCE8567F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60E57B82-1F53-49B4-8F37-37075D1681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620C53F6-6F09-4168-BE6E-F7F7648975C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9E63596E-3C2B-4A83-BFB7-36DC1E5094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76A5E4EF-7D73-447E-BBAC-E5DF3F8FE50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B27E1D03-F88D-4969-8429-3FCF55DDB39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7FA0B24E-5239-4847-AA54-7030B369DD8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14545566"/>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43895E63-7DC4-464E-B1C2-D83C5C970F80}"/>
              </a:ext>
            </a:extLst>
          </p:cNvPr>
          <p:cNvSpPr txBox="1"/>
          <p:nvPr/>
        </p:nvSpPr>
        <p:spPr>
          <a:xfrm>
            <a:off x="784860" y="1997839"/>
            <a:ext cx="106222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xmlns="" id="{DCB4C71E-A65F-4116-A4C1-B01D5B2E15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4B0D8156-FF8C-4749-92D5-9C4FC846C81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A7233110-E308-46CF-830B-D2B6DBC9A04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A3D526C5-8847-4763-BA4A-164376B368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4FB5E3BA-3048-4E98-80AE-84B1574366A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B95FFA24-854C-4D77-9F5E-AF2A7BD71E1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53E170FD-E351-43EC-990E-FA72548ABCE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C9E0A67A-2CEB-4752-BBBB-4A1191E6559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73B271D2-8353-469F-A9FA-3CD89BD9603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37AA2E11-9886-4C19-A9A0-5B85D8B41F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B7F1353A-2F48-4EAA-81B9-808478CB927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31211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3351484439"/>
      </p:ext>
    </p:extLst>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BC5BE3F-A656-47B9-B1E9-B0835B78CC4D}"/>
              </a:ext>
            </a:extLst>
          </p:cNvPr>
          <p:cNvSpPr txBox="1"/>
          <p:nvPr/>
        </p:nvSpPr>
        <p:spPr>
          <a:xfrm>
            <a:off x="701040" y="1886724"/>
            <a:ext cx="107899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xmlns="" id="{39B30C30-A04D-475B-8AC8-DBA997CEBF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xmlns="" id="{FF72CAA3-561E-4A47-BFCD-EFCF0D3811D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xmlns="" id="{51544219-C035-4821-8B3A-D3244433776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xmlns="" id="{C0CAE9A9-9F1E-4663-966E-A434CDE8795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xmlns="" id="{835231E6-6D56-4174-8C9F-ADE8A8EDB5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xmlns="" id="{3107B9B6-F9C1-4D31-9C78-9009E9B8B0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xmlns="" id="{1E5D3E0B-10A3-4FD8-ACFC-E16EFD62326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xmlns="" id="{0B3829AC-CD12-4B6F-B50E-EF1716489AD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xmlns="" id="{40444A31-753E-4B5B-A440-3085F39EE97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xmlns="" id="{7E8068F7-7AFA-4593-9209-D516FC5C23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xmlns="" id="{E9E9E088-1E34-47E9-959B-77D274AC66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65625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xmlns="" id="{9EDE923F-E768-47BB-B0E6-7B6911BAEAC6}"/>
              </a:ext>
            </a:extLst>
          </p:cNvPr>
          <p:cNvSpPr/>
          <p:nvPr/>
        </p:nvSpPr>
        <p:spPr>
          <a:xfrm>
            <a:off x="202217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xmlns="" id="{F0C178D6-E67C-48AA-9F52-5797A209EE81}"/>
              </a:ext>
            </a:extLst>
          </p:cNvPr>
          <p:cNvSpPr/>
          <p:nvPr/>
        </p:nvSpPr>
        <p:spPr>
          <a:xfrm>
            <a:off x="2022171"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xmlns=""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xmlns="" id="{CBA867C8-A8D3-4250-AFF6-C498D204237D}"/>
              </a:ext>
            </a:extLst>
          </p:cNvPr>
          <p:cNvSpPr/>
          <p:nvPr/>
        </p:nvSpPr>
        <p:spPr>
          <a:xfrm>
            <a:off x="6569830"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42187894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40080" y="2228671"/>
            <a:ext cx="1091184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296000" y="4944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394122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xmlns="" id="{161D7678-F3A9-4AE3-915A-1FAE3E7418F4}"/>
              </a:ext>
            </a:extLst>
          </p:cNvPr>
          <p:cNvSpPr/>
          <p:nvPr/>
        </p:nvSpPr>
        <p:spPr>
          <a:xfrm>
            <a:off x="4078513" y="38968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xmlns=""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xmlns="" id="{DE49344F-91D6-45D0-8DFF-BB4736CB06E9}"/>
              </a:ext>
            </a:extLst>
          </p:cNvPr>
          <p:cNvSpPr txBox="1"/>
          <p:nvPr/>
        </p:nvSpPr>
        <p:spPr>
          <a:xfrm>
            <a:off x="670559" y="1943686"/>
            <a:ext cx="10850882"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i="1" dirty="0"/>
          </a:p>
          <a:p>
            <a:pPr algn="just"/>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454695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902967" y="2438400"/>
            <a:ext cx="10386062"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583175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xmlns=""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xmlns="" id="{CF03422B-7398-499E-8D25-DE541A9EF2D0}"/>
              </a:ext>
            </a:extLst>
          </p:cNvPr>
          <p:cNvSpPr txBox="1"/>
          <p:nvPr/>
        </p:nvSpPr>
        <p:spPr>
          <a:xfrm>
            <a:off x="864862" y="1726925"/>
            <a:ext cx="1046226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98937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D4E0AC2F-675B-46A4-973D-BD333C11EEAD}"/>
              </a:ext>
            </a:extLst>
          </p:cNvPr>
          <p:cNvSpPr txBox="1"/>
          <p:nvPr/>
        </p:nvSpPr>
        <p:spPr>
          <a:xfrm>
            <a:off x="206324" y="0"/>
            <a:ext cx="11779352" cy="6555641"/>
          </a:xfrm>
          <a:prstGeom prst="rect">
            <a:avLst/>
          </a:prstGeom>
          <a:noFill/>
        </p:spPr>
        <p:txBody>
          <a:bodyPr wrap="square" rtlCol="0">
            <a:spAutoFit/>
          </a:bodyPr>
          <a:lstStyle/>
          <a:p>
            <a:endParaRPr lang="cs-CZ" dirty="0"/>
          </a:p>
          <a:p>
            <a:endParaRPr lang="cs-CZ" dirty="0"/>
          </a:p>
          <a:p>
            <a:r>
              <a:rPr lang="cs-CZ" dirty="0"/>
              <a:t>Rozhodl jste se, že je lepší postupovat rozvážně. Znovu usedáte za stůl a podrobně zkoumáte obsah modré složky. Základní instrukce k výzkumu.</a:t>
            </a:r>
          </a:p>
          <a:p>
            <a:r>
              <a:rPr lang="cs-CZ" i="1" dirty="0"/>
              <a:t>„Jasně, to jsem četl.“</a:t>
            </a:r>
          </a:p>
          <a:p>
            <a:r>
              <a:rPr lang="cs-CZ" dirty="0"/>
              <a:t>Test spolehlivosti zpráv, Dotazník ochoty a dotazník agresivity. Dále nacházíte rozpracovaný Anamnestický dotazník. Obsahuje několik tištěných položek a u každé z nich je rukou napsána poznámka. </a:t>
            </a:r>
          </a:p>
          <a:p>
            <a:r>
              <a:rPr lang="cs-CZ" dirty="0"/>
              <a:t>Pohlaví:</a:t>
            </a:r>
            <a:r>
              <a:rPr lang="cs-CZ" sz="2400" dirty="0"/>
              <a:t> </a:t>
            </a:r>
            <a:r>
              <a:rPr lang="cs-CZ" sz="2800" b="1" dirty="0">
                <a:solidFill>
                  <a:srgbClr val="433799"/>
                </a:solidFill>
                <a:latin typeface="Informal Roman" panose="030604020304060B0204" pitchFamily="66" charset="0"/>
              </a:rPr>
              <a:t>1 – muži, 2 – ženy</a:t>
            </a:r>
          </a:p>
          <a:p>
            <a:pPr algn="just"/>
            <a:r>
              <a:rPr lang="cs-CZ" dirty="0"/>
              <a:t>Věk: </a:t>
            </a:r>
          </a:p>
          <a:p>
            <a:r>
              <a:rPr lang="cs-CZ" dirty="0"/>
              <a:t>Příjem: </a:t>
            </a:r>
            <a:r>
              <a:rPr lang="cs-CZ" sz="2800" b="1" dirty="0">
                <a:solidFill>
                  <a:srgbClr val="433799"/>
                </a:solidFill>
                <a:latin typeface="Informal Roman" panose="030604020304060B0204" pitchFamily="66" charset="0"/>
              </a:rPr>
              <a:t>zaokrouhlovat na stovky</a:t>
            </a:r>
          </a:p>
          <a:p>
            <a:r>
              <a:rPr lang="cs-CZ" dirty="0"/>
              <a:t>Kraj: </a:t>
            </a:r>
            <a:r>
              <a:rPr lang="cs-CZ" sz="2400" b="1" dirty="0">
                <a:solidFill>
                  <a:srgbClr val="433799"/>
                </a:solidFill>
                <a:latin typeface="Informal Roman" panose="030604020304060B0204" pitchFamily="66" charset="0"/>
              </a:rPr>
              <a:t>1 – 12 podle čísla kraje</a:t>
            </a:r>
          </a:p>
          <a:p>
            <a:r>
              <a:rPr lang="cs-CZ" dirty="0"/>
              <a:t>Velikost bydliště: </a:t>
            </a:r>
            <a:r>
              <a:rPr lang="cs-CZ" sz="2400" b="1" dirty="0">
                <a:solidFill>
                  <a:srgbClr val="433799"/>
                </a:solidFill>
                <a:latin typeface="Informal Roman" panose="030604020304060B0204" pitchFamily="66" charset="0"/>
              </a:rPr>
              <a:t>1 – do 500 obyvatel; 2 – 501 – 2 000; 3 – 2 001 – 10 000; 4 – 10 001 – 50 000; </a:t>
            </a:r>
          </a:p>
          <a:p>
            <a:r>
              <a:rPr lang="cs-CZ" sz="2400" b="1" dirty="0">
                <a:solidFill>
                  <a:srgbClr val="433799"/>
                </a:solidFill>
                <a:latin typeface="Informal Roman" panose="030604020304060B0204" pitchFamily="66" charset="0"/>
              </a:rPr>
              <a:t>50 001- 100 000; 5 – 100 001 – 500 000; 6 – nad 500 000 obyvatel</a:t>
            </a:r>
          </a:p>
          <a:p>
            <a:r>
              <a:rPr lang="cs-CZ" dirty="0"/>
              <a:t>Vzdělání: </a:t>
            </a:r>
            <a:r>
              <a:rPr lang="cs-CZ" sz="2800" b="1" dirty="0">
                <a:solidFill>
                  <a:srgbClr val="433799"/>
                </a:solidFill>
                <a:latin typeface="Informal Roman" panose="030604020304060B0204" pitchFamily="66" charset="0"/>
              </a:rPr>
              <a:t>1 – základní; 2 – výuční; 3 – maturita; 4 – nižší vysoké; 5 – vyšší vysoké; 6 – doktorské; 7 – </a:t>
            </a:r>
            <a:r>
              <a:rPr lang="cs-CZ" sz="2800" b="1" dirty="0" err="1">
                <a:solidFill>
                  <a:srgbClr val="433799"/>
                </a:solidFill>
                <a:latin typeface="Informal Roman" panose="030604020304060B0204" pitchFamily="66" charset="0"/>
              </a:rPr>
              <a:t>postdoktorské</a:t>
            </a:r>
            <a:endParaRPr lang="cs-CZ" sz="2800" b="1" dirty="0">
              <a:solidFill>
                <a:srgbClr val="433799"/>
              </a:solidFill>
              <a:latin typeface="Informal Roman" panose="030604020304060B0204" pitchFamily="66" charset="0"/>
            </a:endParaRPr>
          </a:p>
          <a:p>
            <a:r>
              <a:rPr lang="cs-CZ" dirty="0"/>
              <a:t>Politická aktivita: </a:t>
            </a:r>
            <a:r>
              <a:rPr lang="cs-CZ" sz="2800" b="1" dirty="0">
                <a:solidFill>
                  <a:srgbClr val="433799"/>
                </a:solidFill>
                <a:latin typeface="Informal Roman" panose="030604020304060B0204" pitchFamily="66" charset="0"/>
              </a:rPr>
              <a:t>0 – ne; 1 – ano</a:t>
            </a:r>
          </a:p>
          <a:p>
            <a:endParaRPr lang="cs-CZ" sz="2800" b="1" dirty="0">
              <a:solidFill>
                <a:srgbClr val="433799"/>
              </a:solidFill>
              <a:latin typeface="Informal Roman" panose="030604020304060B0204" pitchFamily="66" charset="0"/>
            </a:endParaRPr>
          </a:p>
          <a:p>
            <a:endParaRPr lang="cs-CZ" dirty="0"/>
          </a:p>
          <a:p>
            <a:endParaRPr lang="cs-CZ" dirty="0"/>
          </a:p>
        </p:txBody>
      </p:sp>
      <p:sp>
        <p:nvSpPr>
          <p:cNvPr id="3" name="Šipka: doprava 2">
            <a:hlinkClick r:id="rId3" action="ppaction://hlinksldjump"/>
            <a:extLst>
              <a:ext uri="{FF2B5EF4-FFF2-40B4-BE49-F238E27FC236}">
                <a16:creationId xmlns:a16="http://schemas.microsoft.com/office/drawing/2014/main" xmlns="" id="{CE0B2FB7-CCBB-4C3C-B01E-7CAEFC6E8FF6}"/>
              </a:ext>
            </a:extLst>
          </p:cNvPr>
          <p:cNvSpPr/>
          <p:nvPr/>
        </p:nvSpPr>
        <p:spPr>
          <a:xfrm>
            <a:off x="9242836" y="5835641"/>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6240437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689609" y="2174243"/>
            <a:ext cx="10812781"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xmlns=""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xmlns=""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4570675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68AF4855-B97D-4877-A337-EDF031B1E198}"/>
              </a:ext>
            </a:extLst>
          </p:cNvPr>
          <p:cNvSpPr txBox="1"/>
          <p:nvPr/>
        </p:nvSpPr>
        <p:spPr>
          <a:xfrm>
            <a:off x="205739" y="1053684"/>
            <a:ext cx="11780521" cy="3416320"/>
          </a:xfrm>
          <a:prstGeom prst="rect">
            <a:avLst/>
          </a:prstGeom>
          <a:noFill/>
        </p:spPr>
        <p:txBody>
          <a:bodyPr wrap="square" rtlCol="0">
            <a:spAutoFit/>
          </a:bodyPr>
          <a:lstStyle/>
          <a:p>
            <a:r>
              <a:rPr lang="cs-CZ" i="1" dirty="0"/>
              <a:t>„Asi bude nejlepší investovat ještě nějaký čas a úsilí do podrobnější analýzy. Ty výsledky zatím nejsou vlastně nijak vypovídající.“</a:t>
            </a:r>
          </a:p>
          <a:p>
            <a:endParaRPr lang="cs-CZ" i="1" dirty="0"/>
          </a:p>
          <a:p>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r>
              <a:rPr lang="cs-CZ" dirty="0"/>
              <a:t> </a:t>
            </a:r>
          </a:p>
          <a:p>
            <a:r>
              <a:rPr lang="cs-CZ" dirty="0"/>
              <a:t>Navíc se zdá, že prostředí, v jakém se lidé běžně nachází a jejich politická aktivita či neaktivita může radikalizovat či umírňovat agresivní projevy. A to jak u žen tak u mužů. </a:t>
            </a:r>
          </a:p>
          <a:p>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xmlns=""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40450389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879C5BFF-5E49-49BE-B7C4-F82177473250}"/>
              </a:ext>
            </a:extLst>
          </p:cNvPr>
          <p:cNvSpPr txBox="1"/>
          <p:nvPr/>
        </p:nvSpPr>
        <p:spPr>
          <a:xfrm>
            <a:off x="899160" y="2331719"/>
            <a:ext cx="1039368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8FEB792E-704C-44AA-97C7-6193EDB06E7B}"/>
              </a:ext>
            </a:extLst>
          </p:cNvPr>
          <p:cNvSpPr/>
          <p:nvPr/>
        </p:nvSpPr>
        <p:spPr>
          <a:xfrm>
            <a:off x="4296000"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636722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0325782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xmlns=""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xmlns="" id="{45BB6534-D573-494B-AC80-F345D65DBEFE}"/>
              </a:ext>
            </a:extLst>
          </p:cNvPr>
          <p:cNvSpPr txBox="1"/>
          <p:nvPr/>
        </p:nvSpPr>
        <p:spPr>
          <a:xfrm>
            <a:off x="906780" y="2257337"/>
            <a:ext cx="10378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1986206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13B205DF-7ED0-4B6D-ABFF-390BE4B3F009}"/>
              </a:ext>
            </a:extLst>
          </p:cNvPr>
          <p:cNvSpPr/>
          <p:nvPr/>
        </p:nvSpPr>
        <p:spPr>
          <a:xfrm>
            <a:off x="4296000" y="49094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xmlns="" id="{15545203-E58F-4227-A464-EAF666C683C3}"/>
              </a:ext>
            </a:extLst>
          </p:cNvPr>
          <p:cNvSpPr txBox="1"/>
          <p:nvPr/>
        </p:nvSpPr>
        <p:spPr>
          <a:xfrm>
            <a:off x="586740" y="2718528"/>
            <a:ext cx="110185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5864015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726E9AD0-4CC6-4C34-A167-F91944EE82D7}"/>
              </a:ext>
            </a:extLst>
          </p:cNvPr>
          <p:cNvSpPr txBox="1"/>
          <p:nvPr/>
        </p:nvSpPr>
        <p:spPr>
          <a:xfrm>
            <a:off x="578755" y="1174486"/>
            <a:ext cx="11034487" cy="1477328"/>
          </a:xfrm>
          <a:prstGeom prst="rect">
            <a:avLst/>
          </a:prstGeom>
          <a:noFill/>
        </p:spPr>
        <p:txBody>
          <a:bodyPr wrap="square" rtlCol="0">
            <a:spAutoFit/>
          </a:bodyPr>
          <a:lstStyle/>
          <a:p>
            <a:pPr algn="just"/>
            <a:r>
              <a:rPr lang="cs-CZ" dirty="0"/>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xmlns="" id="{09FD4ABF-E801-4B45-A014-E82E3139AB4E}"/>
              </a:ext>
            </a:extLst>
          </p:cNvPr>
          <p:cNvGraphicFramePr>
            <a:graphicFrameLocks noGrp="1"/>
          </p:cNvGraphicFramePr>
          <p:nvPr>
            <p:extLst>
              <p:ext uri="{D42A27DB-BD31-4B8C-83A1-F6EECF244321}">
                <p14:modId xmlns:p14="http://schemas.microsoft.com/office/powerpoint/2010/main" val="663922136"/>
              </p:ext>
            </p:extLst>
          </p:nvPr>
        </p:nvGraphicFramePr>
        <p:xfrm>
          <a:off x="166913" y="287613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xmlns="" val="3046954636"/>
                    </a:ext>
                  </a:extLst>
                </a:gridCol>
                <a:gridCol w="326565">
                  <a:extLst>
                    <a:ext uri="{9D8B030D-6E8A-4147-A177-3AD203B41FA5}">
                      <a16:colId xmlns:a16="http://schemas.microsoft.com/office/drawing/2014/main" xmlns="" val="632689009"/>
                    </a:ext>
                  </a:extLst>
                </a:gridCol>
                <a:gridCol w="674198">
                  <a:extLst>
                    <a:ext uri="{9D8B030D-6E8A-4147-A177-3AD203B41FA5}">
                      <a16:colId xmlns:a16="http://schemas.microsoft.com/office/drawing/2014/main" xmlns="" val="308767043"/>
                    </a:ext>
                  </a:extLst>
                </a:gridCol>
                <a:gridCol w="674198">
                  <a:extLst>
                    <a:ext uri="{9D8B030D-6E8A-4147-A177-3AD203B41FA5}">
                      <a16:colId xmlns:a16="http://schemas.microsoft.com/office/drawing/2014/main" xmlns="" val="3692673634"/>
                    </a:ext>
                  </a:extLst>
                </a:gridCol>
                <a:gridCol w="674198">
                  <a:extLst>
                    <a:ext uri="{9D8B030D-6E8A-4147-A177-3AD203B41FA5}">
                      <a16:colId xmlns:a16="http://schemas.microsoft.com/office/drawing/2014/main" xmlns="" val="409137227"/>
                    </a:ext>
                  </a:extLst>
                </a:gridCol>
                <a:gridCol w="1179847">
                  <a:extLst>
                    <a:ext uri="{9D8B030D-6E8A-4147-A177-3AD203B41FA5}">
                      <a16:colId xmlns:a16="http://schemas.microsoft.com/office/drawing/2014/main" xmlns="" val="884060974"/>
                    </a:ext>
                  </a:extLst>
                </a:gridCol>
                <a:gridCol w="1910231">
                  <a:extLst>
                    <a:ext uri="{9D8B030D-6E8A-4147-A177-3AD203B41FA5}">
                      <a16:colId xmlns:a16="http://schemas.microsoft.com/office/drawing/2014/main" xmlns="" val="1944216038"/>
                    </a:ext>
                  </a:extLst>
                </a:gridCol>
                <a:gridCol w="856795">
                  <a:extLst>
                    <a:ext uri="{9D8B030D-6E8A-4147-A177-3AD203B41FA5}">
                      <a16:colId xmlns:a16="http://schemas.microsoft.com/office/drawing/2014/main" xmlns="" val="2447192332"/>
                    </a:ext>
                  </a:extLst>
                </a:gridCol>
                <a:gridCol w="2261376">
                  <a:extLst>
                    <a:ext uri="{9D8B030D-6E8A-4147-A177-3AD203B41FA5}">
                      <a16:colId xmlns:a16="http://schemas.microsoft.com/office/drawing/2014/main" xmlns="" val="2194375221"/>
                    </a:ext>
                  </a:extLst>
                </a:gridCol>
                <a:gridCol w="1432672">
                  <a:extLst>
                    <a:ext uri="{9D8B030D-6E8A-4147-A177-3AD203B41FA5}">
                      <a16:colId xmlns:a16="http://schemas.microsoft.com/office/drawing/2014/main" xmlns="" val="2600097700"/>
                    </a:ext>
                  </a:extLst>
                </a:gridCol>
                <a:gridCol w="1193894">
                  <a:extLst>
                    <a:ext uri="{9D8B030D-6E8A-4147-A177-3AD203B41FA5}">
                      <a16:colId xmlns:a16="http://schemas.microsoft.com/office/drawing/2014/main" xmlns=""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Velikost bydliště</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xmlns="" id="{AF4B007A-161B-4ABD-AB07-48EEC5F307E0}"/>
              </a:ext>
            </a:extLst>
          </p:cNvPr>
          <p:cNvSpPr/>
          <p:nvPr/>
        </p:nvSpPr>
        <p:spPr>
          <a:xfrm>
            <a:off x="7853289" y="50705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272730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DABD08F-A9CE-434A-ACA1-B8082401E580}"/>
              </a:ext>
            </a:extLst>
          </p:cNvPr>
          <p:cNvSpPr txBox="1"/>
          <p:nvPr/>
        </p:nvSpPr>
        <p:spPr>
          <a:xfrm>
            <a:off x="670560" y="929640"/>
            <a:ext cx="10850880" cy="3416320"/>
          </a:xfrm>
          <a:prstGeom prst="rect">
            <a:avLst/>
          </a:prstGeom>
          <a:noFill/>
        </p:spPr>
        <p:txBody>
          <a:bodyPr wrap="square" rtlCol="0">
            <a:spAutoFit/>
          </a:bodyPr>
          <a:lstStyle/>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xmlns="" id="{0BABC62C-376C-40B4-935B-38C526EF01F0}"/>
              </a:ext>
            </a:extLst>
          </p:cNvPr>
          <p:cNvSpPr/>
          <p:nvPr/>
        </p:nvSpPr>
        <p:spPr>
          <a:xfrm>
            <a:off x="4296000" y="47309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xmlns="" id="{8621B13C-BFAA-4848-AF11-BD8B3B7C3A79}"/>
              </a:ext>
            </a:extLst>
          </p:cNvPr>
          <p:cNvSpPr/>
          <p:nvPr/>
        </p:nvSpPr>
        <p:spPr>
          <a:xfrm>
            <a:off x="837864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xmlns="" id="{5C0C4C7E-6F3E-4F6E-8004-CC10BFC63CA0}"/>
              </a:ext>
            </a:extLst>
          </p:cNvPr>
          <p:cNvSpPr/>
          <p:nvPr/>
        </p:nvSpPr>
        <p:spPr>
          <a:xfrm>
            <a:off x="22860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4116209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CEBE6591-F822-4835-9E7C-3BCF3E7E18E0}"/>
              </a:ext>
            </a:extLst>
          </p:cNvPr>
          <p:cNvSpPr txBox="1"/>
          <p:nvPr/>
        </p:nvSpPr>
        <p:spPr>
          <a:xfrm>
            <a:off x="849922" y="1264920"/>
            <a:ext cx="10492155"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xmlns=""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927481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6D9C7A81-91C0-43CC-BC4E-2B8F196F3F18}"/>
              </a:ext>
            </a:extLst>
          </p:cNvPr>
          <p:cNvSpPr txBox="1"/>
          <p:nvPr/>
        </p:nvSpPr>
        <p:spPr>
          <a:xfrm>
            <a:off x="1135380" y="2690336"/>
            <a:ext cx="992124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xmlns="" id="{FC2C2234-7199-4366-A97B-EDD9F8929AA2}"/>
              </a:ext>
            </a:extLst>
          </p:cNvPr>
          <p:cNvSpPr/>
          <p:nvPr/>
        </p:nvSpPr>
        <p:spPr>
          <a:xfrm>
            <a:off x="4296000" y="483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7217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B762AA76-417D-4C2D-A394-F5902CADF74F}"/>
              </a:ext>
            </a:extLst>
          </p:cNvPr>
          <p:cNvSpPr txBox="1"/>
          <p:nvPr/>
        </p:nvSpPr>
        <p:spPr>
          <a:xfrm>
            <a:off x="211015" y="774895"/>
            <a:ext cx="11760592" cy="3139321"/>
          </a:xfrm>
          <a:prstGeom prst="rect">
            <a:avLst/>
          </a:prstGeom>
          <a:noFill/>
        </p:spPr>
        <p:txBody>
          <a:bodyPr wrap="square" rtlCol="0">
            <a:spAutoFit/>
          </a:bodyPr>
          <a:lstStyle/>
          <a:p>
            <a:endParaRPr lang="cs-CZ" i="1" dirty="0"/>
          </a:p>
          <a:p>
            <a:endParaRPr lang="cs-CZ" i="1" dirty="0"/>
          </a:p>
          <a:p>
            <a:pPr algn="just"/>
            <a:r>
              <a:rPr lang="cs-CZ" i="1" dirty="0"/>
              <a:t>„Hm, v tomhle návrhu je toho víc, než by bylo potřeba, ale více dat je vždycky lepších než méně dat. Bude lepší to zachovat, ostatně, můžu případně zkusit ještě něco nad rámec těch tří zadaných otázek. Jediné, co v tom Anamnestickém chybí je kódování věku.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i když se ten risk vyplatí na kvalitě dat. Nicméně nějaký šťoura to může napadnou z hlediska etiky, ale není to zas tak neetické. Je to jenom věk. Abych se tomu vyhnul, můžu se přidržet teorie a nechat každého vybrat, do kterého ze tří intervalů spadá. To znamená 15 – 22; 23 – 60; 60+</a:t>
            </a:r>
          </a:p>
          <a:p>
            <a:endParaRPr lang="cs-CZ" dirty="0"/>
          </a:p>
        </p:txBody>
      </p:sp>
      <p:sp>
        <p:nvSpPr>
          <p:cNvPr id="3" name="Obdélník: se zakulacenými rohy 2">
            <a:hlinkClick r:id="rId2" action="ppaction://hlinksldjump"/>
            <a:extLst>
              <a:ext uri="{FF2B5EF4-FFF2-40B4-BE49-F238E27FC236}">
                <a16:creationId xmlns:a16="http://schemas.microsoft.com/office/drawing/2014/main" xmlns="" id="{72C1412E-133F-4A9D-8915-656B6A4C3630}"/>
              </a:ext>
            </a:extLst>
          </p:cNvPr>
          <p:cNvSpPr/>
          <p:nvPr/>
        </p:nvSpPr>
        <p:spPr>
          <a:xfrm>
            <a:off x="4291311" y="3917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xmlns="" id="{691C6210-EC10-4D12-BC1F-F7BD675A7B49}"/>
              </a:ext>
            </a:extLst>
          </p:cNvPr>
          <p:cNvSpPr/>
          <p:nvPr/>
        </p:nvSpPr>
        <p:spPr>
          <a:xfrm>
            <a:off x="4291311" y="50974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2235370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xmlns=""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xmlns=""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2333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xmlns=""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xmlns=""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27703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xmlns="" id="{CF14AC5E-20B1-4CF6-8065-6171AD47E6D2}"/>
              </a:ext>
            </a:extLst>
          </p:cNvPr>
          <p:cNvSpPr txBox="1"/>
          <p:nvPr/>
        </p:nvSpPr>
        <p:spPr>
          <a:xfrm>
            <a:off x="0" y="0"/>
            <a:ext cx="12192000" cy="6555641"/>
          </a:xfrm>
          <a:prstGeom prst="rect">
            <a:avLst/>
          </a:prstGeom>
          <a:noFill/>
        </p:spPr>
        <p:txBody>
          <a:bodyPr wrap="square" rtlCol="0">
            <a:spAutoFit/>
          </a:bodyPr>
          <a:lstStyle/>
          <a:p>
            <a:r>
              <a:rPr lang="cs-CZ" sz="2000" dirty="0"/>
              <a:t>	</a:t>
            </a:r>
          </a:p>
          <a:p>
            <a:r>
              <a:rPr lang="cs-CZ" sz="2000" dirty="0"/>
              <a:t>	</a:t>
            </a:r>
            <a:endParaRPr lang="cs-CZ" sz="2200" dirty="0">
              <a:latin typeface="Agency FB" panose="020B0503020202020204" pitchFamily="34" charset="0"/>
            </a:endParaRPr>
          </a:p>
          <a:p>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xmlns=""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821831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EB83760F-5846-4D1C-B1BA-CCFCE9493DB6}"/>
              </a:ext>
            </a:extLst>
          </p:cNvPr>
          <p:cNvSpPr txBox="1"/>
          <p:nvPr/>
        </p:nvSpPr>
        <p:spPr>
          <a:xfrm>
            <a:off x="0" y="0"/>
            <a:ext cx="12192000" cy="6786473"/>
          </a:xfrm>
          <a:prstGeom prst="rect">
            <a:avLst/>
          </a:prstGeom>
          <a:noFill/>
        </p:spPr>
        <p:txBody>
          <a:bodyPr wrap="square" rtlCol="0">
            <a:spAutoFit/>
          </a:bodyPr>
          <a:lstStyle/>
          <a:p>
            <a:r>
              <a:rPr lang="cs-CZ" dirty="0"/>
              <a:t>	</a:t>
            </a:r>
            <a:endParaRPr lang="cs-CZ" sz="2200" dirty="0">
              <a:latin typeface="Agency FB" panose="020B0503020202020204" pitchFamily="34" charset="0"/>
            </a:endParaRPr>
          </a:p>
          <a:p>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r>
              <a:rPr lang="cs-CZ" sz="2000" dirty="0">
                <a:latin typeface="Bahnschrift" panose="020B0502040204020203" pitchFamily="34" charset="0"/>
              </a:rPr>
              <a:t/>
            </a:r>
            <a:br>
              <a:rPr lang="cs-CZ" sz="2000" dirty="0">
                <a:latin typeface="Bahnschrift" panose="020B0502040204020203" pitchFamily="34" charset="0"/>
              </a:rPr>
            </a:br>
            <a:r>
              <a:rPr lang="cs-CZ" sz="2000" dirty="0">
                <a:latin typeface="Bahnschrift" panose="020B0502040204020203" pitchFamily="34" charset="0"/>
              </a:rPr>
              <a:t>míry asertivity.  </a:t>
            </a:r>
          </a:p>
          <a:p>
            <a:r>
              <a:rPr lang="cs-CZ" dirty="0"/>
              <a:t>	</a:t>
            </a:r>
          </a:p>
          <a:p>
            <a:r>
              <a:rPr lang="cs-CZ" dirty="0"/>
              <a:t>	</a:t>
            </a:r>
          </a:p>
        </p:txBody>
      </p:sp>
      <p:sp>
        <p:nvSpPr>
          <p:cNvPr id="3" name="Šipka: doprava 2">
            <a:hlinkClick r:id="rId2" action="ppaction://hlinksldjump"/>
            <a:extLst>
              <a:ext uri="{FF2B5EF4-FFF2-40B4-BE49-F238E27FC236}">
                <a16:creationId xmlns:a16="http://schemas.microsoft.com/office/drawing/2014/main" xmlns=""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725971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A35D13B8-33FA-4402-A83A-C0045BB6B1B6}"/>
              </a:ext>
            </a:extLst>
          </p:cNvPr>
          <p:cNvSpPr txBox="1"/>
          <p:nvPr/>
        </p:nvSpPr>
        <p:spPr>
          <a:xfrm>
            <a:off x="0" y="0"/>
            <a:ext cx="12192000" cy="6524863"/>
          </a:xfrm>
          <a:prstGeom prst="rect">
            <a:avLst/>
          </a:prstGeom>
          <a:noFill/>
        </p:spPr>
        <p:txBody>
          <a:bodyPr wrap="square" rtlCol="0">
            <a:spAutoFit/>
          </a:bodyPr>
          <a:lstStyle/>
          <a:p>
            <a:pPr algn="just"/>
            <a:r>
              <a:rPr lang="cs-CZ" sz="2000" dirty="0">
                <a:latin typeface="Bahnschrift" panose="020B0502040204020203" pitchFamily="34" charset="0"/>
              </a:rPr>
              <a:t>	</a:t>
            </a:r>
          </a:p>
          <a:p>
            <a:pPr algn="just"/>
            <a:r>
              <a:rPr lang="cs-CZ" sz="19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a:t>
            </a:r>
          </a:p>
          <a:p>
            <a:pPr algn="just"/>
            <a:r>
              <a:rPr lang="cs-CZ" sz="1900" dirty="0">
                <a:latin typeface="Bahnschrift" panose="020B0502040204020203" pitchFamily="34" charset="0"/>
              </a:rPr>
              <a:t>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a:t>
            </a:r>
          </a:p>
          <a:p>
            <a:pPr algn="just"/>
            <a:r>
              <a:rPr lang="cs-CZ" sz="1900" dirty="0">
                <a:latin typeface="Bahnschrift" panose="020B0502040204020203" pitchFamily="34" charset="0"/>
              </a:rPr>
              <a:t>1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r>
              <a:rPr lang="cs-CZ" sz="1900" dirty="0">
                <a:latin typeface="Bahnschrift" panose="020B0502040204020203" pitchFamily="34" charset="0"/>
              </a:rPr>
              <a:t>a následně</a:t>
            </a:r>
          </a:p>
          <a:p>
            <a:pPr algn="just"/>
            <a:r>
              <a:rPr lang="cs-CZ" sz="1900" dirty="0">
                <a:latin typeface="Bahnschrift" panose="020B0502040204020203" pitchFamily="34" charset="0"/>
              </a:rPr>
              <a:t>(</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xmlns="" id="{7D21899D-E332-4264-BCE3-FE200A01AEDB}"/>
              </a:ext>
            </a:extLst>
          </p:cNvPr>
          <p:cNvSpPr/>
          <p:nvPr/>
        </p:nvSpPr>
        <p:spPr>
          <a:xfrm>
            <a:off x="4259569" y="6012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xmlns=""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94790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xmlns=""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xmlns=""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xmlns="" id="{0B7B0ACF-793F-4FA5-BF3F-A0D1B9AB09CE}"/>
              </a:ext>
            </a:extLst>
          </p:cNvPr>
          <p:cNvSpPr/>
          <p:nvPr/>
        </p:nvSpPr>
        <p:spPr>
          <a:xfrm>
            <a:off x="9239429" y="581408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847690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xmlns=""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xmlns=""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xmlns=""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xmlns="" id="{F7079D4F-DDB7-48F1-BA3F-8DB6E0C4225E}"/>
              </a:ext>
            </a:extLst>
          </p:cNvPr>
          <p:cNvSpPr/>
          <p:nvPr/>
        </p:nvSpPr>
        <p:spPr>
          <a:xfrm>
            <a:off x="7549606" y="5361578"/>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119250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xmlns="" id="{FFCB3EB4-5516-47BE-82AB-91A2624229CB}"/>
              </a:ext>
            </a:extLst>
          </p:cNvPr>
          <p:cNvSpPr txBox="1"/>
          <p:nvPr/>
        </p:nvSpPr>
        <p:spPr>
          <a:xfrm>
            <a:off x="956310" y="1512728"/>
            <a:ext cx="1027938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xmlns="" id="{373FD5F9-3E49-4A4E-AB54-654668C76D98}"/>
              </a:ext>
            </a:extLst>
          </p:cNvPr>
          <p:cNvSpPr/>
          <p:nvPr/>
        </p:nvSpPr>
        <p:spPr>
          <a:xfrm>
            <a:off x="2055952"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xmlns="" id="{AEF1294E-2F24-4AB8-B758-C22BDEFC31B5}"/>
              </a:ext>
            </a:extLst>
          </p:cNvPr>
          <p:cNvSpPr/>
          <p:nvPr/>
        </p:nvSpPr>
        <p:spPr>
          <a:xfrm>
            <a:off x="6536506"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xmlns="" id="{18014212-9BD9-4297-85FD-4E37A82A8DEC}"/>
              </a:ext>
            </a:extLst>
          </p:cNvPr>
          <p:cNvSpPr/>
          <p:nvPr/>
        </p:nvSpPr>
        <p:spPr>
          <a:xfrm>
            <a:off x="6536506" y="5062596"/>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xmlns="" id="{F92B285F-6F55-4300-ABDC-9E5E64B77E1D}"/>
              </a:ext>
            </a:extLst>
          </p:cNvPr>
          <p:cNvSpPr/>
          <p:nvPr/>
        </p:nvSpPr>
        <p:spPr>
          <a:xfrm>
            <a:off x="2055951" y="497539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3434712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xmlns=""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xmlns=""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
        <p:nvSpPr>
          <p:cNvPr id="5" name="TextovéPole 4">
            <a:extLst>
              <a:ext uri="{FF2B5EF4-FFF2-40B4-BE49-F238E27FC236}">
                <a16:creationId xmlns:a16="http://schemas.microsoft.com/office/drawing/2014/main" xmlns="" id="{76B16BA7-3E82-43C7-AB2D-A3607C9CFCB8}"/>
              </a:ext>
            </a:extLst>
          </p:cNvPr>
          <p:cNvSpPr txBox="1"/>
          <p:nvPr/>
        </p:nvSpPr>
        <p:spPr>
          <a:xfrm>
            <a:off x="1192237" y="1203960"/>
            <a:ext cx="9807526"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Tree>
    <p:extLst>
      <p:ext uri="{BB962C8B-B14F-4D97-AF65-F5344CB8AC3E}">
        <p14:creationId xmlns:p14="http://schemas.microsoft.com/office/powerpoint/2010/main" val="255497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1FAAAB0E-7E46-4AA4-B3D2-FEFC197C386B}"/>
              </a:ext>
            </a:extLst>
          </p:cNvPr>
          <p:cNvSpPr txBox="1"/>
          <p:nvPr/>
        </p:nvSpPr>
        <p:spPr>
          <a:xfrm>
            <a:off x="586739" y="1076235"/>
            <a:ext cx="11018520" cy="2308324"/>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xmlns=""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xmlns=""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754259595"/>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4059</TotalTime>
  <Words>45542</Words>
  <Application>Microsoft Office PowerPoint</Application>
  <PresentationFormat>Širokoúhlá obrazovka</PresentationFormat>
  <Paragraphs>6718</Paragraphs>
  <Slides>740</Slides>
  <Notes>503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740</vt:i4>
      </vt:variant>
    </vt:vector>
  </HeadingPairs>
  <TitlesOfParts>
    <vt:vector size="749" baseType="lpstr">
      <vt:lpstr>Agency FB</vt:lpstr>
      <vt:lpstr>Arial</vt:lpstr>
      <vt:lpstr>Bahnschrift</vt:lpstr>
      <vt:lpstr>Calibri</vt:lpstr>
      <vt:lpstr>Calibri Light</vt:lpstr>
      <vt:lpstr>Gill Sans MT</vt:lpstr>
      <vt:lpstr>Informal Roman</vt:lpstr>
      <vt:lpstr>Galerie</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Čunek</dc:creator>
  <cp:lastModifiedBy>Beta</cp:lastModifiedBy>
  <cp:revision>372</cp:revision>
  <dcterms:created xsi:type="dcterms:W3CDTF">2020-04-20T22:39:43Z</dcterms:created>
  <dcterms:modified xsi:type="dcterms:W3CDTF">2021-10-26T16:53:13Z</dcterms:modified>
</cp:coreProperties>
</file>