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3" r:id="rId45"/>
    <p:sldId id="300" r:id="rId46"/>
    <p:sldId id="301" r:id="rId47"/>
    <p:sldId id="302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AB89AA-7008-49C5-8E13-53BE2A473FD1}" v="112" dt="2021-12-22T18:48:56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řemysl Bar" userId="e729b752-3125-4e78-a7e7-46c1a5182e56" providerId="ADAL" clId="{0CAB89AA-7008-49C5-8E13-53BE2A473FD1}"/>
    <pc:docChg chg="undo custSel addSld delSld modSld">
      <pc:chgData name="Přemysl Bar" userId="e729b752-3125-4e78-a7e7-46c1a5182e56" providerId="ADAL" clId="{0CAB89AA-7008-49C5-8E13-53BE2A473FD1}" dt="2021-12-22T18:49:11.648" v="11630" actId="1076"/>
      <pc:docMkLst>
        <pc:docMk/>
      </pc:docMkLst>
      <pc:sldChg chg="addSp delSp modSp mod setBg">
        <pc:chgData name="Přemysl Bar" userId="e729b752-3125-4e78-a7e7-46c1a5182e56" providerId="ADAL" clId="{0CAB89AA-7008-49C5-8E13-53BE2A473FD1}" dt="2021-12-05T23:25:40.900" v="937" actId="20577"/>
        <pc:sldMkLst>
          <pc:docMk/>
          <pc:sldMk cId="2589147198" sldId="257"/>
        </pc:sldMkLst>
        <pc:spChg chg="mod">
          <ac:chgData name="Přemysl Bar" userId="e729b752-3125-4e78-a7e7-46c1a5182e56" providerId="ADAL" clId="{0CAB89AA-7008-49C5-8E13-53BE2A473FD1}" dt="2021-12-05T23:24:48.405" v="928" actId="26606"/>
          <ac:spMkLst>
            <pc:docMk/>
            <pc:sldMk cId="2589147198" sldId="257"/>
            <ac:spMk id="2" creationId="{F30B447F-4C31-4C18-84A9-5CC4F2507186}"/>
          </ac:spMkLst>
        </pc:spChg>
        <pc:spChg chg="del mod">
          <ac:chgData name="Přemysl Bar" userId="e729b752-3125-4e78-a7e7-46c1a5182e56" providerId="ADAL" clId="{0CAB89AA-7008-49C5-8E13-53BE2A473FD1}" dt="2021-12-05T23:24:48.405" v="928" actId="26606"/>
          <ac:spMkLst>
            <pc:docMk/>
            <pc:sldMk cId="2589147198" sldId="257"/>
            <ac:spMk id="3" creationId="{82E1C4A7-EE41-4CA2-8B7F-EE01ABED06B8}"/>
          </ac:spMkLst>
        </pc:spChg>
        <pc:graphicFrameChg chg="add mod">
          <ac:chgData name="Přemysl Bar" userId="e729b752-3125-4e78-a7e7-46c1a5182e56" providerId="ADAL" clId="{0CAB89AA-7008-49C5-8E13-53BE2A473FD1}" dt="2021-12-05T23:25:40.900" v="937" actId="20577"/>
          <ac:graphicFrameMkLst>
            <pc:docMk/>
            <pc:sldMk cId="2589147198" sldId="257"/>
            <ac:graphicFrameMk id="5" creationId="{4FA7897C-3100-4B82-BDEF-AF924A489F31}"/>
          </ac:graphicFrameMkLst>
        </pc:graphicFrameChg>
      </pc:sldChg>
      <pc:sldChg chg="addSp modSp mod setBg">
        <pc:chgData name="Přemysl Bar" userId="e729b752-3125-4e78-a7e7-46c1a5182e56" providerId="ADAL" clId="{0CAB89AA-7008-49C5-8E13-53BE2A473FD1}" dt="2021-12-05T23:26:07.523" v="939" actId="123"/>
        <pc:sldMkLst>
          <pc:docMk/>
          <pc:sldMk cId="1820750197" sldId="258"/>
        </pc:sldMkLst>
        <pc:spChg chg="mod">
          <ac:chgData name="Přemysl Bar" userId="e729b752-3125-4e78-a7e7-46c1a5182e56" providerId="ADAL" clId="{0CAB89AA-7008-49C5-8E13-53BE2A473FD1}" dt="2021-12-05T23:25:59.273" v="938" actId="26606"/>
          <ac:spMkLst>
            <pc:docMk/>
            <pc:sldMk cId="1820750197" sldId="258"/>
            <ac:spMk id="2" creationId="{9053B826-39CA-41F9-8E5A-958E4E1C1C9D}"/>
          </ac:spMkLst>
        </pc:spChg>
        <pc:spChg chg="mod">
          <ac:chgData name="Přemysl Bar" userId="e729b752-3125-4e78-a7e7-46c1a5182e56" providerId="ADAL" clId="{0CAB89AA-7008-49C5-8E13-53BE2A473FD1}" dt="2021-12-05T23:26:07.523" v="939" actId="123"/>
          <ac:spMkLst>
            <pc:docMk/>
            <pc:sldMk cId="1820750197" sldId="258"/>
            <ac:spMk id="3" creationId="{7031DE08-A80E-4E39-9C8C-54E837540E1E}"/>
          </ac:spMkLst>
        </pc:spChg>
        <pc:spChg chg="add">
          <ac:chgData name="Přemysl Bar" userId="e729b752-3125-4e78-a7e7-46c1a5182e56" providerId="ADAL" clId="{0CAB89AA-7008-49C5-8E13-53BE2A473FD1}" dt="2021-12-05T23:25:59.273" v="938" actId="26606"/>
          <ac:spMkLst>
            <pc:docMk/>
            <pc:sldMk cId="1820750197" sldId="258"/>
            <ac:spMk id="8" creationId="{923E8915-D2AA-4327-A45A-972C3CA9574B}"/>
          </ac:spMkLst>
        </pc:spChg>
        <pc:spChg chg="add">
          <ac:chgData name="Přemysl Bar" userId="e729b752-3125-4e78-a7e7-46c1a5182e56" providerId="ADAL" clId="{0CAB89AA-7008-49C5-8E13-53BE2A473FD1}" dt="2021-12-05T23:25:59.273" v="938" actId="26606"/>
          <ac:spMkLst>
            <pc:docMk/>
            <pc:sldMk cId="1820750197" sldId="258"/>
            <ac:spMk id="10" creationId="{8302FC3C-9804-4950-B721-5FD704BA6065}"/>
          </ac:spMkLst>
        </pc:spChg>
        <pc:spChg chg="add">
          <ac:chgData name="Přemysl Bar" userId="e729b752-3125-4e78-a7e7-46c1a5182e56" providerId="ADAL" clId="{0CAB89AA-7008-49C5-8E13-53BE2A473FD1}" dt="2021-12-05T23:25:59.273" v="938" actId="26606"/>
          <ac:spMkLst>
            <pc:docMk/>
            <pc:sldMk cId="1820750197" sldId="258"/>
            <ac:spMk id="16" creationId="{F3798573-F27B-47EB-8EA4-7EE34954C2D6}"/>
          </ac:spMkLst>
        </pc:spChg>
        <pc:picChg chg="add">
          <ac:chgData name="Přemysl Bar" userId="e729b752-3125-4e78-a7e7-46c1a5182e56" providerId="ADAL" clId="{0CAB89AA-7008-49C5-8E13-53BE2A473FD1}" dt="2021-12-05T23:25:59.273" v="938" actId="26606"/>
          <ac:picMkLst>
            <pc:docMk/>
            <pc:sldMk cId="1820750197" sldId="258"/>
            <ac:picMk id="14" creationId="{3BC6EBB2-9BDC-4075-BA6B-43A9FBF9C86C}"/>
          </ac:picMkLst>
        </pc:picChg>
        <pc:cxnChg chg="add">
          <ac:chgData name="Přemysl Bar" userId="e729b752-3125-4e78-a7e7-46c1a5182e56" providerId="ADAL" clId="{0CAB89AA-7008-49C5-8E13-53BE2A473FD1}" dt="2021-12-05T23:25:59.273" v="938" actId="26606"/>
          <ac:cxnSpMkLst>
            <pc:docMk/>
            <pc:sldMk cId="1820750197" sldId="258"/>
            <ac:cxnSpMk id="12" creationId="{6B9695BD-ECF6-49CA-8877-8C493193C65D}"/>
          </ac:cxnSpMkLst>
        </pc:cxnChg>
      </pc:sldChg>
      <pc:sldChg chg="addSp modSp mod setBg">
        <pc:chgData name="Přemysl Bar" userId="e729b752-3125-4e78-a7e7-46c1a5182e56" providerId="ADAL" clId="{0CAB89AA-7008-49C5-8E13-53BE2A473FD1}" dt="2021-12-05T23:26:31.834" v="943" actId="20577"/>
        <pc:sldMkLst>
          <pc:docMk/>
          <pc:sldMk cId="204848563" sldId="259"/>
        </pc:sldMkLst>
        <pc:spChg chg="mod">
          <ac:chgData name="Přemysl Bar" userId="e729b752-3125-4e78-a7e7-46c1a5182e56" providerId="ADAL" clId="{0CAB89AA-7008-49C5-8E13-53BE2A473FD1}" dt="2021-12-05T23:26:20.274" v="940" actId="26606"/>
          <ac:spMkLst>
            <pc:docMk/>
            <pc:sldMk cId="204848563" sldId="259"/>
            <ac:spMk id="2" creationId="{F9B61EE4-68B2-47D2-8407-A84FB2F43C26}"/>
          </ac:spMkLst>
        </pc:spChg>
        <pc:spChg chg="mod">
          <ac:chgData name="Přemysl Bar" userId="e729b752-3125-4e78-a7e7-46c1a5182e56" providerId="ADAL" clId="{0CAB89AA-7008-49C5-8E13-53BE2A473FD1}" dt="2021-12-05T23:26:31.834" v="943" actId="20577"/>
          <ac:spMkLst>
            <pc:docMk/>
            <pc:sldMk cId="204848563" sldId="259"/>
            <ac:spMk id="3" creationId="{D5665385-C952-4D07-B5FA-6C1C7BD14353}"/>
          </ac:spMkLst>
        </pc:spChg>
        <pc:spChg chg="add">
          <ac:chgData name="Přemysl Bar" userId="e729b752-3125-4e78-a7e7-46c1a5182e56" providerId="ADAL" clId="{0CAB89AA-7008-49C5-8E13-53BE2A473FD1}" dt="2021-12-05T23:26:20.274" v="940" actId="26606"/>
          <ac:spMkLst>
            <pc:docMk/>
            <pc:sldMk cId="204848563" sldId="259"/>
            <ac:spMk id="8" creationId="{923E8915-D2AA-4327-A45A-972C3CA9574B}"/>
          </ac:spMkLst>
        </pc:spChg>
        <pc:spChg chg="add">
          <ac:chgData name="Přemysl Bar" userId="e729b752-3125-4e78-a7e7-46c1a5182e56" providerId="ADAL" clId="{0CAB89AA-7008-49C5-8E13-53BE2A473FD1}" dt="2021-12-05T23:26:20.274" v="940" actId="26606"/>
          <ac:spMkLst>
            <pc:docMk/>
            <pc:sldMk cId="204848563" sldId="259"/>
            <ac:spMk id="10" creationId="{8302FC3C-9804-4950-B721-5FD704BA6065}"/>
          </ac:spMkLst>
        </pc:spChg>
        <pc:spChg chg="add">
          <ac:chgData name="Přemysl Bar" userId="e729b752-3125-4e78-a7e7-46c1a5182e56" providerId="ADAL" clId="{0CAB89AA-7008-49C5-8E13-53BE2A473FD1}" dt="2021-12-05T23:26:20.274" v="940" actId="26606"/>
          <ac:spMkLst>
            <pc:docMk/>
            <pc:sldMk cId="204848563" sldId="259"/>
            <ac:spMk id="16" creationId="{F3798573-F27B-47EB-8EA4-7EE34954C2D6}"/>
          </ac:spMkLst>
        </pc:spChg>
        <pc:picChg chg="add">
          <ac:chgData name="Přemysl Bar" userId="e729b752-3125-4e78-a7e7-46c1a5182e56" providerId="ADAL" clId="{0CAB89AA-7008-49C5-8E13-53BE2A473FD1}" dt="2021-12-05T23:26:20.274" v="940" actId="26606"/>
          <ac:picMkLst>
            <pc:docMk/>
            <pc:sldMk cId="204848563" sldId="259"/>
            <ac:picMk id="14" creationId="{3BC6EBB2-9BDC-4075-BA6B-43A9FBF9C86C}"/>
          </ac:picMkLst>
        </pc:picChg>
        <pc:cxnChg chg="add">
          <ac:chgData name="Přemysl Bar" userId="e729b752-3125-4e78-a7e7-46c1a5182e56" providerId="ADAL" clId="{0CAB89AA-7008-49C5-8E13-53BE2A473FD1}" dt="2021-12-05T23:26:20.274" v="940" actId="26606"/>
          <ac:cxnSpMkLst>
            <pc:docMk/>
            <pc:sldMk cId="204848563" sldId="259"/>
            <ac:cxnSpMk id="12" creationId="{6B9695BD-ECF6-49CA-8877-8C493193C65D}"/>
          </ac:cxnSpMkLst>
        </pc:cxnChg>
      </pc:sldChg>
      <pc:sldChg chg="modSp new mod">
        <pc:chgData name="Přemysl Bar" userId="e729b752-3125-4e78-a7e7-46c1a5182e56" providerId="ADAL" clId="{0CAB89AA-7008-49C5-8E13-53BE2A473FD1}" dt="2021-12-06T00:05:26.988" v="2023" actId="113"/>
        <pc:sldMkLst>
          <pc:docMk/>
          <pc:sldMk cId="2473986754" sldId="260"/>
        </pc:sldMkLst>
        <pc:spChg chg="mod">
          <ac:chgData name="Přemysl Bar" userId="e729b752-3125-4e78-a7e7-46c1a5182e56" providerId="ADAL" clId="{0CAB89AA-7008-49C5-8E13-53BE2A473FD1}" dt="2021-12-05T23:27:38.171" v="957" actId="20577"/>
          <ac:spMkLst>
            <pc:docMk/>
            <pc:sldMk cId="2473986754" sldId="260"/>
            <ac:spMk id="2" creationId="{1FF1F23D-29B1-44B9-840F-C9BCA6406D02}"/>
          </ac:spMkLst>
        </pc:spChg>
        <pc:spChg chg="mod">
          <ac:chgData name="Přemysl Bar" userId="e729b752-3125-4e78-a7e7-46c1a5182e56" providerId="ADAL" clId="{0CAB89AA-7008-49C5-8E13-53BE2A473FD1}" dt="2021-12-06T00:05:26.988" v="2023" actId="113"/>
          <ac:spMkLst>
            <pc:docMk/>
            <pc:sldMk cId="2473986754" sldId="260"/>
            <ac:spMk id="3" creationId="{FE61D09B-D860-45AA-8113-A93B6A911C57}"/>
          </ac:spMkLst>
        </pc:spChg>
      </pc:sldChg>
      <pc:sldChg chg="modSp new mod">
        <pc:chgData name="Přemysl Bar" userId="e729b752-3125-4e78-a7e7-46c1a5182e56" providerId="ADAL" clId="{0CAB89AA-7008-49C5-8E13-53BE2A473FD1}" dt="2021-12-06T00:01:21.475" v="1910" actId="20577"/>
        <pc:sldMkLst>
          <pc:docMk/>
          <pc:sldMk cId="813288528" sldId="261"/>
        </pc:sldMkLst>
        <pc:spChg chg="mod">
          <ac:chgData name="Přemysl Bar" userId="e729b752-3125-4e78-a7e7-46c1a5182e56" providerId="ADAL" clId="{0CAB89AA-7008-49C5-8E13-53BE2A473FD1}" dt="2021-12-05T23:59:02.615" v="1751" actId="20577"/>
          <ac:spMkLst>
            <pc:docMk/>
            <pc:sldMk cId="813288528" sldId="261"/>
            <ac:spMk id="2" creationId="{46DC2776-4A1E-4D41-B5BE-CA30F79E361F}"/>
          </ac:spMkLst>
        </pc:spChg>
        <pc:spChg chg="mod">
          <ac:chgData name="Přemysl Bar" userId="e729b752-3125-4e78-a7e7-46c1a5182e56" providerId="ADAL" clId="{0CAB89AA-7008-49C5-8E13-53BE2A473FD1}" dt="2021-12-06T00:01:21.475" v="1910" actId="20577"/>
          <ac:spMkLst>
            <pc:docMk/>
            <pc:sldMk cId="813288528" sldId="261"/>
            <ac:spMk id="3" creationId="{7F947A92-4E73-4348-B316-66A0099F9498}"/>
          </ac:spMkLst>
        </pc:spChg>
      </pc:sldChg>
      <pc:sldChg chg="modSp new mod">
        <pc:chgData name="Přemysl Bar" userId="e729b752-3125-4e78-a7e7-46c1a5182e56" providerId="ADAL" clId="{0CAB89AA-7008-49C5-8E13-53BE2A473FD1}" dt="2021-12-06T10:36:24.616" v="2107" actId="20577"/>
        <pc:sldMkLst>
          <pc:docMk/>
          <pc:sldMk cId="2984562543" sldId="262"/>
        </pc:sldMkLst>
        <pc:spChg chg="mod">
          <ac:chgData name="Přemysl Bar" userId="e729b752-3125-4e78-a7e7-46c1a5182e56" providerId="ADAL" clId="{0CAB89AA-7008-49C5-8E13-53BE2A473FD1}" dt="2021-12-06T10:35:17.069" v="2046" actId="20577"/>
          <ac:spMkLst>
            <pc:docMk/>
            <pc:sldMk cId="2984562543" sldId="262"/>
            <ac:spMk id="2" creationId="{26A78E2B-9AB7-40D6-8CEA-6AAAF7E5D762}"/>
          </ac:spMkLst>
        </pc:spChg>
        <pc:spChg chg="mod">
          <ac:chgData name="Přemysl Bar" userId="e729b752-3125-4e78-a7e7-46c1a5182e56" providerId="ADAL" clId="{0CAB89AA-7008-49C5-8E13-53BE2A473FD1}" dt="2021-12-06T10:36:24.616" v="2107" actId="20577"/>
          <ac:spMkLst>
            <pc:docMk/>
            <pc:sldMk cId="2984562543" sldId="262"/>
            <ac:spMk id="3" creationId="{DA73D73B-3241-48C2-A386-5D9347091363}"/>
          </ac:spMkLst>
        </pc:spChg>
      </pc:sldChg>
      <pc:sldChg chg="modSp new mod">
        <pc:chgData name="Přemysl Bar" userId="e729b752-3125-4e78-a7e7-46c1a5182e56" providerId="ADAL" clId="{0CAB89AA-7008-49C5-8E13-53BE2A473FD1}" dt="2021-12-06T10:42:36.040" v="2495" actId="20577"/>
        <pc:sldMkLst>
          <pc:docMk/>
          <pc:sldMk cId="2278164746" sldId="263"/>
        </pc:sldMkLst>
        <pc:spChg chg="mod">
          <ac:chgData name="Přemysl Bar" userId="e729b752-3125-4e78-a7e7-46c1a5182e56" providerId="ADAL" clId="{0CAB89AA-7008-49C5-8E13-53BE2A473FD1}" dt="2021-12-06T10:36:57.820" v="2131" actId="20577"/>
          <ac:spMkLst>
            <pc:docMk/>
            <pc:sldMk cId="2278164746" sldId="263"/>
            <ac:spMk id="2" creationId="{3633E944-0D17-4208-96DD-77351985F7E1}"/>
          </ac:spMkLst>
        </pc:spChg>
        <pc:spChg chg="mod">
          <ac:chgData name="Přemysl Bar" userId="e729b752-3125-4e78-a7e7-46c1a5182e56" providerId="ADAL" clId="{0CAB89AA-7008-49C5-8E13-53BE2A473FD1}" dt="2021-12-06T10:42:36.040" v="2495" actId="20577"/>
          <ac:spMkLst>
            <pc:docMk/>
            <pc:sldMk cId="2278164746" sldId="263"/>
            <ac:spMk id="3" creationId="{30873A50-6BA7-4591-B710-068E34DEFDDE}"/>
          </ac:spMkLst>
        </pc:spChg>
      </pc:sldChg>
      <pc:sldChg chg="addSp delSp modSp new mod setBg">
        <pc:chgData name="Přemysl Bar" userId="e729b752-3125-4e78-a7e7-46c1a5182e56" providerId="ADAL" clId="{0CAB89AA-7008-49C5-8E13-53BE2A473FD1}" dt="2021-12-06T11:02:52.195" v="3119" actId="20577"/>
        <pc:sldMkLst>
          <pc:docMk/>
          <pc:sldMk cId="1051354615" sldId="264"/>
        </pc:sldMkLst>
        <pc:spChg chg="mod">
          <ac:chgData name="Přemysl Bar" userId="e729b752-3125-4e78-a7e7-46c1a5182e56" providerId="ADAL" clId="{0CAB89AA-7008-49C5-8E13-53BE2A473FD1}" dt="2021-12-06T11:02:22.479" v="3112" actId="26606"/>
          <ac:spMkLst>
            <pc:docMk/>
            <pc:sldMk cId="1051354615" sldId="264"/>
            <ac:spMk id="2" creationId="{80512EEE-4600-4863-8C08-169E862E18F6}"/>
          </ac:spMkLst>
        </pc:spChg>
        <pc:spChg chg="del mod">
          <ac:chgData name="Přemysl Bar" userId="e729b752-3125-4e78-a7e7-46c1a5182e56" providerId="ADAL" clId="{0CAB89AA-7008-49C5-8E13-53BE2A473FD1}" dt="2021-12-06T11:02:22.479" v="3112" actId="26606"/>
          <ac:spMkLst>
            <pc:docMk/>
            <pc:sldMk cId="1051354615" sldId="264"/>
            <ac:spMk id="3" creationId="{A3D1EF41-08EC-4EF4-A781-6E2AE7BE4A6A}"/>
          </ac:spMkLst>
        </pc:spChg>
        <pc:graphicFrameChg chg="add mod">
          <ac:chgData name="Přemysl Bar" userId="e729b752-3125-4e78-a7e7-46c1a5182e56" providerId="ADAL" clId="{0CAB89AA-7008-49C5-8E13-53BE2A473FD1}" dt="2021-12-06T11:02:52.195" v="3119" actId="20577"/>
          <ac:graphicFrameMkLst>
            <pc:docMk/>
            <pc:sldMk cId="1051354615" sldId="264"/>
            <ac:graphicFrameMk id="5" creationId="{EF62901F-0D61-45B7-BBE7-89AEE22904DD}"/>
          </ac:graphicFrameMkLst>
        </pc:graphicFrameChg>
      </pc:sldChg>
      <pc:sldChg chg="modSp new mod">
        <pc:chgData name="Přemysl Bar" userId="e729b752-3125-4e78-a7e7-46c1a5182e56" providerId="ADAL" clId="{0CAB89AA-7008-49C5-8E13-53BE2A473FD1}" dt="2021-12-06T11:12:38.628" v="3925" actId="123"/>
        <pc:sldMkLst>
          <pc:docMk/>
          <pc:sldMk cId="626568131" sldId="265"/>
        </pc:sldMkLst>
        <pc:spChg chg="mod">
          <ac:chgData name="Přemysl Bar" userId="e729b752-3125-4e78-a7e7-46c1a5182e56" providerId="ADAL" clId="{0CAB89AA-7008-49C5-8E13-53BE2A473FD1}" dt="2021-12-06T11:04:44.040" v="3132" actId="20577"/>
          <ac:spMkLst>
            <pc:docMk/>
            <pc:sldMk cId="626568131" sldId="265"/>
            <ac:spMk id="2" creationId="{5552266C-DB59-41B2-820B-03BCFB0B8C53}"/>
          </ac:spMkLst>
        </pc:spChg>
        <pc:spChg chg="mod">
          <ac:chgData name="Přemysl Bar" userId="e729b752-3125-4e78-a7e7-46c1a5182e56" providerId="ADAL" clId="{0CAB89AA-7008-49C5-8E13-53BE2A473FD1}" dt="2021-12-06T11:12:38.628" v="3925" actId="123"/>
          <ac:spMkLst>
            <pc:docMk/>
            <pc:sldMk cId="626568131" sldId="265"/>
            <ac:spMk id="3" creationId="{CCF807AA-67C7-4E9E-8639-B0BFA5FD4AA6}"/>
          </ac:spMkLst>
        </pc:spChg>
      </pc:sldChg>
      <pc:sldChg chg="modSp new mod">
        <pc:chgData name="Přemysl Bar" userId="e729b752-3125-4e78-a7e7-46c1a5182e56" providerId="ADAL" clId="{0CAB89AA-7008-49C5-8E13-53BE2A473FD1}" dt="2021-12-09T16:14:28.989" v="11151" actId="114"/>
        <pc:sldMkLst>
          <pc:docMk/>
          <pc:sldMk cId="1713998557" sldId="266"/>
        </pc:sldMkLst>
        <pc:spChg chg="mod">
          <ac:chgData name="Přemysl Bar" userId="e729b752-3125-4e78-a7e7-46c1a5182e56" providerId="ADAL" clId="{0CAB89AA-7008-49C5-8E13-53BE2A473FD1}" dt="2021-12-06T13:21:07.592" v="3938" actId="20577"/>
          <ac:spMkLst>
            <pc:docMk/>
            <pc:sldMk cId="1713998557" sldId="266"/>
            <ac:spMk id="2" creationId="{67EDBCCE-FAA7-491A-8E2D-228820FFBE77}"/>
          </ac:spMkLst>
        </pc:spChg>
        <pc:spChg chg="mod">
          <ac:chgData name="Přemysl Bar" userId="e729b752-3125-4e78-a7e7-46c1a5182e56" providerId="ADAL" clId="{0CAB89AA-7008-49C5-8E13-53BE2A473FD1}" dt="2021-12-09T16:14:28.989" v="11151" actId="114"/>
          <ac:spMkLst>
            <pc:docMk/>
            <pc:sldMk cId="1713998557" sldId="266"/>
            <ac:spMk id="3" creationId="{382FFEEF-118D-447A-8B8C-4D79E2BEB3E4}"/>
          </ac:spMkLst>
        </pc:spChg>
      </pc:sldChg>
      <pc:sldChg chg="addSp delSp modSp new mod setBg">
        <pc:chgData name="Přemysl Bar" userId="e729b752-3125-4e78-a7e7-46c1a5182e56" providerId="ADAL" clId="{0CAB89AA-7008-49C5-8E13-53BE2A473FD1}" dt="2021-12-06T13:48:13.204" v="4555" actId="123"/>
        <pc:sldMkLst>
          <pc:docMk/>
          <pc:sldMk cId="1552585622" sldId="267"/>
        </pc:sldMkLst>
        <pc:spChg chg="mod">
          <ac:chgData name="Přemysl Bar" userId="e729b752-3125-4e78-a7e7-46c1a5182e56" providerId="ADAL" clId="{0CAB89AA-7008-49C5-8E13-53BE2A473FD1}" dt="2021-12-06T13:46:05.861" v="4540" actId="26606"/>
          <ac:spMkLst>
            <pc:docMk/>
            <pc:sldMk cId="1552585622" sldId="267"/>
            <ac:spMk id="2" creationId="{33E542F5-B28A-4021-BECF-D2790C84624E}"/>
          </ac:spMkLst>
        </pc:spChg>
        <pc:spChg chg="mod ord">
          <ac:chgData name="Přemysl Bar" userId="e729b752-3125-4e78-a7e7-46c1a5182e56" providerId="ADAL" clId="{0CAB89AA-7008-49C5-8E13-53BE2A473FD1}" dt="2021-12-06T13:48:13.204" v="4555" actId="123"/>
          <ac:spMkLst>
            <pc:docMk/>
            <pc:sldMk cId="1552585622" sldId="267"/>
            <ac:spMk id="3" creationId="{654A0A3B-F2DD-4393-87C4-DB360C6C4D15}"/>
          </ac:spMkLst>
        </pc:spChg>
        <pc:spChg chg="add mod">
          <ac:chgData name="Přemysl Bar" userId="e729b752-3125-4e78-a7e7-46c1a5182e56" providerId="ADAL" clId="{0CAB89AA-7008-49C5-8E13-53BE2A473FD1}" dt="2021-12-06T13:47:56.738" v="4554" actId="113"/>
          <ac:spMkLst>
            <pc:docMk/>
            <pc:sldMk cId="1552585622" sldId="267"/>
            <ac:spMk id="4" creationId="{B20CB164-60DC-4D36-9855-4E4AC18E4F37}"/>
          </ac:spMkLst>
        </pc:spChg>
        <pc:spChg chg="add del">
          <ac:chgData name="Přemysl Bar" userId="e729b752-3125-4e78-a7e7-46c1a5182e56" providerId="ADAL" clId="{0CAB89AA-7008-49C5-8E13-53BE2A473FD1}" dt="2021-12-06T13:46:05.861" v="4540" actId="26606"/>
          <ac:spMkLst>
            <pc:docMk/>
            <pc:sldMk cId="1552585622" sldId="267"/>
            <ac:spMk id="71" creationId="{C8A3C342-1D03-412F-8DD3-BF519E8E0AE9}"/>
          </ac:spMkLst>
        </pc:spChg>
        <pc:spChg chg="add del">
          <ac:chgData name="Přemysl Bar" userId="e729b752-3125-4e78-a7e7-46c1a5182e56" providerId="ADAL" clId="{0CAB89AA-7008-49C5-8E13-53BE2A473FD1}" dt="2021-12-06T13:46:05.861" v="4540" actId="26606"/>
          <ac:spMkLst>
            <pc:docMk/>
            <pc:sldMk cId="1552585622" sldId="267"/>
            <ac:spMk id="73" creationId="{81CC9B02-E087-4350-AEBD-2C3CF001AF01}"/>
          </ac:spMkLst>
        </pc:spChg>
        <pc:spChg chg="add">
          <ac:chgData name="Přemysl Bar" userId="e729b752-3125-4e78-a7e7-46c1a5182e56" providerId="ADAL" clId="{0CAB89AA-7008-49C5-8E13-53BE2A473FD1}" dt="2021-12-06T13:46:05.861" v="4540" actId="26606"/>
          <ac:spMkLst>
            <pc:docMk/>
            <pc:sldMk cId="1552585622" sldId="267"/>
            <ac:spMk id="137" creationId="{B54E2689-26D4-44B0-9175-57BD88CF2849}"/>
          </ac:spMkLst>
        </pc:spChg>
        <pc:picChg chg="add mod ord">
          <ac:chgData name="Přemysl Bar" userId="e729b752-3125-4e78-a7e7-46c1a5182e56" providerId="ADAL" clId="{0CAB89AA-7008-49C5-8E13-53BE2A473FD1}" dt="2021-12-06T13:46:05.861" v="4540" actId="26606"/>
          <ac:picMkLst>
            <pc:docMk/>
            <pc:sldMk cId="1552585622" sldId="267"/>
            <ac:picMk id="1026" creationId="{28364183-8C65-4A14-B996-BA6A23539581}"/>
          </ac:picMkLst>
        </pc:picChg>
        <pc:picChg chg="add mod">
          <ac:chgData name="Přemysl Bar" userId="e729b752-3125-4e78-a7e7-46c1a5182e56" providerId="ADAL" clId="{0CAB89AA-7008-49C5-8E13-53BE2A473FD1}" dt="2021-12-06T13:46:05.861" v="4540" actId="26606"/>
          <ac:picMkLst>
            <pc:docMk/>
            <pc:sldMk cId="1552585622" sldId="267"/>
            <ac:picMk id="1028" creationId="{9AD4DEE9-F240-40D2-AB61-D6AB22F8E0F6}"/>
          </ac:picMkLst>
        </pc:picChg>
      </pc:sldChg>
      <pc:sldChg chg="addSp delSp modSp new mod setBg">
        <pc:chgData name="Přemysl Bar" userId="e729b752-3125-4e78-a7e7-46c1a5182e56" providerId="ADAL" clId="{0CAB89AA-7008-49C5-8E13-53BE2A473FD1}" dt="2021-12-06T13:55:52.618" v="4613" actId="20577"/>
        <pc:sldMkLst>
          <pc:docMk/>
          <pc:sldMk cId="1793142588" sldId="268"/>
        </pc:sldMkLst>
        <pc:spChg chg="mod">
          <ac:chgData name="Přemysl Bar" userId="e729b752-3125-4e78-a7e7-46c1a5182e56" providerId="ADAL" clId="{0CAB89AA-7008-49C5-8E13-53BE2A473FD1}" dt="2021-12-06T13:51:44.832" v="4578" actId="26606"/>
          <ac:spMkLst>
            <pc:docMk/>
            <pc:sldMk cId="1793142588" sldId="268"/>
            <ac:spMk id="2" creationId="{4FB5959C-0FD9-4D9E-8701-7A39BA4FD94B}"/>
          </ac:spMkLst>
        </pc:spChg>
        <pc:spChg chg="mod ord">
          <ac:chgData name="Přemysl Bar" userId="e729b752-3125-4e78-a7e7-46c1a5182e56" providerId="ADAL" clId="{0CAB89AA-7008-49C5-8E13-53BE2A473FD1}" dt="2021-12-06T13:53:07.346" v="4593" actId="1076"/>
          <ac:spMkLst>
            <pc:docMk/>
            <pc:sldMk cId="1793142588" sldId="268"/>
            <ac:spMk id="3" creationId="{49D38DD8-19D9-46C2-8AD8-61316DC8ED41}"/>
          </ac:spMkLst>
        </pc:spChg>
        <pc:spChg chg="add del">
          <ac:chgData name="Přemysl Bar" userId="e729b752-3125-4e78-a7e7-46c1a5182e56" providerId="ADAL" clId="{0CAB89AA-7008-49C5-8E13-53BE2A473FD1}" dt="2021-12-06T13:50:29.902" v="4569" actId="22"/>
          <ac:spMkLst>
            <pc:docMk/>
            <pc:sldMk cId="1793142588" sldId="268"/>
            <ac:spMk id="5" creationId="{405D1D2F-51E0-4880-9784-96FDB38CE885}"/>
          </ac:spMkLst>
        </pc:spChg>
        <pc:spChg chg="add del">
          <ac:chgData name="Přemysl Bar" userId="e729b752-3125-4e78-a7e7-46c1a5182e56" providerId="ADAL" clId="{0CAB89AA-7008-49C5-8E13-53BE2A473FD1}" dt="2021-12-06T13:50:40.269" v="4571" actId="22"/>
          <ac:spMkLst>
            <pc:docMk/>
            <pc:sldMk cId="1793142588" sldId="268"/>
            <ac:spMk id="7" creationId="{9D64A032-EA68-4C0F-86E0-C97172AE0613}"/>
          </ac:spMkLst>
        </pc:spChg>
        <pc:spChg chg="add del">
          <ac:chgData name="Přemysl Bar" userId="e729b752-3125-4e78-a7e7-46c1a5182e56" providerId="ADAL" clId="{0CAB89AA-7008-49C5-8E13-53BE2A473FD1}" dt="2021-12-06T13:50:45.084" v="4573" actId="22"/>
          <ac:spMkLst>
            <pc:docMk/>
            <pc:sldMk cId="1793142588" sldId="268"/>
            <ac:spMk id="9" creationId="{2338AE4D-BA32-45A3-AA64-9F400B8F0159}"/>
          </ac:spMkLst>
        </pc:spChg>
        <pc:spChg chg="add mod">
          <ac:chgData name="Přemysl Bar" userId="e729b752-3125-4e78-a7e7-46c1a5182e56" providerId="ADAL" clId="{0CAB89AA-7008-49C5-8E13-53BE2A473FD1}" dt="2021-12-06T13:55:52.618" v="4613" actId="20577"/>
          <ac:spMkLst>
            <pc:docMk/>
            <pc:sldMk cId="1793142588" sldId="268"/>
            <ac:spMk id="12" creationId="{74EBE6AD-7F1A-4B08-A1D7-54B49D52C9C0}"/>
          </ac:spMkLst>
        </pc:spChg>
        <pc:spChg chg="add del">
          <ac:chgData name="Přemysl Bar" userId="e729b752-3125-4e78-a7e7-46c1a5182e56" providerId="ADAL" clId="{0CAB89AA-7008-49C5-8E13-53BE2A473FD1}" dt="2021-12-06T13:51:44.832" v="4578" actId="26606"/>
          <ac:spMkLst>
            <pc:docMk/>
            <pc:sldMk cId="1793142588" sldId="268"/>
            <ac:spMk id="16" creationId="{A93A089E-0A16-452C-B341-0F769780D262}"/>
          </ac:spMkLst>
        </pc:spChg>
        <pc:picChg chg="add mod">
          <ac:chgData name="Přemysl Bar" userId="e729b752-3125-4e78-a7e7-46c1a5182e56" providerId="ADAL" clId="{0CAB89AA-7008-49C5-8E13-53BE2A473FD1}" dt="2021-12-06T13:53:17.149" v="4594" actId="1076"/>
          <ac:picMkLst>
            <pc:docMk/>
            <pc:sldMk cId="1793142588" sldId="268"/>
            <ac:picMk id="11" creationId="{AA0D28BC-A075-4737-907F-7DB9442F5B29}"/>
          </ac:picMkLst>
        </pc:picChg>
      </pc:sldChg>
      <pc:sldChg chg="addSp modSp new mod setBg">
        <pc:chgData name="Přemysl Bar" userId="e729b752-3125-4e78-a7e7-46c1a5182e56" providerId="ADAL" clId="{0CAB89AA-7008-49C5-8E13-53BE2A473FD1}" dt="2021-12-06T14:21:26.960" v="5078" actId="962"/>
        <pc:sldMkLst>
          <pc:docMk/>
          <pc:sldMk cId="4133683611" sldId="269"/>
        </pc:sldMkLst>
        <pc:spChg chg="mod">
          <ac:chgData name="Přemysl Bar" userId="e729b752-3125-4e78-a7e7-46c1a5182e56" providerId="ADAL" clId="{0CAB89AA-7008-49C5-8E13-53BE2A473FD1}" dt="2021-12-06T14:21:12.415" v="5075" actId="26606"/>
          <ac:spMkLst>
            <pc:docMk/>
            <pc:sldMk cId="4133683611" sldId="269"/>
            <ac:spMk id="2" creationId="{09A52416-F1AB-4A30-8089-C40B80BFD55D}"/>
          </ac:spMkLst>
        </pc:spChg>
        <pc:spChg chg="mod">
          <ac:chgData name="Přemysl Bar" userId="e729b752-3125-4e78-a7e7-46c1a5182e56" providerId="ADAL" clId="{0CAB89AA-7008-49C5-8E13-53BE2A473FD1}" dt="2021-12-06T14:21:26.960" v="5078" actId="962"/>
          <ac:spMkLst>
            <pc:docMk/>
            <pc:sldMk cId="4133683611" sldId="269"/>
            <ac:spMk id="3" creationId="{2B59E091-7D16-4E25-A378-E19956693053}"/>
          </ac:spMkLst>
        </pc:spChg>
        <pc:picChg chg="add mod">
          <ac:chgData name="Přemysl Bar" userId="e729b752-3125-4e78-a7e7-46c1a5182e56" providerId="ADAL" clId="{0CAB89AA-7008-49C5-8E13-53BE2A473FD1}" dt="2021-12-06T14:21:26.960" v="5077" actId="27614"/>
          <ac:picMkLst>
            <pc:docMk/>
            <pc:sldMk cId="4133683611" sldId="269"/>
            <ac:picMk id="2050" creationId="{6E15D8EA-1B94-437F-A7C0-9287DCC39B1A}"/>
          </ac:picMkLst>
        </pc:picChg>
      </pc:sldChg>
      <pc:sldChg chg="addSp modSp new mod">
        <pc:chgData name="Přemysl Bar" userId="e729b752-3125-4e78-a7e7-46c1a5182e56" providerId="ADAL" clId="{0CAB89AA-7008-49C5-8E13-53BE2A473FD1}" dt="2021-12-06T14:26:00.318" v="5511" actId="15"/>
        <pc:sldMkLst>
          <pc:docMk/>
          <pc:sldMk cId="3153753403" sldId="270"/>
        </pc:sldMkLst>
        <pc:spChg chg="mod">
          <ac:chgData name="Přemysl Bar" userId="e729b752-3125-4e78-a7e7-46c1a5182e56" providerId="ADAL" clId="{0CAB89AA-7008-49C5-8E13-53BE2A473FD1}" dt="2021-12-06T14:21:55.160" v="5100" actId="20577"/>
          <ac:spMkLst>
            <pc:docMk/>
            <pc:sldMk cId="3153753403" sldId="270"/>
            <ac:spMk id="2" creationId="{FF401B12-888C-4C0A-ACF5-4CCF94E891BF}"/>
          </ac:spMkLst>
        </pc:spChg>
        <pc:spChg chg="mod">
          <ac:chgData name="Přemysl Bar" userId="e729b752-3125-4e78-a7e7-46c1a5182e56" providerId="ADAL" clId="{0CAB89AA-7008-49C5-8E13-53BE2A473FD1}" dt="2021-12-06T14:23:57.401" v="5298" actId="14100"/>
          <ac:spMkLst>
            <pc:docMk/>
            <pc:sldMk cId="3153753403" sldId="270"/>
            <ac:spMk id="3" creationId="{62A5AC48-06FC-43AD-A44C-C9951BA4F208}"/>
          </ac:spMkLst>
        </pc:spChg>
        <pc:spChg chg="add mod">
          <ac:chgData name="Přemysl Bar" userId="e729b752-3125-4e78-a7e7-46c1a5182e56" providerId="ADAL" clId="{0CAB89AA-7008-49C5-8E13-53BE2A473FD1}" dt="2021-12-06T14:26:00.318" v="5511" actId="15"/>
          <ac:spMkLst>
            <pc:docMk/>
            <pc:sldMk cId="3153753403" sldId="270"/>
            <ac:spMk id="4" creationId="{6AF3CA59-C6D6-4896-8B35-7624584583E0}"/>
          </ac:spMkLst>
        </pc:spChg>
      </pc:sldChg>
      <pc:sldChg chg="addSp delSp modSp new mod">
        <pc:chgData name="Přemysl Bar" userId="e729b752-3125-4e78-a7e7-46c1a5182e56" providerId="ADAL" clId="{0CAB89AA-7008-49C5-8E13-53BE2A473FD1}" dt="2021-12-06T14:34:35.269" v="5623"/>
        <pc:sldMkLst>
          <pc:docMk/>
          <pc:sldMk cId="834525743" sldId="271"/>
        </pc:sldMkLst>
        <pc:spChg chg="mod ord">
          <ac:chgData name="Přemysl Bar" userId="e729b752-3125-4e78-a7e7-46c1a5182e56" providerId="ADAL" clId="{0CAB89AA-7008-49C5-8E13-53BE2A473FD1}" dt="2021-12-06T14:33:22.846" v="5621" actId="207"/>
          <ac:spMkLst>
            <pc:docMk/>
            <pc:sldMk cId="834525743" sldId="271"/>
            <ac:spMk id="2" creationId="{6192A98D-B4BB-4F4C-BBCB-02B6CB49AC33}"/>
          </ac:spMkLst>
        </pc:spChg>
        <pc:spChg chg="mod ord">
          <ac:chgData name="Přemysl Bar" userId="e729b752-3125-4e78-a7e7-46c1a5182e56" providerId="ADAL" clId="{0CAB89AA-7008-49C5-8E13-53BE2A473FD1}" dt="2021-12-06T14:32:28.997" v="5616" actId="20577"/>
          <ac:spMkLst>
            <pc:docMk/>
            <pc:sldMk cId="834525743" sldId="271"/>
            <ac:spMk id="3" creationId="{6E0A5948-D394-49F3-BCC0-408A19B50406}"/>
          </ac:spMkLst>
        </pc:spChg>
        <pc:picChg chg="add mod">
          <ac:chgData name="Přemysl Bar" userId="e729b752-3125-4e78-a7e7-46c1a5182e56" providerId="ADAL" clId="{0CAB89AA-7008-49C5-8E13-53BE2A473FD1}" dt="2021-12-06T14:30:56.588" v="5549" actId="1076"/>
          <ac:picMkLst>
            <pc:docMk/>
            <pc:sldMk cId="834525743" sldId="271"/>
            <ac:picMk id="3074" creationId="{EB25B311-E8EC-4CEE-9E0E-44A3F3D3DA4A}"/>
          </ac:picMkLst>
        </pc:picChg>
        <pc:picChg chg="add del">
          <ac:chgData name="Přemysl Bar" userId="e729b752-3125-4e78-a7e7-46c1a5182e56" providerId="ADAL" clId="{0CAB89AA-7008-49C5-8E13-53BE2A473FD1}" dt="2021-12-06T14:34:35.269" v="5623"/>
          <ac:picMkLst>
            <pc:docMk/>
            <pc:sldMk cId="834525743" sldId="271"/>
            <ac:picMk id="3076" creationId="{DCF23FEB-FCB1-4433-91EE-B2A7D69149E6}"/>
          </ac:picMkLst>
        </pc:picChg>
      </pc:sldChg>
      <pc:sldChg chg="addSp modSp new mod setBg">
        <pc:chgData name="Přemysl Bar" userId="e729b752-3125-4e78-a7e7-46c1a5182e56" providerId="ADAL" clId="{0CAB89AA-7008-49C5-8E13-53BE2A473FD1}" dt="2021-12-06T14:41:25.782" v="5663" actId="20577"/>
        <pc:sldMkLst>
          <pc:docMk/>
          <pc:sldMk cId="623122566" sldId="272"/>
        </pc:sldMkLst>
        <pc:spChg chg="mod">
          <ac:chgData name="Přemysl Bar" userId="e729b752-3125-4e78-a7e7-46c1a5182e56" providerId="ADAL" clId="{0CAB89AA-7008-49C5-8E13-53BE2A473FD1}" dt="2021-12-06T14:41:02.262" v="5652" actId="26606"/>
          <ac:spMkLst>
            <pc:docMk/>
            <pc:sldMk cId="623122566" sldId="272"/>
            <ac:spMk id="2" creationId="{40CECA15-415A-48E0-9A92-EBD0646E430C}"/>
          </ac:spMkLst>
        </pc:spChg>
        <pc:spChg chg="mod ord">
          <ac:chgData name="Přemysl Bar" userId="e729b752-3125-4e78-a7e7-46c1a5182e56" providerId="ADAL" clId="{0CAB89AA-7008-49C5-8E13-53BE2A473FD1}" dt="2021-12-06T14:41:25.782" v="5663" actId="20577"/>
          <ac:spMkLst>
            <pc:docMk/>
            <pc:sldMk cId="623122566" sldId="272"/>
            <ac:spMk id="3" creationId="{AC8CB88B-6216-4768-9E25-27EA9A5FF184}"/>
          </ac:spMkLst>
        </pc:spChg>
        <pc:spChg chg="add">
          <ac:chgData name="Přemysl Bar" userId="e729b752-3125-4e78-a7e7-46c1a5182e56" providerId="ADAL" clId="{0CAB89AA-7008-49C5-8E13-53BE2A473FD1}" dt="2021-12-06T14:41:02.262" v="5652" actId="26606"/>
          <ac:spMkLst>
            <pc:docMk/>
            <pc:sldMk cId="623122566" sldId="272"/>
            <ac:spMk id="73" creationId="{DBAF956B-591A-4461-BB3C-79AA176B099A}"/>
          </ac:spMkLst>
        </pc:spChg>
        <pc:spChg chg="add">
          <ac:chgData name="Přemysl Bar" userId="e729b752-3125-4e78-a7e7-46c1a5182e56" providerId="ADAL" clId="{0CAB89AA-7008-49C5-8E13-53BE2A473FD1}" dt="2021-12-06T14:41:02.262" v="5652" actId="26606"/>
          <ac:spMkLst>
            <pc:docMk/>
            <pc:sldMk cId="623122566" sldId="272"/>
            <ac:spMk id="75" creationId="{E8895FAA-0D03-43F6-9594-A8733552E281}"/>
          </ac:spMkLst>
        </pc:spChg>
        <pc:spChg chg="add">
          <ac:chgData name="Přemysl Bar" userId="e729b752-3125-4e78-a7e7-46c1a5182e56" providerId="ADAL" clId="{0CAB89AA-7008-49C5-8E13-53BE2A473FD1}" dt="2021-12-06T14:41:02.262" v="5652" actId="26606"/>
          <ac:spMkLst>
            <pc:docMk/>
            <pc:sldMk cId="623122566" sldId="272"/>
            <ac:spMk id="77" creationId="{918FB696-BC5E-43A4-9768-4BB5278BDC9A}"/>
          </ac:spMkLst>
        </pc:spChg>
        <pc:picChg chg="add mod">
          <ac:chgData name="Přemysl Bar" userId="e729b752-3125-4e78-a7e7-46c1a5182e56" providerId="ADAL" clId="{0CAB89AA-7008-49C5-8E13-53BE2A473FD1}" dt="2021-12-06T14:41:02.262" v="5652" actId="26606"/>
          <ac:picMkLst>
            <pc:docMk/>
            <pc:sldMk cId="623122566" sldId="272"/>
            <ac:picMk id="4098" creationId="{A7F65580-061F-4855-BD33-04EBF3CF7409}"/>
          </ac:picMkLst>
        </pc:picChg>
        <pc:picChg chg="add mod">
          <ac:chgData name="Přemysl Bar" userId="e729b752-3125-4e78-a7e7-46c1a5182e56" providerId="ADAL" clId="{0CAB89AA-7008-49C5-8E13-53BE2A473FD1}" dt="2021-12-06T14:41:02.262" v="5652" actId="26606"/>
          <ac:picMkLst>
            <pc:docMk/>
            <pc:sldMk cId="623122566" sldId="272"/>
            <ac:picMk id="4100" creationId="{CAF57DB9-0D72-4929-AC9A-2CD378A9898F}"/>
          </ac:picMkLst>
        </pc:picChg>
      </pc:sldChg>
      <pc:sldChg chg="addSp delSp modSp new mod setBg setClrOvrMap">
        <pc:chgData name="Přemysl Bar" userId="e729b752-3125-4e78-a7e7-46c1a5182e56" providerId="ADAL" clId="{0CAB89AA-7008-49C5-8E13-53BE2A473FD1}" dt="2021-12-06T15:36:00.937" v="6092" actId="1076"/>
        <pc:sldMkLst>
          <pc:docMk/>
          <pc:sldMk cId="4169734020" sldId="273"/>
        </pc:sldMkLst>
        <pc:spChg chg="mod">
          <ac:chgData name="Přemysl Bar" userId="e729b752-3125-4e78-a7e7-46c1a5182e56" providerId="ADAL" clId="{0CAB89AA-7008-49C5-8E13-53BE2A473FD1}" dt="2021-12-06T15:34:57.606" v="6084" actId="26606"/>
          <ac:spMkLst>
            <pc:docMk/>
            <pc:sldMk cId="4169734020" sldId="273"/>
            <ac:spMk id="2" creationId="{FCC7B397-925E-4D51-8368-28B729E75538}"/>
          </ac:spMkLst>
        </pc:spChg>
        <pc:spChg chg="mod ord">
          <ac:chgData name="Přemysl Bar" userId="e729b752-3125-4e78-a7e7-46c1a5182e56" providerId="ADAL" clId="{0CAB89AA-7008-49C5-8E13-53BE2A473FD1}" dt="2021-12-06T15:34:57.606" v="6084" actId="26606"/>
          <ac:spMkLst>
            <pc:docMk/>
            <pc:sldMk cId="4169734020" sldId="273"/>
            <ac:spMk id="3" creationId="{7E51AB01-2DAE-4F88-9E57-FAD00C564E22}"/>
          </ac:spMkLst>
        </pc:spChg>
        <pc:spChg chg="add del">
          <ac:chgData name="Přemysl Bar" userId="e729b752-3125-4e78-a7e7-46c1a5182e56" providerId="ADAL" clId="{0CAB89AA-7008-49C5-8E13-53BE2A473FD1}" dt="2021-12-06T15:34:45.654" v="6082" actId="22"/>
          <ac:spMkLst>
            <pc:docMk/>
            <pc:sldMk cId="4169734020" sldId="273"/>
            <ac:spMk id="5" creationId="{3B7D9B85-4983-4D58-A523-A25AADFCD31D}"/>
          </ac:spMkLst>
        </pc:spChg>
        <pc:spChg chg="add mod">
          <ac:chgData name="Přemysl Bar" userId="e729b752-3125-4e78-a7e7-46c1a5182e56" providerId="ADAL" clId="{0CAB89AA-7008-49C5-8E13-53BE2A473FD1}" dt="2021-12-06T15:36:00.937" v="6092" actId="1076"/>
          <ac:spMkLst>
            <pc:docMk/>
            <pc:sldMk cId="4169734020" sldId="273"/>
            <ac:spMk id="6" creationId="{34FBD994-8900-461A-A46E-37B9EACC96F5}"/>
          </ac:spMkLst>
        </pc:spChg>
        <pc:spChg chg="add">
          <ac:chgData name="Přemysl Bar" userId="e729b752-3125-4e78-a7e7-46c1a5182e56" providerId="ADAL" clId="{0CAB89AA-7008-49C5-8E13-53BE2A473FD1}" dt="2021-12-06T15:34:57.606" v="6084" actId="26606"/>
          <ac:spMkLst>
            <pc:docMk/>
            <pc:sldMk cId="4169734020" sldId="273"/>
            <ac:spMk id="71" creationId="{B4AAD3FD-83A5-4B89-9F8F-01B8870865BE}"/>
          </ac:spMkLst>
        </pc:spChg>
        <pc:spChg chg="add">
          <ac:chgData name="Přemysl Bar" userId="e729b752-3125-4e78-a7e7-46c1a5182e56" providerId="ADAL" clId="{0CAB89AA-7008-49C5-8E13-53BE2A473FD1}" dt="2021-12-06T15:34:57.606" v="6084" actId="26606"/>
          <ac:spMkLst>
            <pc:docMk/>
            <pc:sldMk cId="4169734020" sldId="273"/>
            <ac:spMk id="73" creationId="{61752F1D-FC0F-4103-9584-630E643CCDA6}"/>
          </ac:spMkLst>
        </pc:spChg>
        <pc:spChg chg="add">
          <ac:chgData name="Přemysl Bar" userId="e729b752-3125-4e78-a7e7-46c1a5182e56" providerId="ADAL" clId="{0CAB89AA-7008-49C5-8E13-53BE2A473FD1}" dt="2021-12-06T15:34:57.606" v="6084" actId="26606"/>
          <ac:spMkLst>
            <pc:docMk/>
            <pc:sldMk cId="4169734020" sldId="273"/>
            <ac:spMk id="75" creationId="{70151CB7-E7DE-4917-B831-01DF9CE01306}"/>
          </ac:spMkLst>
        </pc:spChg>
        <pc:spChg chg="add">
          <ac:chgData name="Přemysl Bar" userId="e729b752-3125-4e78-a7e7-46c1a5182e56" providerId="ADAL" clId="{0CAB89AA-7008-49C5-8E13-53BE2A473FD1}" dt="2021-12-06T15:34:57.606" v="6084" actId="26606"/>
          <ac:spMkLst>
            <pc:docMk/>
            <pc:sldMk cId="4169734020" sldId="273"/>
            <ac:spMk id="77" creationId="{A92A1116-1C84-41DF-B803-1F7B0883EC82}"/>
          </ac:spMkLst>
        </pc:spChg>
        <pc:picChg chg="add mod">
          <ac:chgData name="Přemysl Bar" userId="e729b752-3125-4e78-a7e7-46c1a5182e56" providerId="ADAL" clId="{0CAB89AA-7008-49C5-8E13-53BE2A473FD1}" dt="2021-12-06T15:34:57.606" v="6084" actId="26606"/>
          <ac:picMkLst>
            <pc:docMk/>
            <pc:sldMk cId="4169734020" sldId="273"/>
            <ac:picMk id="5122" creationId="{4A241241-5AF8-46F1-B995-CD5374412BA5}"/>
          </ac:picMkLst>
        </pc:picChg>
      </pc:sldChg>
      <pc:sldChg chg="addSp delSp modSp new mod setBg">
        <pc:chgData name="Přemysl Bar" userId="e729b752-3125-4e78-a7e7-46c1a5182e56" providerId="ADAL" clId="{0CAB89AA-7008-49C5-8E13-53BE2A473FD1}" dt="2021-12-06T15:53:49.228" v="6231" actId="20577"/>
        <pc:sldMkLst>
          <pc:docMk/>
          <pc:sldMk cId="2171917158" sldId="274"/>
        </pc:sldMkLst>
        <pc:spChg chg="mod">
          <ac:chgData name="Přemysl Bar" userId="e729b752-3125-4e78-a7e7-46c1a5182e56" providerId="ADAL" clId="{0CAB89AA-7008-49C5-8E13-53BE2A473FD1}" dt="2021-12-06T15:40:35.531" v="6098" actId="26606"/>
          <ac:spMkLst>
            <pc:docMk/>
            <pc:sldMk cId="2171917158" sldId="274"/>
            <ac:spMk id="2" creationId="{D8884BA7-8A9F-4E3E-9A89-0FDE894007E6}"/>
          </ac:spMkLst>
        </pc:spChg>
        <pc:spChg chg="mod ord">
          <ac:chgData name="Přemysl Bar" userId="e729b752-3125-4e78-a7e7-46c1a5182e56" providerId="ADAL" clId="{0CAB89AA-7008-49C5-8E13-53BE2A473FD1}" dt="2021-12-06T15:53:49.228" v="6231" actId="20577"/>
          <ac:spMkLst>
            <pc:docMk/>
            <pc:sldMk cId="2171917158" sldId="274"/>
            <ac:spMk id="3" creationId="{F609B997-B9A6-4A32-BB87-F3984559D8B1}"/>
          </ac:spMkLst>
        </pc:spChg>
        <pc:spChg chg="add mod">
          <ac:chgData name="Přemysl Bar" userId="e729b752-3125-4e78-a7e7-46c1a5182e56" providerId="ADAL" clId="{0CAB89AA-7008-49C5-8E13-53BE2A473FD1}" dt="2021-12-06T15:42:17.924" v="6112" actId="20577"/>
          <ac:spMkLst>
            <pc:docMk/>
            <pc:sldMk cId="2171917158" sldId="274"/>
            <ac:spMk id="6" creationId="{5CC04D54-7004-4188-BF98-D017A94F1817}"/>
          </ac:spMkLst>
        </pc:spChg>
        <pc:spChg chg="add mod">
          <ac:chgData name="Přemysl Bar" userId="e729b752-3125-4e78-a7e7-46c1a5182e56" providerId="ADAL" clId="{0CAB89AA-7008-49C5-8E13-53BE2A473FD1}" dt="2021-12-06T15:43:06.521" v="6126" actId="1076"/>
          <ac:spMkLst>
            <pc:docMk/>
            <pc:sldMk cId="2171917158" sldId="274"/>
            <ac:spMk id="7" creationId="{86B9EE13-47EA-42AE-8AD2-C853CE54891C}"/>
          </ac:spMkLst>
        </pc:spChg>
        <pc:spChg chg="add">
          <ac:chgData name="Přemysl Bar" userId="e729b752-3125-4e78-a7e7-46c1a5182e56" providerId="ADAL" clId="{0CAB89AA-7008-49C5-8E13-53BE2A473FD1}" dt="2021-12-06T15:40:35.531" v="6098" actId="26606"/>
          <ac:spMkLst>
            <pc:docMk/>
            <pc:sldMk cId="2171917158" sldId="274"/>
            <ac:spMk id="10" creationId="{A93A089E-0A16-452C-B341-0F769780D262}"/>
          </ac:spMkLst>
        </pc:spChg>
        <pc:picChg chg="add mod">
          <ac:chgData name="Přemysl Bar" userId="e729b752-3125-4e78-a7e7-46c1a5182e56" providerId="ADAL" clId="{0CAB89AA-7008-49C5-8E13-53BE2A473FD1}" dt="2021-12-06T15:40:35.531" v="6098" actId="26606"/>
          <ac:picMkLst>
            <pc:docMk/>
            <pc:sldMk cId="2171917158" sldId="274"/>
            <ac:picMk id="5" creationId="{682E6F5C-9CDB-471F-B779-3EE2B8889B83}"/>
          </ac:picMkLst>
        </pc:picChg>
        <pc:picChg chg="add del">
          <ac:chgData name="Přemysl Bar" userId="e729b752-3125-4e78-a7e7-46c1a5182e56" providerId="ADAL" clId="{0CAB89AA-7008-49C5-8E13-53BE2A473FD1}" dt="2021-12-06T15:36:46.671" v="6094"/>
          <ac:picMkLst>
            <pc:docMk/>
            <pc:sldMk cId="2171917158" sldId="274"/>
            <ac:picMk id="6146" creationId="{2C153B57-7776-44D8-BFB9-D1E2E303F18F}"/>
          </ac:picMkLst>
        </pc:picChg>
      </pc:sldChg>
      <pc:sldChg chg="addSp modSp new mod">
        <pc:chgData name="Přemysl Bar" userId="e729b752-3125-4e78-a7e7-46c1a5182e56" providerId="ADAL" clId="{0CAB89AA-7008-49C5-8E13-53BE2A473FD1}" dt="2021-12-06T16:01:13.116" v="6341" actId="123"/>
        <pc:sldMkLst>
          <pc:docMk/>
          <pc:sldMk cId="1424609492" sldId="275"/>
        </pc:sldMkLst>
        <pc:spChg chg="mod">
          <ac:chgData name="Přemysl Bar" userId="e729b752-3125-4e78-a7e7-46c1a5182e56" providerId="ADAL" clId="{0CAB89AA-7008-49C5-8E13-53BE2A473FD1}" dt="2021-12-06T15:48:15.319" v="6205"/>
          <ac:spMkLst>
            <pc:docMk/>
            <pc:sldMk cId="1424609492" sldId="275"/>
            <ac:spMk id="2" creationId="{2CE05527-0FD9-4C04-99F9-E97E02D1B139}"/>
          </ac:spMkLst>
        </pc:spChg>
        <pc:spChg chg="mod">
          <ac:chgData name="Přemysl Bar" userId="e729b752-3125-4e78-a7e7-46c1a5182e56" providerId="ADAL" clId="{0CAB89AA-7008-49C5-8E13-53BE2A473FD1}" dt="2021-12-06T16:01:13.116" v="6341" actId="123"/>
          <ac:spMkLst>
            <pc:docMk/>
            <pc:sldMk cId="1424609492" sldId="275"/>
            <ac:spMk id="3" creationId="{87CD4572-9704-479E-B61D-D0E1CD8C31DA}"/>
          </ac:spMkLst>
        </pc:spChg>
        <pc:picChg chg="add mod">
          <ac:chgData name="Přemysl Bar" userId="e729b752-3125-4e78-a7e7-46c1a5182e56" providerId="ADAL" clId="{0CAB89AA-7008-49C5-8E13-53BE2A473FD1}" dt="2021-12-06T15:58:39.630" v="6321" actId="1076"/>
          <ac:picMkLst>
            <pc:docMk/>
            <pc:sldMk cId="1424609492" sldId="275"/>
            <ac:picMk id="5" creationId="{CBB16319-032C-4992-B513-ABB8F6BF987F}"/>
          </ac:picMkLst>
        </pc:picChg>
      </pc:sldChg>
      <pc:sldChg chg="addSp modSp new mod">
        <pc:chgData name="Přemysl Bar" userId="e729b752-3125-4e78-a7e7-46c1a5182e56" providerId="ADAL" clId="{0CAB89AA-7008-49C5-8E13-53BE2A473FD1}" dt="2021-12-06T16:30:44.362" v="6808" actId="20577"/>
        <pc:sldMkLst>
          <pc:docMk/>
          <pc:sldMk cId="1490635124" sldId="276"/>
        </pc:sldMkLst>
        <pc:spChg chg="mod ord">
          <ac:chgData name="Přemysl Bar" userId="e729b752-3125-4e78-a7e7-46c1a5182e56" providerId="ADAL" clId="{0CAB89AA-7008-49C5-8E13-53BE2A473FD1}" dt="2021-12-06T16:23:29.264" v="6752" actId="14100"/>
          <ac:spMkLst>
            <pc:docMk/>
            <pc:sldMk cId="1490635124" sldId="276"/>
            <ac:spMk id="2" creationId="{9DB5DA58-0398-47A8-BE92-706D52E80CD2}"/>
          </ac:spMkLst>
        </pc:spChg>
        <pc:spChg chg="mod">
          <ac:chgData name="Přemysl Bar" userId="e729b752-3125-4e78-a7e7-46c1a5182e56" providerId="ADAL" clId="{0CAB89AA-7008-49C5-8E13-53BE2A473FD1}" dt="2021-12-06T16:30:44.362" v="6808" actId="20577"/>
          <ac:spMkLst>
            <pc:docMk/>
            <pc:sldMk cId="1490635124" sldId="276"/>
            <ac:spMk id="3" creationId="{8BB00F78-63E6-42CC-B5BA-C244BE8090D8}"/>
          </ac:spMkLst>
        </pc:spChg>
        <pc:spChg chg="add mod">
          <ac:chgData name="Přemysl Bar" userId="e729b752-3125-4e78-a7e7-46c1a5182e56" providerId="ADAL" clId="{0CAB89AA-7008-49C5-8E13-53BE2A473FD1}" dt="2021-12-06T16:23:09.972" v="6749" actId="207"/>
          <ac:spMkLst>
            <pc:docMk/>
            <pc:sldMk cId="1490635124" sldId="276"/>
            <ac:spMk id="6" creationId="{B3FE0D1B-EA37-4737-8C49-E63C41F5B6DE}"/>
          </ac:spMkLst>
        </pc:spChg>
        <pc:picChg chg="add mod">
          <ac:chgData name="Přemysl Bar" userId="e729b752-3125-4e78-a7e7-46c1a5182e56" providerId="ADAL" clId="{0CAB89AA-7008-49C5-8E13-53BE2A473FD1}" dt="2021-12-06T16:23:25.106" v="6751" actId="1076"/>
          <ac:picMkLst>
            <pc:docMk/>
            <pc:sldMk cId="1490635124" sldId="276"/>
            <ac:picMk id="5" creationId="{083DA50A-4C13-41F6-9AC2-9F54B5B89E9C}"/>
          </ac:picMkLst>
        </pc:picChg>
      </pc:sldChg>
      <pc:sldChg chg="addSp delSp modSp new mod setBg">
        <pc:chgData name="Přemysl Bar" userId="e729b752-3125-4e78-a7e7-46c1a5182e56" providerId="ADAL" clId="{0CAB89AA-7008-49C5-8E13-53BE2A473FD1}" dt="2021-12-06T16:26:00.158" v="6772" actId="20577"/>
        <pc:sldMkLst>
          <pc:docMk/>
          <pc:sldMk cId="3450365366" sldId="277"/>
        </pc:sldMkLst>
        <pc:spChg chg="mod ord">
          <ac:chgData name="Přemysl Bar" userId="e729b752-3125-4e78-a7e7-46c1a5182e56" providerId="ADAL" clId="{0CAB89AA-7008-49C5-8E13-53BE2A473FD1}" dt="2021-12-06T16:26:00.158" v="6772" actId="20577"/>
          <ac:spMkLst>
            <pc:docMk/>
            <pc:sldMk cId="3450365366" sldId="277"/>
            <ac:spMk id="2" creationId="{2FD361A6-C925-45D6-8469-81EF32CA5F4C}"/>
          </ac:spMkLst>
        </pc:spChg>
        <pc:spChg chg="del">
          <ac:chgData name="Přemysl Bar" userId="e729b752-3125-4e78-a7e7-46c1a5182e56" providerId="ADAL" clId="{0CAB89AA-7008-49C5-8E13-53BE2A473FD1}" dt="2021-12-06T16:25:44.286" v="6758"/>
          <ac:spMkLst>
            <pc:docMk/>
            <pc:sldMk cId="3450365366" sldId="277"/>
            <ac:spMk id="3" creationId="{E5B950A8-5204-44F1-B5BF-3DF06A98FB99}"/>
          </ac:spMkLst>
        </pc:spChg>
        <pc:spChg chg="add">
          <ac:chgData name="Přemysl Bar" userId="e729b752-3125-4e78-a7e7-46c1a5182e56" providerId="ADAL" clId="{0CAB89AA-7008-49C5-8E13-53BE2A473FD1}" dt="2021-12-06T16:25:49.926" v="6761" actId="26606"/>
          <ac:spMkLst>
            <pc:docMk/>
            <pc:sldMk cId="3450365366" sldId="277"/>
            <ac:spMk id="14" creationId="{989BE678-777B-482A-A616-FEDC47B162E5}"/>
          </ac:spMkLst>
        </pc:spChg>
        <pc:spChg chg="add">
          <ac:chgData name="Přemysl Bar" userId="e729b752-3125-4e78-a7e7-46c1a5182e56" providerId="ADAL" clId="{0CAB89AA-7008-49C5-8E13-53BE2A473FD1}" dt="2021-12-06T16:25:49.926" v="6761" actId="26606"/>
          <ac:spMkLst>
            <pc:docMk/>
            <pc:sldMk cId="3450365366" sldId="277"/>
            <ac:spMk id="20" creationId="{D28BE0C3-2102-4820-B88B-A448B1840D14}"/>
          </ac:spMkLst>
        </pc:spChg>
        <pc:spChg chg="add">
          <ac:chgData name="Přemysl Bar" userId="e729b752-3125-4e78-a7e7-46c1a5182e56" providerId="ADAL" clId="{0CAB89AA-7008-49C5-8E13-53BE2A473FD1}" dt="2021-12-06T16:25:49.926" v="6761" actId="26606"/>
          <ac:spMkLst>
            <pc:docMk/>
            <pc:sldMk cId="3450365366" sldId="277"/>
            <ac:spMk id="22" creationId="{E4F17063-EDA4-417B-946F-BA357F3B390D}"/>
          </ac:spMkLst>
        </pc:spChg>
        <pc:spChg chg="add">
          <ac:chgData name="Přemysl Bar" userId="e729b752-3125-4e78-a7e7-46c1a5182e56" providerId="ADAL" clId="{0CAB89AA-7008-49C5-8E13-53BE2A473FD1}" dt="2021-12-06T16:25:49.926" v="6761" actId="26606"/>
          <ac:spMkLst>
            <pc:docMk/>
            <pc:sldMk cId="3450365366" sldId="277"/>
            <ac:spMk id="24" creationId="{D36F3EEA-55D4-4677-80E7-92D00B8F343B}"/>
          </ac:spMkLst>
        </pc:spChg>
        <pc:picChg chg="add mod">
          <ac:chgData name="Přemysl Bar" userId="e729b752-3125-4e78-a7e7-46c1a5182e56" providerId="ADAL" clId="{0CAB89AA-7008-49C5-8E13-53BE2A473FD1}" dt="2021-12-06T16:25:49.926" v="6761" actId="26606"/>
          <ac:picMkLst>
            <pc:docMk/>
            <pc:sldMk cId="3450365366" sldId="277"/>
            <ac:picMk id="5" creationId="{1C6D9EA1-2ADB-40B4-BA96-68BC9F12CF7A}"/>
          </ac:picMkLst>
        </pc:picChg>
        <pc:picChg chg="add">
          <ac:chgData name="Přemysl Bar" userId="e729b752-3125-4e78-a7e7-46c1a5182e56" providerId="ADAL" clId="{0CAB89AA-7008-49C5-8E13-53BE2A473FD1}" dt="2021-12-06T16:25:49.926" v="6761" actId="26606"/>
          <ac:picMkLst>
            <pc:docMk/>
            <pc:sldMk cId="3450365366" sldId="277"/>
            <ac:picMk id="10" creationId="{DF19BAF3-7E20-4B9D-B544-BABAEEA1FA75}"/>
          </ac:picMkLst>
        </pc:picChg>
        <pc:picChg chg="add">
          <ac:chgData name="Přemysl Bar" userId="e729b752-3125-4e78-a7e7-46c1a5182e56" providerId="ADAL" clId="{0CAB89AA-7008-49C5-8E13-53BE2A473FD1}" dt="2021-12-06T16:25:49.926" v="6761" actId="26606"/>
          <ac:picMkLst>
            <pc:docMk/>
            <pc:sldMk cId="3450365366" sldId="277"/>
            <ac:picMk id="12" creationId="{950648F4-ABCD-4DF0-8641-76CFB2354721}"/>
          </ac:picMkLst>
        </pc:picChg>
        <pc:picChg chg="add">
          <ac:chgData name="Přemysl Bar" userId="e729b752-3125-4e78-a7e7-46c1a5182e56" providerId="ADAL" clId="{0CAB89AA-7008-49C5-8E13-53BE2A473FD1}" dt="2021-12-06T16:25:49.926" v="6761" actId="26606"/>
          <ac:picMkLst>
            <pc:docMk/>
            <pc:sldMk cId="3450365366" sldId="277"/>
            <ac:picMk id="16" creationId="{CF1EB4BD-9C7E-4AA3-9681-C7EB0DA6250B}"/>
          </ac:picMkLst>
        </pc:picChg>
        <pc:picChg chg="add">
          <ac:chgData name="Přemysl Bar" userId="e729b752-3125-4e78-a7e7-46c1a5182e56" providerId="ADAL" clId="{0CAB89AA-7008-49C5-8E13-53BE2A473FD1}" dt="2021-12-06T16:25:49.926" v="6761" actId="26606"/>
          <ac:picMkLst>
            <pc:docMk/>
            <pc:sldMk cId="3450365366" sldId="277"/>
            <ac:picMk id="18" creationId="{94AAE3AA-3759-4D28-B0EF-575F25A5146C}"/>
          </ac:picMkLst>
        </pc:picChg>
      </pc:sldChg>
      <pc:sldChg chg="addSp delSp modSp new mod">
        <pc:chgData name="Přemysl Bar" userId="e729b752-3125-4e78-a7e7-46c1a5182e56" providerId="ADAL" clId="{0CAB89AA-7008-49C5-8E13-53BE2A473FD1}" dt="2021-12-06T16:34:03.001" v="6848" actId="1076"/>
        <pc:sldMkLst>
          <pc:docMk/>
          <pc:sldMk cId="3232284309" sldId="278"/>
        </pc:sldMkLst>
        <pc:spChg chg="mod ord">
          <ac:chgData name="Přemysl Bar" userId="e729b752-3125-4e78-a7e7-46c1a5182e56" providerId="ADAL" clId="{0CAB89AA-7008-49C5-8E13-53BE2A473FD1}" dt="2021-12-06T16:34:03.001" v="6848" actId="1076"/>
          <ac:spMkLst>
            <pc:docMk/>
            <pc:sldMk cId="3232284309" sldId="278"/>
            <ac:spMk id="2" creationId="{AC4EA41A-8F0D-4008-85AE-B8C8640D365C}"/>
          </ac:spMkLst>
        </pc:spChg>
        <pc:spChg chg="del">
          <ac:chgData name="Přemysl Bar" userId="e729b752-3125-4e78-a7e7-46c1a5182e56" providerId="ADAL" clId="{0CAB89AA-7008-49C5-8E13-53BE2A473FD1}" dt="2021-12-06T16:31:20.324" v="6816"/>
          <ac:spMkLst>
            <pc:docMk/>
            <pc:sldMk cId="3232284309" sldId="278"/>
            <ac:spMk id="3" creationId="{15966BBD-C390-435F-85A7-4A0504C912DA}"/>
          </ac:spMkLst>
        </pc:spChg>
        <pc:picChg chg="add mod modCrop">
          <ac:chgData name="Přemysl Bar" userId="e729b752-3125-4e78-a7e7-46c1a5182e56" providerId="ADAL" clId="{0CAB89AA-7008-49C5-8E13-53BE2A473FD1}" dt="2021-12-06T16:33:58.873" v="6847" actId="1076"/>
          <ac:picMkLst>
            <pc:docMk/>
            <pc:sldMk cId="3232284309" sldId="278"/>
            <ac:picMk id="5" creationId="{978E9895-9325-449D-9012-8B586172F564}"/>
          </ac:picMkLst>
        </pc:picChg>
      </pc:sldChg>
      <pc:sldChg chg="modSp new mod">
        <pc:chgData name="Přemysl Bar" userId="e729b752-3125-4e78-a7e7-46c1a5182e56" providerId="ADAL" clId="{0CAB89AA-7008-49C5-8E13-53BE2A473FD1}" dt="2021-12-06T16:43:13.632" v="7054" actId="20577"/>
        <pc:sldMkLst>
          <pc:docMk/>
          <pc:sldMk cId="1603849304" sldId="279"/>
        </pc:sldMkLst>
        <pc:spChg chg="mod">
          <ac:chgData name="Přemysl Bar" userId="e729b752-3125-4e78-a7e7-46c1a5182e56" providerId="ADAL" clId="{0CAB89AA-7008-49C5-8E13-53BE2A473FD1}" dt="2021-12-06T16:34:41.295" v="6866" actId="20577"/>
          <ac:spMkLst>
            <pc:docMk/>
            <pc:sldMk cId="1603849304" sldId="279"/>
            <ac:spMk id="2" creationId="{43982EE6-889E-4F02-B329-6E29CFEB6DA4}"/>
          </ac:spMkLst>
        </pc:spChg>
        <pc:spChg chg="mod">
          <ac:chgData name="Přemysl Bar" userId="e729b752-3125-4e78-a7e7-46c1a5182e56" providerId="ADAL" clId="{0CAB89AA-7008-49C5-8E13-53BE2A473FD1}" dt="2021-12-06T16:43:13.632" v="7054" actId="20577"/>
          <ac:spMkLst>
            <pc:docMk/>
            <pc:sldMk cId="1603849304" sldId="279"/>
            <ac:spMk id="3" creationId="{B5965332-84E4-49F9-8E84-F6087EAE373B}"/>
          </ac:spMkLst>
        </pc:spChg>
      </pc:sldChg>
      <pc:sldChg chg="addSp delSp modSp new mod">
        <pc:chgData name="Přemysl Bar" userId="e729b752-3125-4e78-a7e7-46c1a5182e56" providerId="ADAL" clId="{0CAB89AA-7008-49C5-8E13-53BE2A473FD1}" dt="2021-12-06T16:41:49.251" v="7009" actId="20577"/>
        <pc:sldMkLst>
          <pc:docMk/>
          <pc:sldMk cId="1393556292" sldId="280"/>
        </pc:sldMkLst>
        <pc:spChg chg="mod">
          <ac:chgData name="Přemysl Bar" userId="e729b752-3125-4e78-a7e7-46c1a5182e56" providerId="ADAL" clId="{0CAB89AA-7008-49C5-8E13-53BE2A473FD1}" dt="2021-12-06T16:41:49.251" v="7009" actId="20577"/>
          <ac:spMkLst>
            <pc:docMk/>
            <pc:sldMk cId="1393556292" sldId="280"/>
            <ac:spMk id="2" creationId="{5F4A120B-0067-4E09-8A14-BA9EF3FE5B8A}"/>
          </ac:spMkLst>
        </pc:spChg>
        <pc:spChg chg="add del">
          <ac:chgData name="Přemysl Bar" userId="e729b752-3125-4e78-a7e7-46c1a5182e56" providerId="ADAL" clId="{0CAB89AA-7008-49C5-8E13-53BE2A473FD1}" dt="2021-12-06T16:40:52.435" v="6977"/>
          <ac:spMkLst>
            <pc:docMk/>
            <pc:sldMk cId="1393556292" sldId="280"/>
            <ac:spMk id="3" creationId="{8408790A-4207-4284-B879-408D7299C7CB}"/>
          </ac:spMkLst>
        </pc:spChg>
        <pc:picChg chg="add del mod">
          <ac:chgData name="Přemysl Bar" userId="e729b752-3125-4e78-a7e7-46c1a5182e56" providerId="ADAL" clId="{0CAB89AA-7008-49C5-8E13-53BE2A473FD1}" dt="2021-12-06T16:40:46.609" v="6976"/>
          <ac:picMkLst>
            <pc:docMk/>
            <pc:sldMk cId="1393556292" sldId="280"/>
            <ac:picMk id="5" creationId="{8CC86C5C-FFFB-48FF-A36E-7E464CF9CF98}"/>
          </ac:picMkLst>
        </pc:picChg>
        <pc:picChg chg="add mod">
          <ac:chgData name="Přemysl Bar" userId="e729b752-3125-4e78-a7e7-46c1a5182e56" providerId="ADAL" clId="{0CAB89AA-7008-49C5-8E13-53BE2A473FD1}" dt="2021-12-06T16:41:05.666" v="6985" actId="14100"/>
          <ac:picMkLst>
            <pc:docMk/>
            <pc:sldMk cId="1393556292" sldId="280"/>
            <ac:picMk id="7" creationId="{C4F34121-9846-4D7C-8118-09F02E4A242F}"/>
          </ac:picMkLst>
        </pc:picChg>
      </pc:sldChg>
      <pc:sldChg chg="modSp new mod">
        <pc:chgData name="Přemysl Bar" userId="e729b752-3125-4e78-a7e7-46c1a5182e56" providerId="ADAL" clId="{0CAB89AA-7008-49C5-8E13-53BE2A473FD1}" dt="2021-12-06T16:48:08.966" v="7098" actId="1076"/>
        <pc:sldMkLst>
          <pc:docMk/>
          <pc:sldMk cId="1363644900" sldId="281"/>
        </pc:sldMkLst>
        <pc:spChg chg="mod">
          <ac:chgData name="Přemysl Bar" userId="e729b752-3125-4e78-a7e7-46c1a5182e56" providerId="ADAL" clId="{0CAB89AA-7008-49C5-8E13-53BE2A473FD1}" dt="2021-12-06T16:48:08.966" v="7098" actId="1076"/>
          <ac:spMkLst>
            <pc:docMk/>
            <pc:sldMk cId="1363644900" sldId="281"/>
            <ac:spMk id="2" creationId="{1385AD1F-1817-40C6-8D6C-DDE9A1F422BD}"/>
          </ac:spMkLst>
        </pc:spChg>
        <pc:spChg chg="mod">
          <ac:chgData name="Přemysl Bar" userId="e729b752-3125-4e78-a7e7-46c1a5182e56" providerId="ADAL" clId="{0CAB89AA-7008-49C5-8E13-53BE2A473FD1}" dt="2021-12-06T16:47:33.348" v="7095" actId="255"/>
          <ac:spMkLst>
            <pc:docMk/>
            <pc:sldMk cId="1363644900" sldId="281"/>
            <ac:spMk id="3" creationId="{3A64D9BB-5E37-4635-872C-6D031023CF60}"/>
          </ac:spMkLst>
        </pc:spChg>
      </pc:sldChg>
      <pc:sldChg chg="addSp modSp new mod">
        <pc:chgData name="Přemysl Bar" userId="e729b752-3125-4e78-a7e7-46c1a5182e56" providerId="ADAL" clId="{0CAB89AA-7008-49C5-8E13-53BE2A473FD1}" dt="2021-12-06T16:54:09.937" v="7118" actId="1076"/>
        <pc:sldMkLst>
          <pc:docMk/>
          <pc:sldMk cId="787915225" sldId="282"/>
        </pc:sldMkLst>
        <pc:spChg chg="mod">
          <ac:chgData name="Přemysl Bar" userId="e729b752-3125-4e78-a7e7-46c1a5182e56" providerId="ADAL" clId="{0CAB89AA-7008-49C5-8E13-53BE2A473FD1}" dt="2021-12-06T16:48:13.389" v="7099"/>
          <ac:spMkLst>
            <pc:docMk/>
            <pc:sldMk cId="787915225" sldId="282"/>
            <ac:spMk id="2" creationId="{1E350FCC-3139-4906-9C6B-E70A249D1B94}"/>
          </ac:spMkLst>
        </pc:spChg>
        <pc:spChg chg="mod">
          <ac:chgData name="Přemysl Bar" userId="e729b752-3125-4e78-a7e7-46c1a5182e56" providerId="ADAL" clId="{0CAB89AA-7008-49C5-8E13-53BE2A473FD1}" dt="2021-12-06T16:52:10.720" v="7104" actId="14100"/>
          <ac:spMkLst>
            <pc:docMk/>
            <pc:sldMk cId="787915225" sldId="282"/>
            <ac:spMk id="3" creationId="{6D97F0BC-6389-4B7D-B90C-5CB944CB1EAE}"/>
          </ac:spMkLst>
        </pc:spChg>
        <pc:spChg chg="add mod">
          <ac:chgData name="Přemysl Bar" userId="e729b752-3125-4e78-a7e7-46c1a5182e56" providerId="ADAL" clId="{0CAB89AA-7008-49C5-8E13-53BE2A473FD1}" dt="2021-12-06T16:54:09.937" v="7118" actId="1076"/>
          <ac:spMkLst>
            <pc:docMk/>
            <pc:sldMk cId="787915225" sldId="282"/>
            <ac:spMk id="4" creationId="{41CAC519-094B-4143-BBFA-7A54842D4D88}"/>
          </ac:spMkLst>
        </pc:spChg>
        <pc:spChg chg="add mod">
          <ac:chgData name="Přemysl Bar" userId="e729b752-3125-4e78-a7e7-46c1a5182e56" providerId="ADAL" clId="{0CAB89AA-7008-49C5-8E13-53BE2A473FD1}" dt="2021-12-06T16:54:06.880" v="7117" actId="1076"/>
          <ac:spMkLst>
            <pc:docMk/>
            <pc:sldMk cId="787915225" sldId="282"/>
            <ac:spMk id="6" creationId="{F23BF36D-FF51-4A39-9BB0-5702DCEB16A5}"/>
          </ac:spMkLst>
        </pc:spChg>
        <pc:picChg chg="add mod">
          <ac:chgData name="Přemysl Bar" userId="e729b752-3125-4e78-a7e7-46c1a5182e56" providerId="ADAL" clId="{0CAB89AA-7008-49C5-8E13-53BE2A473FD1}" dt="2021-12-06T16:52:53.042" v="7106" actId="1076"/>
          <ac:picMkLst>
            <pc:docMk/>
            <pc:sldMk cId="787915225" sldId="282"/>
            <ac:picMk id="7170" creationId="{AABB0C22-4C76-4F15-9A90-E93A5B0B4471}"/>
          </ac:picMkLst>
        </pc:picChg>
      </pc:sldChg>
      <pc:sldChg chg="addSp modSp new mod">
        <pc:chgData name="Přemysl Bar" userId="e729b752-3125-4e78-a7e7-46c1a5182e56" providerId="ADAL" clId="{0CAB89AA-7008-49C5-8E13-53BE2A473FD1}" dt="2021-12-06T17:00:35.853" v="7235" actId="122"/>
        <pc:sldMkLst>
          <pc:docMk/>
          <pc:sldMk cId="3077331417" sldId="283"/>
        </pc:sldMkLst>
        <pc:spChg chg="mod">
          <ac:chgData name="Přemysl Bar" userId="e729b752-3125-4e78-a7e7-46c1a5182e56" providerId="ADAL" clId="{0CAB89AA-7008-49C5-8E13-53BE2A473FD1}" dt="2021-12-06T17:00:35.853" v="7235" actId="122"/>
          <ac:spMkLst>
            <pc:docMk/>
            <pc:sldMk cId="3077331417" sldId="283"/>
            <ac:spMk id="2" creationId="{D05C4A87-B9C9-4DC0-8BE4-C017AEE2F2E7}"/>
          </ac:spMkLst>
        </pc:spChg>
        <pc:spChg chg="mod ord">
          <ac:chgData name="Přemysl Bar" userId="e729b752-3125-4e78-a7e7-46c1a5182e56" providerId="ADAL" clId="{0CAB89AA-7008-49C5-8E13-53BE2A473FD1}" dt="2021-12-06T17:00:24.018" v="7233" actId="1076"/>
          <ac:spMkLst>
            <pc:docMk/>
            <pc:sldMk cId="3077331417" sldId="283"/>
            <ac:spMk id="3" creationId="{01BA0C97-8DFE-41C6-9BC8-7EFA14ECC4EA}"/>
          </ac:spMkLst>
        </pc:spChg>
        <pc:picChg chg="add mod modCrop">
          <ac:chgData name="Přemysl Bar" userId="e729b752-3125-4e78-a7e7-46c1a5182e56" providerId="ADAL" clId="{0CAB89AA-7008-49C5-8E13-53BE2A473FD1}" dt="2021-12-06T16:59:39.474" v="7227" actId="14100"/>
          <ac:picMkLst>
            <pc:docMk/>
            <pc:sldMk cId="3077331417" sldId="283"/>
            <ac:picMk id="5" creationId="{91C866E4-230F-4DE4-BBFB-5874774060EC}"/>
          </ac:picMkLst>
        </pc:picChg>
      </pc:sldChg>
      <pc:sldChg chg="modSp new mod">
        <pc:chgData name="Přemysl Bar" userId="e729b752-3125-4e78-a7e7-46c1a5182e56" providerId="ADAL" clId="{0CAB89AA-7008-49C5-8E13-53BE2A473FD1}" dt="2021-12-06T17:08:34.732" v="7446" actId="20577"/>
        <pc:sldMkLst>
          <pc:docMk/>
          <pc:sldMk cId="1288646290" sldId="284"/>
        </pc:sldMkLst>
        <pc:spChg chg="mod">
          <ac:chgData name="Přemysl Bar" userId="e729b752-3125-4e78-a7e7-46c1a5182e56" providerId="ADAL" clId="{0CAB89AA-7008-49C5-8E13-53BE2A473FD1}" dt="2021-12-06T17:02:31.571" v="7237"/>
          <ac:spMkLst>
            <pc:docMk/>
            <pc:sldMk cId="1288646290" sldId="284"/>
            <ac:spMk id="2" creationId="{684DCCB5-8D9F-473E-9054-76232A3E9D7A}"/>
          </ac:spMkLst>
        </pc:spChg>
        <pc:spChg chg="mod">
          <ac:chgData name="Přemysl Bar" userId="e729b752-3125-4e78-a7e7-46c1a5182e56" providerId="ADAL" clId="{0CAB89AA-7008-49C5-8E13-53BE2A473FD1}" dt="2021-12-06T17:08:34.732" v="7446" actId="20577"/>
          <ac:spMkLst>
            <pc:docMk/>
            <pc:sldMk cId="1288646290" sldId="284"/>
            <ac:spMk id="3" creationId="{A819688A-C6A3-478B-B059-612C7961EDCB}"/>
          </ac:spMkLst>
        </pc:spChg>
      </pc:sldChg>
      <pc:sldChg chg="addSp delSp modSp new mod setBg">
        <pc:chgData name="Přemysl Bar" userId="e729b752-3125-4e78-a7e7-46c1a5182e56" providerId="ADAL" clId="{0CAB89AA-7008-49C5-8E13-53BE2A473FD1}" dt="2021-12-06T17:23:21.592" v="7678" actId="14100"/>
        <pc:sldMkLst>
          <pc:docMk/>
          <pc:sldMk cId="588291763" sldId="285"/>
        </pc:sldMkLst>
        <pc:spChg chg="mod">
          <ac:chgData name="Přemysl Bar" userId="e729b752-3125-4e78-a7e7-46c1a5182e56" providerId="ADAL" clId="{0CAB89AA-7008-49C5-8E13-53BE2A473FD1}" dt="2021-12-06T17:20:10.296" v="7644" actId="122"/>
          <ac:spMkLst>
            <pc:docMk/>
            <pc:sldMk cId="588291763" sldId="285"/>
            <ac:spMk id="2" creationId="{5FC208CD-767F-4F3C-9963-1C783A004855}"/>
          </ac:spMkLst>
        </pc:spChg>
        <pc:spChg chg="mod ord">
          <ac:chgData name="Přemysl Bar" userId="e729b752-3125-4e78-a7e7-46c1a5182e56" providerId="ADAL" clId="{0CAB89AA-7008-49C5-8E13-53BE2A473FD1}" dt="2021-12-06T17:23:21.592" v="7678" actId="14100"/>
          <ac:spMkLst>
            <pc:docMk/>
            <pc:sldMk cId="588291763" sldId="285"/>
            <ac:spMk id="3" creationId="{672E5816-EDCC-45BC-B586-99E758461193}"/>
          </ac:spMkLst>
        </pc:spChg>
        <pc:spChg chg="add del">
          <ac:chgData name="Přemysl Bar" userId="e729b752-3125-4e78-a7e7-46c1a5182e56" providerId="ADAL" clId="{0CAB89AA-7008-49C5-8E13-53BE2A473FD1}" dt="2021-12-06T17:18:08.095" v="7616" actId="26606"/>
          <ac:spMkLst>
            <pc:docMk/>
            <pc:sldMk cId="588291763" sldId="285"/>
            <ac:spMk id="10" creationId="{C8A3C342-1D03-412F-8DD3-BF519E8E0AE9}"/>
          </ac:spMkLst>
        </pc:spChg>
        <pc:spChg chg="add mod">
          <ac:chgData name="Přemysl Bar" userId="e729b752-3125-4e78-a7e7-46c1a5182e56" providerId="ADAL" clId="{0CAB89AA-7008-49C5-8E13-53BE2A473FD1}" dt="2021-12-06T17:23:03.453" v="7674" actId="1076"/>
          <ac:spMkLst>
            <pc:docMk/>
            <pc:sldMk cId="588291763" sldId="285"/>
            <ac:spMk id="11" creationId="{DACD3088-A417-4C64-B583-C9982609C5C6}"/>
          </ac:spMkLst>
        </pc:spChg>
        <pc:spChg chg="add del">
          <ac:chgData name="Přemysl Bar" userId="e729b752-3125-4e78-a7e7-46c1a5182e56" providerId="ADAL" clId="{0CAB89AA-7008-49C5-8E13-53BE2A473FD1}" dt="2021-12-06T17:18:08.095" v="7616" actId="26606"/>
          <ac:spMkLst>
            <pc:docMk/>
            <pc:sldMk cId="588291763" sldId="285"/>
            <ac:spMk id="12" creationId="{81CC9B02-E087-4350-AEBD-2C3CF001AF01}"/>
          </ac:spMkLst>
        </pc:spChg>
        <pc:spChg chg="add del">
          <ac:chgData name="Přemysl Bar" userId="e729b752-3125-4e78-a7e7-46c1a5182e56" providerId="ADAL" clId="{0CAB89AA-7008-49C5-8E13-53BE2A473FD1}" dt="2021-12-06T17:17:52.311" v="7610" actId="26606"/>
          <ac:spMkLst>
            <pc:docMk/>
            <pc:sldMk cId="588291763" sldId="285"/>
            <ac:spMk id="17" creationId="{C8A3C342-1D03-412F-8DD3-BF519E8E0AE9}"/>
          </ac:spMkLst>
        </pc:spChg>
        <pc:spChg chg="add del">
          <ac:chgData name="Přemysl Bar" userId="e729b752-3125-4e78-a7e7-46c1a5182e56" providerId="ADAL" clId="{0CAB89AA-7008-49C5-8E13-53BE2A473FD1}" dt="2021-12-06T17:17:52.311" v="7610" actId="26606"/>
          <ac:spMkLst>
            <pc:docMk/>
            <pc:sldMk cId="588291763" sldId="285"/>
            <ac:spMk id="19" creationId="{81CC9B02-E087-4350-AEBD-2C3CF001AF01}"/>
          </ac:spMkLst>
        </pc:spChg>
        <pc:spChg chg="add del">
          <ac:chgData name="Přemysl Bar" userId="e729b752-3125-4e78-a7e7-46c1a5182e56" providerId="ADAL" clId="{0CAB89AA-7008-49C5-8E13-53BE2A473FD1}" dt="2021-12-06T17:17:54.079" v="7612" actId="26606"/>
          <ac:spMkLst>
            <pc:docMk/>
            <pc:sldMk cId="588291763" sldId="285"/>
            <ac:spMk id="21" creationId="{B54E2689-26D4-44B0-9175-57BD88CF2849}"/>
          </ac:spMkLst>
        </pc:spChg>
        <pc:spChg chg="add del">
          <ac:chgData name="Přemysl Bar" userId="e729b752-3125-4e78-a7e7-46c1a5182e56" providerId="ADAL" clId="{0CAB89AA-7008-49C5-8E13-53BE2A473FD1}" dt="2021-12-06T17:17:57.673" v="7614" actId="26606"/>
          <ac:spMkLst>
            <pc:docMk/>
            <pc:sldMk cId="588291763" sldId="285"/>
            <ac:spMk id="23" creationId="{AC546BE4-C7A3-4A47-9FA5-0866D5E656B4}"/>
          </ac:spMkLst>
        </pc:spChg>
        <pc:spChg chg="add del">
          <ac:chgData name="Přemysl Bar" userId="e729b752-3125-4e78-a7e7-46c1a5182e56" providerId="ADAL" clId="{0CAB89AA-7008-49C5-8E13-53BE2A473FD1}" dt="2021-12-06T17:18:08.095" v="7616" actId="26606"/>
          <ac:spMkLst>
            <pc:docMk/>
            <pc:sldMk cId="588291763" sldId="285"/>
            <ac:spMk id="25" creationId="{387B700E-91FC-4893-94A0-333C11403BF3}"/>
          </ac:spMkLst>
        </pc:spChg>
        <pc:picChg chg="add del mod ord">
          <ac:chgData name="Přemysl Bar" userId="e729b752-3125-4e78-a7e7-46c1a5182e56" providerId="ADAL" clId="{0CAB89AA-7008-49C5-8E13-53BE2A473FD1}" dt="2021-12-06T17:18:37.563" v="7621" actId="21"/>
          <ac:picMkLst>
            <pc:docMk/>
            <pc:sldMk cId="588291763" sldId="285"/>
            <ac:picMk id="5" creationId="{C7ECE6FF-2136-492E-8343-858167E94780}"/>
          </ac:picMkLst>
        </pc:picChg>
        <pc:picChg chg="add mod ord">
          <ac:chgData name="Přemysl Bar" userId="e729b752-3125-4e78-a7e7-46c1a5182e56" providerId="ADAL" clId="{0CAB89AA-7008-49C5-8E13-53BE2A473FD1}" dt="2021-12-06T17:19:12.861" v="7624" actId="14100"/>
          <ac:picMkLst>
            <pc:docMk/>
            <pc:sldMk cId="588291763" sldId="285"/>
            <ac:picMk id="7" creationId="{5AEA896E-C9AA-49FD-B519-893AA152CD46}"/>
          </ac:picMkLst>
        </pc:picChg>
        <pc:picChg chg="add mod">
          <ac:chgData name="Přemysl Bar" userId="e729b752-3125-4e78-a7e7-46c1a5182e56" providerId="ADAL" clId="{0CAB89AA-7008-49C5-8E13-53BE2A473FD1}" dt="2021-12-06T17:19:05.318" v="7623" actId="1076"/>
          <ac:picMkLst>
            <pc:docMk/>
            <pc:sldMk cId="588291763" sldId="285"/>
            <ac:picMk id="9" creationId="{98481344-52A8-4A11-A680-766E03E9B3B0}"/>
          </ac:picMkLst>
        </pc:picChg>
      </pc:sldChg>
      <pc:sldChg chg="modSp new del mod">
        <pc:chgData name="Přemysl Bar" userId="e729b752-3125-4e78-a7e7-46c1a5182e56" providerId="ADAL" clId="{0CAB89AA-7008-49C5-8E13-53BE2A473FD1}" dt="2021-12-06T17:27:41.779" v="7773" actId="2696"/>
        <pc:sldMkLst>
          <pc:docMk/>
          <pc:sldMk cId="2089591077" sldId="286"/>
        </pc:sldMkLst>
        <pc:spChg chg="mod">
          <ac:chgData name="Přemysl Bar" userId="e729b752-3125-4e78-a7e7-46c1a5182e56" providerId="ADAL" clId="{0CAB89AA-7008-49C5-8E13-53BE2A473FD1}" dt="2021-12-06T17:27:35.165" v="7770" actId="21"/>
          <ac:spMkLst>
            <pc:docMk/>
            <pc:sldMk cId="2089591077" sldId="286"/>
            <ac:spMk id="2" creationId="{BC5FEBC7-12BA-4BFF-8848-13A25F8E53D3}"/>
          </ac:spMkLst>
        </pc:spChg>
        <pc:spChg chg="mod">
          <ac:chgData name="Přemysl Bar" userId="e729b752-3125-4e78-a7e7-46c1a5182e56" providerId="ADAL" clId="{0CAB89AA-7008-49C5-8E13-53BE2A473FD1}" dt="2021-12-06T17:26:54.208" v="7769" actId="20577"/>
          <ac:spMkLst>
            <pc:docMk/>
            <pc:sldMk cId="2089591077" sldId="286"/>
            <ac:spMk id="3" creationId="{22C50866-1458-4832-AFB4-2D33F5B84C15}"/>
          </ac:spMkLst>
        </pc:spChg>
      </pc:sldChg>
      <pc:sldChg chg="addSp delSp modSp new mod setBg">
        <pc:chgData name="Přemysl Bar" userId="e729b752-3125-4e78-a7e7-46c1a5182e56" providerId="ADAL" clId="{0CAB89AA-7008-49C5-8E13-53BE2A473FD1}" dt="2021-12-06T18:00:05.533" v="8847" actId="26606"/>
        <pc:sldMkLst>
          <pc:docMk/>
          <pc:sldMk cId="4115364770" sldId="287"/>
        </pc:sldMkLst>
        <pc:spChg chg="mod">
          <ac:chgData name="Přemysl Bar" userId="e729b752-3125-4e78-a7e7-46c1a5182e56" providerId="ADAL" clId="{0CAB89AA-7008-49C5-8E13-53BE2A473FD1}" dt="2021-12-06T18:00:05.533" v="8847" actId="26606"/>
          <ac:spMkLst>
            <pc:docMk/>
            <pc:sldMk cId="4115364770" sldId="287"/>
            <ac:spMk id="2" creationId="{6867BEB8-A916-4594-9865-D13A7390B862}"/>
          </ac:spMkLst>
        </pc:spChg>
        <pc:spChg chg="mod ord">
          <ac:chgData name="Přemysl Bar" userId="e729b752-3125-4e78-a7e7-46c1a5182e56" providerId="ADAL" clId="{0CAB89AA-7008-49C5-8E13-53BE2A473FD1}" dt="2021-12-06T18:00:05.533" v="8847" actId="26606"/>
          <ac:spMkLst>
            <pc:docMk/>
            <pc:sldMk cId="4115364770" sldId="287"/>
            <ac:spMk id="3" creationId="{C79DAE0A-6921-4CC8-9332-C9B608A5460A}"/>
          </ac:spMkLst>
        </pc:spChg>
        <pc:spChg chg="add del">
          <ac:chgData name="Přemysl Bar" userId="e729b752-3125-4e78-a7e7-46c1a5182e56" providerId="ADAL" clId="{0CAB89AA-7008-49C5-8E13-53BE2A473FD1}" dt="2021-12-06T18:00:05.487" v="8846" actId="26606"/>
          <ac:spMkLst>
            <pc:docMk/>
            <pc:sldMk cId="4115364770" sldId="287"/>
            <ac:spMk id="71" creationId="{C8A3C342-1D03-412F-8DD3-BF519E8E0AE9}"/>
          </ac:spMkLst>
        </pc:spChg>
        <pc:spChg chg="add del">
          <ac:chgData name="Přemysl Bar" userId="e729b752-3125-4e78-a7e7-46c1a5182e56" providerId="ADAL" clId="{0CAB89AA-7008-49C5-8E13-53BE2A473FD1}" dt="2021-12-06T18:00:05.487" v="8846" actId="26606"/>
          <ac:spMkLst>
            <pc:docMk/>
            <pc:sldMk cId="4115364770" sldId="287"/>
            <ac:spMk id="73" creationId="{81CC9B02-E087-4350-AEBD-2C3CF001AF01}"/>
          </ac:spMkLst>
        </pc:spChg>
        <pc:spChg chg="add">
          <ac:chgData name="Přemysl Bar" userId="e729b752-3125-4e78-a7e7-46c1a5182e56" providerId="ADAL" clId="{0CAB89AA-7008-49C5-8E13-53BE2A473FD1}" dt="2021-12-06T18:00:05.533" v="8847" actId="26606"/>
          <ac:spMkLst>
            <pc:docMk/>
            <pc:sldMk cId="4115364770" sldId="287"/>
            <ac:spMk id="8196" creationId="{A26E2FAE-FA60-497B-B2CB-7702C6FF3A3F}"/>
          </ac:spMkLst>
        </pc:spChg>
        <pc:picChg chg="add mod">
          <ac:chgData name="Přemysl Bar" userId="e729b752-3125-4e78-a7e7-46c1a5182e56" providerId="ADAL" clId="{0CAB89AA-7008-49C5-8E13-53BE2A473FD1}" dt="2021-12-06T18:00:05.533" v="8847" actId="26606"/>
          <ac:picMkLst>
            <pc:docMk/>
            <pc:sldMk cId="4115364770" sldId="287"/>
            <ac:picMk id="8194" creationId="{17EE3A5F-03F1-49C5-AFA7-2C74B430FFEB}"/>
          </ac:picMkLst>
        </pc:picChg>
      </pc:sldChg>
      <pc:sldChg chg="addSp delSp modSp new mod">
        <pc:chgData name="Přemysl Bar" userId="e729b752-3125-4e78-a7e7-46c1a5182e56" providerId="ADAL" clId="{0CAB89AA-7008-49C5-8E13-53BE2A473FD1}" dt="2021-12-06T18:05:38.513" v="8873" actId="207"/>
        <pc:sldMkLst>
          <pc:docMk/>
          <pc:sldMk cId="3478032403" sldId="288"/>
        </pc:sldMkLst>
        <pc:spChg chg="mod ord">
          <ac:chgData name="Přemysl Bar" userId="e729b752-3125-4e78-a7e7-46c1a5182e56" providerId="ADAL" clId="{0CAB89AA-7008-49C5-8E13-53BE2A473FD1}" dt="2021-12-06T18:02:58.436" v="8861" actId="122"/>
          <ac:spMkLst>
            <pc:docMk/>
            <pc:sldMk cId="3478032403" sldId="288"/>
            <ac:spMk id="2" creationId="{2AF2E9E0-5665-4B81-BB46-0417178ECEC2}"/>
          </ac:spMkLst>
        </pc:spChg>
        <pc:spChg chg="mod ord">
          <ac:chgData name="Přemysl Bar" userId="e729b752-3125-4e78-a7e7-46c1a5182e56" providerId="ADAL" clId="{0CAB89AA-7008-49C5-8E13-53BE2A473FD1}" dt="2021-12-06T18:05:38.513" v="8873" actId="207"/>
          <ac:spMkLst>
            <pc:docMk/>
            <pc:sldMk cId="3478032403" sldId="288"/>
            <ac:spMk id="3" creationId="{AE1695DD-A0BF-4F97-8F14-C5F6DD735D3A}"/>
          </ac:spMkLst>
        </pc:spChg>
        <pc:picChg chg="add mod">
          <ac:chgData name="Přemysl Bar" userId="e729b752-3125-4e78-a7e7-46c1a5182e56" providerId="ADAL" clId="{0CAB89AA-7008-49C5-8E13-53BE2A473FD1}" dt="2021-12-06T18:01:54.333" v="8851" actId="1076"/>
          <ac:picMkLst>
            <pc:docMk/>
            <pc:sldMk cId="3478032403" sldId="288"/>
            <ac:picMk id="5" creationId="{F7D0E741-6231-4E76-9CBA-EEE4BAEB2416}"/>
          </ac:picMkLst>
        </pc:picChg>
        <pc:picChg chg="add del mod">
          <ac:chgData name="Přemysl Bar" userId="e729b752-3125-4e78-a7e7-46c1a5182e56" providerId="ADAL" clId="{0CAB89AA-7008-49C5-8E13-53BE2A473FD1}" dt="2021-12-06T18:05:24.447" v="8869" actId="21"/>
          <ac:picMkLst>
            <pc:docMk/>
            <pc:sldMk cId="3478032403" sldId="288"/>
            <ac:picMk id="7" creationId="{AE046AA1-A97E-4475-9CFC-70D969EA4958}"/>
          </ac:picMkLst>
        </pc:picChg>
      </pc:sldChg>
      <pc:sldChg chg="addSp modSp new mod setBg">
        <pc:chgData name="Přemysl Bar" userId="e729b752-3125-4e78-a7e7-46c1a5182e56" providerId="ADAL" clId="{0CAB89AA-7008-49C5-8E13-53BE2A473FD1}" dt="2021-12-06T18:09:34.328" v="8878" actId="123"/>
        <pc:sldMkLst>
          <pc:docMk/>
          <pc:sldMk cId="3551224180" sldId="289"/>
        </pc:sldMkLst>
        <pc:spChg chg="mod">
          <ac:chgData name="Přemysl Bar" userId="e729b752-3125-4e78-a7e7-46c1a5182e56" providerId="ADAL" clId="{0CAB89AA-7008-49C5-8E13-53BE2A473FD1}" dt="2021-12-06T18:09:21.370" v="8877" actId="26606"/>
          <ac:spMkLst>
            <pc:docMk/>
            <pc:sldMk cId="3551224180" sldId="289"/>
            <ac:spMk id="2" creationId="{A0EF5AA7-433A-4C7B-BE74-E5CA28D2F30D}"/>
          </ac:spMkLst>
        </pc:spChg>
        <pc:spChg chg="mod ord">
          <ac:chgData name="Přemysl Bar" userId="e729b752-3125-4e78-a7e7-46c1a5182e56" providerId="ADAL" clId="{0CAB89AA-7008-49C5-8E13-53BE2A473FD1}" dt="2021-12-06T18:09:34.328" v="8878" actId="123"/>
          <ac:spMkLst>
            <pc:docMk/>
            <pc:sldMk cId="3551224180" sldId="289"/>
            <ac:spMk id="3" creationId="{AC5CC317-9F0F-4600-82ED-0171AA1B1423}"/>
          </ac:spMkLst>
        </pc:spChg>
        <pc:spChg chg="add">
          <ac:chgData name="Přemysl Bar" userId="e729b752-3125-4e78-a7e7-46c1a5182e56" providerId="ADAL" clId="{0CAB89AA-7008-49C5-8E13-53BE2A473FD1}" dt="2021-12-06T18:09:21.370" v="8877" actId="26606"/>
          <ac:spMkLst>
            <pc:docMk/>
            <pc:sldMk cId="3551224180" sldId="289"/>
            <ac:spMk id="10" creationId="{A26E2FAE-FA60-497B-B2CB-7702C6FF3A3F}"/>
          </ac:spMkLst>
        </pc:spChg>
        <pc:picChg chg="add mod">
          <ac:chgData name="Přemysl Bar" userId="e729b752-3125-4e78-a7e7-46c1a5182e56" providerId="ADAL" clId="{0CAB89AA-7008-49C5-8E13-53BE2A473FD1}" dt="2021-12-06T18:09:21.370" v="8877" actId="26606"/>
          <ac:picMkLst>
            <pc:docMk/>
            <pc:sldMk cId="3551224180" sldId="289"/>
            <ac:picMk id="5" creationId="{243EF4D4-1779-4F6E-9B85-50F29D1DF032}"/>
          </ac:picMkLst>
        </pc:picChg>
      </pc:sldChg>
      <pc:sldChg chg="addSp modSp new mod setBg">
        <pc:chgData name="Přemysl Bar" userId="e729b752-3125-4e78-a7e7-46c1a5182e56" providerId="ADAL" clId="{0CAB89AA-7008-49C5-8E13-53BE2A473FD1}" dt="2021-12-06T18:10:35.599" v="8883" actId="962"/>
        <pc:sldMkLst>
          <pc:docMk/>
          <pc:sldMk cId="1148982058" sldId="290"/>
        </pc:sldMkLst>
        <pc:spChg chg="mod">
          <ac:chgData name="Přemysl Bar" userId="e729b752-3125-4e78-a7e7-46c1a5182e56" providerId="ADAL" clId="{0CAB89AA-7008-49C5-8E13-53BE2A473FD1}" dt="2021-12-06T18:10:22.344" v="8880" actId="26606"/>
          <ac:spMkLst>
            <pc:docMk/>
            <pc:sldMk cId="1148982058" sldId="290"/>
            <ac:spMk id="2" creationId="{5C8C827A-63F9-4AAD-95B8-174CACEBB3AE}"/>
          </ac:spMkLst>
        </pc:spChg>
        <pc:spChg chg="mod ord">
          <ac:chgData name="Přemysl Bar" userId="e729b752-3125-4e78-a7e7-46c1a5182e56" providerId="ADAL" clId="{0CAB89AA-7008-49C5-8E13-53BE2A473FD1}" dt="2021-12-06T18:10:35.599" v="8883" actId="962"/>
          <ac:spMkLst>
            <pc:docMk/>
            <pc:sldMk cId="1148982058" sldId="290"/>
            <ac:spMk id="3" creationId="{6F3F5196-666E-4820-A96E-4BDA40F7F84C}"/>
          </ac:spMkLst>
        </pc:spChg>
        <pc:spChg chg="add">
          <ac:chgData name="Přemysl Bar" userId="e729b752-3125-4e78-a7e7-46c1a5182e56" providerId="ADAL" clId="{0CAB89AA-7008-49C5-8E13-53BE2A473FD1}" dt="2021-12-06T18:10:22.344" v="8880" actId="26606"/>
          <ac:spMkLst>
            <pc:docMk/>
            <pc:sldMk cId="1148982058" sldId="290"/>
            <ac:spMk id="71" creationId="{A26E2FAE-FA60-497B-B2CB-7702C6FF3A3F}"/>
          </ac:spMkLst>
        </pc:spChg>
        <pc:picChg chg="add mod">
          <ac:chgData name="Přemysl Bar" userId="e729b752-3125-4e78-a7e7-46c1a5182e56" providerId="ADAL" clId="{0CAB89AA-7008-49C5-8E13-53BE2A473FD1}" dt="2021-12-06T18:10:35.599" v="8882" actId="27614"/>
          <ac:picMkLst>
            <pc:docMk/>
            <pc:sldMk cId="1148982058" sldId="290"/>
            <ac:picMk id="9218" creationId="{5CCDA19C-72CF-4ADE-94D4-3F7B4CC96FAE}"/>
          </ac:picMkLst>
        </pc:picChg>
      </pc:sldChg>
      <pc:sldChg chg="modSp new mod">
        <pc:chgData name="Přemysl Bar" userId="e729b752-3125-4e78-a7e7-46c1a5182e56" providerId="ADAL" clId="{0CAB89AA-7008-49C5-8E13-53BE2A473FD1}" dt="2021-12-06T18:13:37.004" v="9126" actId="20577"/>
        <pc:sldMkLst>
          <pc:docMk/>
          <pc:sldMk cId="4001764516" sldId="291"/>
        </pc:sldMkLst>
        <pc:spChg chg="mod">
          <ac:chgData name="Přemysl Bar" userId="e729b752-3125-4e78-a7e7-46c1a5182e56" providerId="ADAL" clId="{0CAB89AA-7008-49C5-8E13-53BE2A473FD1}" dt="2021-12-06T18:11:27.269" v="8899" actId="20577"/>
          <ac:spMkLst>
            <pc:docMk/>
            <pc:sldMk cId="4001764516" sldId="291"/>
            <ac:spMk id="2" creationId="{6328544E-7598-4BC9-878A-E8B92E40C12A}"/>
          </ac:spMkLst>
        </pc:spChg>
        <pc:spChg chg="mod">
          <ac:chgData name="Přemysl Bar" userId="e729b752-3125-4e78-a7e7-46c1a5182e56" providerId="ADAL" clId="{0CAB89AA-7008-49C5-8E13-53BE2A473FD1}" dt="2021-12-06T18:13:37.004" v="9126" actId="20577"/>
          <ac:spMkLst>
            <pc:docMk/>
            <pc:sldMk cId="4001764516" sldId="291"/>
            <ac:spMk id="3" creationId="{6C247F73-4989-4E8A-9F33-991D80DCA918}"/>
          </ac:spMkLst>
        </pc:spChg>
      </pc:sldChg>
      <pc:sldChg chg="addSp delSp modSp add mod">
        <pc:chgData name="Přemysl Bar" userId="e729b752-3125-4e78-a7e7-46c1a5182e56" providerId="ADAL" clId="{0CAB89AA-7008-49C5-8E13-53BE2A473FD1}" dt="2021-12-06T20:26:53.875" v="9385" actId="123"/>
        <pc:sldMkLst>
          <pc:docMk/>
          <pc:sldMk cId="3421661440" sldId="292"/>
        </pc:sldMkLst>
        <pc:spChg chg="mod">
          <ac:chgData name="Přemysl Bar" userId="e729b752-3125-4e78-a7e7-46c1a5182e56" providerId="ADAL" clId="{0CAB89AA-7008-49C5-8E13-53BE2A473FD1}" dt="2021-12-06T20:26:53.875" v="9385" actId="123"/>
          <ac:spMkLst>
            <pc:docMk/>
            <pc:sldMk cId="3421661440" sldId="292"/>
            <ac:spMk id="3" creationId="{6C247F73-4989-4E8A-9F33-991D80DCA918}"/>
          </ac:spMkLst>
        </pc:spChg>
        <pc:spChg chg="add del mod">
          <ac:chgData name="Přemysl Bar" userId="e729b752-3125-4e78-a7e7-46c1a5182e56" providerId="ADAL" clId="{0CAB89AA-7008-49C5-8E13-53BE2A473FD1}" dt="2021-12-06T20:24:55.279" v="9350" actId="767"/>
          <ac:spMkLst>
            <pc:docMk/>
            <pc:sldMk cId="3421661440" sldId="292"/>
            <ac:spMk id="6" creationId="{84E572BA-AD5B-4C89-9582-93BA7C8F0A77}"/>
          </ac:spMkLst>
        </pc:spChg>
        <pc:spChg chg="add mod">
          <ac:chgData name="Přemysl Bar" userId="e729b752-3125-4e78-a7e7-46c1a5182e56" providerId="ADAL" clId="{0CAB89AA-7008-49C5-8E13-53BE2A473FD1}" dt="2021-12-06T20:25:57.314" v="9368" actId="20577"/>
          <ac:spMkLst>
            <pc:docMk/>
            <pc:sldMk cId="3421661440" sldId="292"/>
            <ac:spMk id="7" creationId="{2BC057B6-61BF-4B5E-AE0E-C6C3986D8A9C}"/>
          </ac:spMkLst>
        </pc:spChg>
        <pc:spChg chg="add mod">
          <ac:chgData name="Přemysl Bar" userId="e729b752-3125-4e78-a7e7-46c1a5182e56" providerId="ADAL" clId="{0CAB89AA-7008-49C5-8E13-53BE2A473FD1}" dt="2021-12-06T20:26:02.169" v="9370"/>
          <ac:spMkLst>
            <pc:docMk/>
            <pc:sldMk cId="3421661440" sldId="292"/>
            <ac:spMk id="8" creationId="{211E9DA2-78CA-4E45-B668-02B53B9469E4}"/>
          </ac:spMkLst>
        </pc:spChg>
        <pc:picChg chg="add mod">
          <ac:chgData name="Přemysl Bar" userId="e729b752-3125-4e78-a7e7-46c1a5182e56" providerId="ADAL" clId="{0CAB89AA-7008-49C5-8E13-53BE2A473FD1}" dt="2021-12-06T20:23:52.416" v="9341" actId="14100"/>
          <ac:picMkLst>
            <pc:docMk/>
            <pc:sldMk cId="3421661440" sldId="292"/>
            <ac:picMk id="5" creationId="{C4CBED8A-A9FA-4199-82BB-7D6EE1DC583C}"/>
          </ac:picMkLst>
        </pc:picChg>
      </pc:sldChg>
      <pc:sldChg chg="addSp delSp modSp new mod">
        <pc:chgData name="Přemysl Bar" userId="e729b752-3125-4e78-a7e7-46c1a5182e56" providerId="ADAL" clId="{0CAB89AA-7008-49C5-8E13-53BE2A473FD1}" dt="2021-12-06T20:41:17.627" v="9855" actId="20577"/>
        <pc:sldMkLst>
          <pc:docMk/>
          <pc:sldMk cId="1593086527" sldId="293"/>
        </pc:sldMkLst>
        <pc:spChg chg="mod">
          <ac:chgData name="Přemysl Bar" userId="e729b752-3125-4e78-a7e7-46c1a5182e56" providerId="ADAL" clId="{0CAB89AA-7008-49C5-8E13-53BE2A473FD1}" dt="2021-12-06T20:27:41.275" v="9411" actId="20577"/>
          <ac:spMkLst>
            <pc:docMk/>
            <pc:sldMk cId="1593086527" sldId="293"/>
            <ac:spMk id="2" creationId="{93B0C3CD-B146-4E45-8D14-A8C305545413}"/>
          </ac:spMkLst>
        </pc:spChg>
        <pc:spChg chg="mod">
          <ac:chgData name="Přemysl Bar" userId="e729b752-3125-4e78-a7e7-46c1a5182e56" providerId="ADAL" clId="{0CAB89AA-7008-49C5-8E13-53BE2A473FD1}" dt="2021-12-06T20:41:17.627" v="9855" actId="20577"/>
          <ac:spMkLst>
            <pc:docMk/>
            <pc:sldMk cId="1593086527" sldId="293"/>
            <ac:spMk id="3" creationId="{5D871D38-A979-4DC1-AC03-DE8ADF59AFBC}"/>
          </ac:spMkLst>
        </pc:spChg>
        <pc:picChg chg="add del mod">
          <ac:chgData name="Přemysl Bar" userId="e729b752-3125-4e78-a7e7-46c1a5182e56" providerId="ADAL" clId="{0CAB89AA-7008-49C5-8E13-53BE2A473FD1}" dt="2021-12-06T20:32:01.458" v="9479" actId="21"/>
          <ac:picMkLst>
            <pc:docMk/>
            <pc:sldMk cId="1593086527" sldId="293"/>
            <ac:picMk id="10242" creationId="{A5917A17-6224-47EA-9CF3-25DB627C0617}"/>
          </ac:picMkLst>
        </pc:picChg>
      </pc:sldChg>
      <pc:sldChg chg="addSp delSp modSp add mod">
        <pc:chgData name="Přemysl Bar" userId="e729b752-3125-4e78-a7e7-46c1a5182e56" providerId="ADAL" clId="{0CAB89AA-7008-49C5-8E13-53BE2A473FD1}" dt="2021-12-06T20:49:45.851" v="9952" actId="255"/>
        <pc:sldMkLst>
          <pc:docMk/>
          <pc:sldMk cId="266024793" sldId="294"/>
        </pc:sldMkLst>
        <pc:spChg chg="mod">
          <ac:chgData name="Přemysl Bar" userId="e729b752-3125-4e78-a7e7-46c1a5182e56" providerId="ADAL" clId="{0CAB89AA-7008-49C5-8E13-53BE2A473FD1}" dt="2021-12-06T20:49:45.851" v="9952" actId="255"/>
          <ac:spMkLst>
            <pc:docMk/>
            <pc:sldMk cId="266024793" sldId="294"/>
            <ac:spMk id="2" creationId="{93B0C3CD-B146-4E45-8D14-A8C305545413}"/>
          </ac:spMkLst>
        </pc:spChg>
        <pc:spChg chg="del">
          <ac:chgData name="Přemysl Bar" userId="e729b752-3125-4e78-a7e7-46c1a5182e56" providerId="ADAL" clId="{0CAB89AA-7008-49C5-8E13-53BE2A473FD1}" dt="2021-12-06T20:32:09.744" v="9481" actId="21"/>
          <ac:spMkLst>
            <pc:docMk/>
            <pc:sldMk cId="266024793" sldId="294"/>
            <ac:spMk id="3" creationId="{5D871D38-A979-4DC1-AC03-DE8ADF59AFBC}"/>
          </ac:spMkLst>
        </pc:spChg>
        <pc:spChg chg="add del mod">
          <ac:chgData name="Přemysl Bar" userId="e729b752-3125-4e78-a7e7-46c1a5182e56" providerId="ADAL" clId="{0CAB89AA-7008-49C5-8E13-53BE2A473FD1}" dt="2021-12-06T20:32:13.832" v="9482" actId="21"/>
          <ac:spMkLst>
            <pc:docMk/>
            <pc:sldMk cId="266024793" sldId="294"/>
            <ac:spMk id="5" creationId="{B847785B-17FB-4618-95E2-D833451E9532}"/>
          </ac:spMkLst>
        </pc:spChg>
        <pc:picChg chg="mod">
          <ac:chgData name="Přemysl Bar" userId="e729b752-3125-4e78-a7e7-46c1a5182e56" providerId="ADAL" clId="{0CAB89AA-7008-49C5-8E13-53BE2A473FD1}" dt="2021-12-06T20:32:19.161" v="9484" actId="14100"/>
          <ac:picMkLst>
            <pc:docMk/>
            <pc:sldMk cId="266024793" sldId="294"/>
            <ac:picMk id="10242" creationId="{A5917A17-6224-47EA-9CF3-25DB627C0617}"/>
          </ac:picMkLst>
        </pc:picChg>
      </pc:sldChg>
      <pc:sldChg chg="addSp modSp new mod">
        <pc:chgData name="Přemysl Bar" userId="e729b752-3125-4e78-a7e7-46c1a5182e56" providerId="ADAL" clId="{0CAB89AA-7008-49C5-8E13-53BE2A473FD1}" dt="2021-12-06T20:50:03.031" v="9954" actId="20577"/>
        <pc:sldMkLst>
          <pc:docMk/>
          <pc:sldMk cId="2027549373" sldId="295"/>
        </pc:sldMkLst>
        <pc:spChg chg="mod">
          <ac:chgData name="Přemysl Bar" userId="e729b752-3125-4e78-a7e7-46c1a5182e56" providerId="ADAL" clId="{0CAB89AA-7008-49C5-8E13-53BE2A473FD1}" dt="2021-12-06T20:50:03.031" v="9954" actId="20577"/>
          <ac:spMkLst>
            <pc:docMk/>
            <pc:sldMk cId="2027549373" sldId="295"/>
            <ac:spMk id="2" creationId="{11798711-E0D3-4DFF-8E48-D8B23D101AF5}"/>
          </ac:spMkLst>
        </pc:spChg>
        <pc:picChg chg="add mod">
          <ac:chgData name="Přemysl Bar" userId="e729b752-3125-4e78-a7e7-46c1a5182e56" providerId="ADAL" clId="{0CAB89AA-7008-49C5-8E13-53BE2A473FD1}" dt="2021-12-06T20:46:26.957" v="9896" actId="1076"/>
          <ac:picMkLst>
            <pc:docMk/>
            <pc:sldMk cId="2027549373" sldId="295"/>
            <ac:picMk id="11266" creationId="{669B54DC-8CDC-4CE3-98A3-F9683EE17CA7}"/>
          </ac:picMkLst>
        </pc:picChg>
      </pc:sldChg>
      <pc:sldChg chg="modSp new mod">
        <pc:chgData name="Přemysl Bar" userId="e729b752-3125-4e78-a7e7-46c1a5182e56" providerId="ADAL" clId="{0CAB89AA-7008-49C5-8E13-53BE2A473FD1}" dt="2021-12-06T21:04:16.520" v="10347" actId="123"/>
        <pc:sldMkLst>
          <pc:docMk/>
          <pc:sldMk cId="2810445785" sldId="296"/>
        </pc:sldMkLst>
        <pc:spChg chg="mod">
          <ac:chgData name="Přemysl Bar" userId="e729b752-3125-4e78-a7e7-46c1a5182e56" providerId="ADAL" clId="{0CAB89AA-7008-49C5-8E13-53BE2A473FD1}" dt="2021-12-06T20:53:48.047" v="9977" actId="20577"/>
          <ac:spMkLst>
            <pc:docMk/>
            <pc:sldMk cId="2810445785" sldId="296"/>
            <ac:spMk id="2" creationId="{9163B3E6-EA98-4DBB-B169-D09116F2D259}"/>
          </ac:spMkLst>
        </pc:spChg>
        <pc:spChg chg="mod">
          <ac:chgData name="Přemysl Bar" userId="e729b752-3125-4e78-a7e7-46c1a5182e56" providerId="ADAL" clId="{0CAB89AA-7008-49C5-8E13-53BE2A473FD1}" dt="2021-12-06T21:04:16.520" v="10347" actId="123"/>
          <ac:spMkLst>
            <pc:docMk/>
            <pc:sldMk cId="2810445785" sldId="296"/>
            <ac:spMk id="3" creationId="{5549625E-3967-408F-9CA1-EC9D04172292}"/>
          </ac:spMkLst>
        </pc:spChg>
      </pc:sldChg>
      <pc:sldChg chg="new del">
        <pc:chgData name="Přemysl Bar" userId="e729b752-3125-4e78-a7e7-46c1a5182e56" providerId="ADAL" clId="{0CAB89AA-7008-49C5-8E13-53BE2A473FD1}" dt="2021-12-06T20:53:33.665" v="9956" actId="2696"/>
        <pc:sldMkLst>
          <pc:docMk/>
          <pc:sldMk cId="2902026757" sldId="296"/>
        </pc:sldMkLst>
      </pc:sldChg>
      <pc:sldChg chg="addSp modSp new mod">
        <pc:chgData name="Přemysl Bar" userId="e729b752-3125-4e78-a7e7-46c1a5182e56" providerId="ADAL" clId="{0CAB89AA-7008-49C5-8E13-53BE2A473FD1}" dt="2021-12-06T21:22:07.361" v="10779" actId="1076"/>
        <pc:sldMkLst>
          <pc:docMk/>
          <pc:sldMk cId="298881284" sldId="297"/>
        </pc:sldMkLst>
        <pc:spChg chg="mod">
          <ac:chgData name="Přemysl Bar" userId="e729b752-3125-4e78-a7e7-46c1a5182e56" providerId="ADAL" clId="{0CAB89AA-7008-49C5-8E13-53BE2A473FD1}" dt="2021-12-06T21:04:25.262" v="10349"/>
          <ac:spMkLst>
            <pc:docMk/>
            <pc:sldMk cId="298881284" sldId="297"/>
            <ac:spMk id="2" creationId="{7D079B15-CD53-4C8A-906C-9E3C2F5D07BA}"/>
          </ac:spMkLst>
        </pc:spChg>
        <pc:spChg chg="mod ord">
          <ac:chgData name="Přemysl Bar" userId="e729b752-3125-4e78-a7e7-46c1a5182e56" providerId="ADAL" clId="{0CAB89AA-7008-49C5-8E13-53BE2A473FD1}" dt="2021-12-06T21:21:40.681" v="10772" actId="1076"/>
          <ac:spMkLst>
            <pc:docMk/>
            <pc:sldMk cId="298881284" sldId="297"/>
            <ac:spMk id="3" creationId="{953C7169-28AE-41CF-B576-C35DC30AA317}"/>
          </ac:spMkLst>
        </pc:spChg>
        <pc:spChg chg="add mod">
          <ac:chgData name="Přemysl Bar" userId="e729b752-3125-4e78-a7e7-46c1a5182e56" providerId="ADAL" clId="{0CAB89AA-7008-49C5-8E13-53BE2A473FD1}" dt="2021-12-06T21:22:07.361" v="10779" actId="1076"/>
          <ac:spMkLst>
            <pc:docMk/>
            <pc:sldMk cId="298881284" sldId="297"/>
            <ac:spMk id="6" creationId="{366E47BD-D218-4EC1-955B-026741EDC56B}"/>
          </ac:spMkLst>
        </pc:spChg>
        <pc:picChg chg="add mod modCrop">
          <ac:chgData name="Přemysl Bar" userId="e729b752-3125-4e78-a7e7-46c1a5182e56" providerId="ADAL" clId="{0CAB89AA-7008-49C5-8E13-53BE2A473FD1}" dt="2021-12-06T21:20:46.082" v="10762" actId="14100"/>
          <ac:picMkLst>
            <pc:docMk/>
            <pc:sldMk cId="298881284" sldId="297"/>
            <ac:picMk id="5" creationId="{8AF222C0-1EBE-414D-8C0B-02AC5AB2D67B}"/>
          </ac:picMkLst>
        </pc:picChg>
      </pc:sldChg>
      <pc:sldChg chg="modSp new mod">
        <pc:chgData name="Přemysl Bar" userId="e729b752-3125-4e78-a7e7-46c1a5182e56" providerId="ADAL" clId="{0CAB89AA-7008-49C5-8E13-53BE2A473FD1}" dt="2021-12-06T21:32:59.115" v="11020" actId="20577"/>
        <pc:sldMkLst>
          <pc:docMk/>
          <pc:sldMk cId="3411700804" sldId="298"/>
        </pc:sldMkLst>
        <pc:spChg chg="mod">
          <ac:chgData name="Přemysl Bar" userId="e729b752-3125-4e78-a7e7-46c1a5182e56" providerId="ADAL" clId="{0CAB89AA-7008-49C5-8E13-53BE2A473FD1}" dt="2021-12-06T21:22:58.980" v="10781"/>
          <ac:spMkLst>
            <pc:docMk/>
            <pc:sldMk cId="3411700804" sldId="298"/>
            <ac:spMk id="2" creationId="{DD182239-AB70-4828-88E2-CF1B4FEED665}"/>
          </ac:spMkLst>
        </pc:spChg>
        <pc:spChg chg="mod">
          <ac:chgData name="Přemysl Bar" userId="e729b752-3125-4e78-a7e7-46c1a5182e56" providerId="ADAL" clId="{0CAB89AA-7008-49C5-8E13-53BE2A473FD1}" dt="2021-12-06T21:32:59.115" v="11020" actId="20577"/>
          <ac:spMkLst>
            <pc:docMk/>
            <pc:sldMk cId="3411700804" sldId="298"/>
            <ac:spMk id="3" creationId="{F5B68569-3920-47D8-9D10-A25CD3F415D3}"/>
          </ac:spMkLst>
        </pc:spChg>
      </pc:sldChg>
      <pc:sldChg chg="addSp delSp modSp new mod">
        <pc:chgData name="Přemysl Bar" userId="e729b752-3125-4e78-a7e7-46c1a5182e56" providerId="ADAL" clId="{0CAB89AA-7008-49C5-8E13-53BE2A473FD1}" dt="2021-12-06T21:40:48.642" v="11094" actId="1076"/>
        <pc:sldMkLst>
          <pc:docMk/>
          <pc:sldMk cId="2441972705" sldId="299"/>
        </pc:sldMkLst>
        <pc:spChg chg="mod">
          <ac:chgData name="Přemysl Bar" userId="e729b752-3125-4e78-a7e7-46c1a5182e56" providerId="ADAL" clId="{0CAB89AA-7008-49C5-8E13-53BE2A473FD1}" dt="2021-12-06T21:34:37.425" v="11071" actId="20577"/>
          <ac:spMkLst>
            <pc:docMk/>
            <pc:sldMk cId="2441972705" sldId="299"/>
            <ac:spMk id="2" creationId="{CDAC92A2-F130-4AE9-81C1-48A1B9CA9CDC}"/>
          </ac:spMkLst>
        </pc:spChg>
        <pc:spChg chg="del">
          <ac:chgData name="Přemysl Bar" userId="e729b752-3125-4e78-a7e7-46c1a5182e56" providerId="ADAL" clId="{0CAB89AA-7008-49C5-8E13-53BE2A473FD1}" dt="2021-12-06T21:33:56.977" v="11061"/>
          <ac:spMkLst>
            <pc:docMk/>
            <pc:sldMk cId="2441972705" sldId="299"/>
            <ac:spMk id="3" creationId="{FFF79910-851C-418C-AE5D-F39EF8551AF5}"/>
          </ac:spMkLst>
        </pc:spChg>
        <pc:spChg chg="add del mod">
          <ac:chgData name="Přemysl Bar" userId="e729b752-3125-4e78-a7e7-46c1a5182e56" providerId="ADAL" clId="{0CAB89AA-7008-49C5-8E13-53BE2A473FD1}" dt="2021-12-06T21:39:19.269" v="11077" actId="767"/>
          <ac:spMkLst>
            <pc:docMk/>
            <pc:sldMk cId="2441972705" sldId="299"/>
            <ac:spMk id="6" creationId="{4609168B-5204-47A8-8881-DF15E4233657}"/>
          </ac:spMkLst>
        </pc:spChg>
        <pc:spChg chg="add mod">
          <ac:chgData name="Přemysl Bar" userId="e729b752-3125-4e78-a7e7-46c1a5182e56" providerId="ADAL" clId="{0CAB89AA-7008-49C5-8E13-53BE2A473FD1}" dt="2021-12-06T21:40:48.642" v="11094" actId="1076"/>
          <ac:spMkLst>
            <pc:docMk/>
            <pc:sldMk cId="2441972705" sldId="299"/>
            <ac:spMk id="9" creationId="{513AA710-EC4E-4D7E-854D-D7F3156E1913}"/>
          </ac:spMkLst>
        </pc:spChg>
        <pc:picChg chg="add mod modCrop">
          <ac:chgData name="Přemysl Bar" userId="e729b752-3125-4e78-a7e7-46c1a5182e56" providerId="ADAL" clId="{0CAB89AA-7008-49C5-8E13-53BE2A473FD1}" dt="2021-12-06T21:34:42.752" v="11073" actId="1038"/>
          <ac:picMkLst>
            <pc:docMk/>
            <pc:sldMk cId="2441972705" sldId="299"/>
            <ac:picMk id="5" creationId="{51C62BBA-5855-4651-8FA1-E6B6BD254FE7}"/>
          </ac:picMkLst>
        </pc:picChg>
        <pc:picChg chg="add del mod">
          <ac:chgData name="Přemysl Bar" userId="e729b752-3125-4e78-a7e7-46c1a5182e56" providerId="ADAL" clId="{0CAB89AA-7008-49C5-8E13-53BE2A473FD1}" dt="2021-12-06T21:39:05.918" v="11076"/>
          <ac:picMkLst>
            <pc:docMk/>
            <pc:sldMk cId="2441972705" sldId="299"/>
            <ac:picMk id="8" creationId="{B293D74D-D90E-4AB2-9C7F-88F2ECD8B56F}"/>
          </ac:picMkLst>
        </pc:picChg>
      </pc:sldChg>
      <pc:sldChg chg="addSp delSp modSp new mod">
        <pc:chgData name="Přemysl Bar" userId="e729b752-3125-4e78-a7e7-46c1a5182e56" providerId="ADAL" clId="{0CAB89AA-7008-49C5-8E13-53BE2A473FD1}" dt="2021-12-06T22:15:17.613" v="11150" actId="1076"/>
        <pc:sldMkLst>
          <pc:docMk/>
          <pc:sldMk cId="1646454241" sldId="300"/>
        </pc:sldMkLst>
        <pc:spChg chg="mod">
          <ac:chgData name="Přemysl Bar" userId="e729b752-3125-4e78-a7e7-46c1a5182e56" providerId="ADAL" clId="{0CAB89AA-7008-49C5-8E13-53BE2A473FD1}" dt="2021-12-06T21:51:09.850" v="11116" actId="20577"/>
          <ac:spMkLst>
            <pc:docMk/>
            <pc:sldMk cId="1646454241" sldId="300"/>
            <ac:spMk id="2" creationId="{CDD56E3E-E594-474D-A61C-C603C8E200A1}"/>
          </ac:spMkLst>
        </pc:spChg>
        <pc:spChg chg="del">
          <ac:chgData name="Přemysl Bar" userId="e729b752-3125-4e78-a7e7-46c1a5182e56" providerId="ADAL" clId="{0CAB89AA-7008-49C5-8E13-53BE2A473FD1}" dt="2021-12-06T21:51:58.972" v="11117"/>
          <ac:spMkLst>
            <pc:docMk/>
            <pc:sldMk cId="1646454241" sldId="300"/>
            <ac:spMk id="3" creationId="{D0E0233B-AE61-49E7-9ED2-B97E141D7A37}"/>
          </ac:spMkLst>
        </pc:spChg>
        <pc:picChg chg="add mod">
          <ac:chgData name="Přemysl Bar" userId="e729b752-3125-4e78-a7e7-46c1a5182e56" providerId="ADAL" clId="{0CAB89AA-7008-49C5-8E13-53BE2A473FD1}" dt="2021-12-06T22:15:17.613" v="11150" actId="1076"/>
          <ac:picMkLst>
            <pc:docMk/>
            <pc:sldMk cId="1646454241" sldId="300"/>
            <ac:picMk id="5" creationId="{FCF96934-EA61-4D1B-A8F7-71C3B46D9056}"/>
          </ac:picMkLst>
        </pc:picChg>
      </pc:sldChg>
      <pc:sldChg chg="addSp modSp new mod">
        <pc:chgData name="Přemysl Bar" userId="e729b752-3125-4e78-a7e7-46c1a5182e56" providerId="ADAL" clId="{0CAB89AA-7008-49C5-8E13-53BE2A473FD1}" dt="2021-12-06T21:55:46.727" v="11149" actId="14100"/>
        <pc:sldMkLst>
          <pc:docMk/>
          <pc:sldMk cId="3449709260" sldId="301"/>
        </pc:sldMkLst>
        <pc:spChg chg="mod">
          <ac:chgData name="Přemysl Bar" userId="e729b752-3125-4e78-a7e7-46c1a5182e56" providerId="ADAL" clId="{0CAB89AA-7008-49C5-8E13-53BE2A473FD1}" dt="2021-12-06T21:55:19.256" v="11143" actId="20577"/>
          <ac:spMkLst>
            <pc:docMk/>
            <pc:sldMk cId="3449709260" sldId="301"/>
            <ac:spMk id="2" creationId="{9ACDB193-680E-4F9A-988B-FA768A805449}"/>
          </ac:spMkLst>
        </pc:spChg>
        <pc:picChg chg="add mod">
          <ac:chgData name="Přemysl Bar" userId="e729b752-3125-4e78-a7e7-46c1a5182e56" providerId="ADAL" clId="{0CAB89AA-7008-49C5-8E13-53BE2A473FD1}" dt="2021-12-06T21:55:46.727" v="11149" actId="14100"/>
          <ac:picMkLst>
            <pc:docMk/>
            <pc:sldMk cId="3449709260" sldId="301"/>
            <ac:picMk id="12290" creationId="{1B578C64-10AF-4A68-AF4C-494CE8A7024F}"/>
          </ac:picMkLst>
        </pc:picChg>
      </pc:sldChg>
      <pc:sldChg chg="modSp new mod">
        <pc:chgData name="Přemysl Bar" userId="e729b752-3125-4e78-a7e7-46c1a5182e56" providerId="ADAL" clId="{0CAB89AA-7008-49C5-8E13-53BE2A473FD1}" dt="2021-12-09T16:18:37.106" v="11179" actId="123"/>
        <pc:sldMkLst>
          <pc:docMk/>
          <pc:sldMk cId="176052817" sldId="302"/>
        </pc:sldMkLst>
        <pc:spChg chg="mod">
          <ac:chgData name="Přemysl Bar" userId="e729b752-3125-4e78-a7e7-46c1a5182e56" providerId="ADAL" clId="{0CAB89AA-7008-49C5-8E13-53BE2A473FD1}" dt="2021-12-09T16:16:16.006" v="11177" actId="20577"/>
          <ac:spMkLst>
            <pc:docMk/>
            <pc:sldMk cId="176052817" sldId="302"/>
            <ac:spMk id="2" creationId="{453E7C0E-BD59-43D2-81AF-A8FFDF3098B2}"/>
          </ac:spMkLst>
        </pc:spChg>
        <pc:spChg chg="mod">
          <ac:chgData name="Přemysl Bar" userId="e729b752-3125-4e78-a7e7-46c1a5182e56" providerId="ADAL" clId="{0CAB89AA-7008-49C5-8E13-53BE2A473FD1}" dt="2021-12-09T16:18:37.106" v="11179" actId="123"/>
          <ac:spMkLst>
            <pc:docMk/>
            <pc:sldMk cId="176052817" sldId="302"/>
            <ac:spMk id="3" creationId="{C1CA3F6B-2C39-4F96-B248-549A57AA4B78}"/>
          </ac:spMkLst>
        </pc:spChg>
      </pc:sldChg>
      <pc:sldChg chg="addSp modSp new mod">
        <pc:chgData name="Přemysl Bar" userId="e729b752-3125-4e78-a7e7-46c1a5182e56" providerId="ADAL" clId="{0CAB89AA-7008-49C5-8E13-53BE2A473FD1}" dt="2021-12-22T18:49:11.648" v="11630" actId="1076"/>
        <pc:sldMkLst>
          <pc:docMk/>
          <pc:sldMk cId="3695004733" sldId="303"/>
        </pc:sldMkLst>
        <pc:spChg chg="mod">
          <ac:chgData name="Přemysl Bar" userId="e729b752-3125-4e78-a7e7-46c1a5182e56" providerId="ADAL" clId="{0CAB89AA-7008-49C5-8E13-53BE2A473FD1}" dt="2021-12-22T18:39:16.353" v="11321" actId="20577"/>
          <ac:spMkLst>
            <pc:docMk/>
            <pc:sldMk cId="3695004733" sldId="303"/>
            <ac:spMk id="2" creationId="{FAF569D0-9753-41A6-B261-D055D5C0E6C4}"/>
          </ac:spMkLst>
        </pc:spChg>
        <pc:spChg chg="mod">
          <ac:chgData name="Přemysl Bar" userId="e729b752-3125-4e78-a7e7-46c1a5182e56" providerId="ADAL" clId="{0CAB89AA-7008-49C5-8E13-53BE2A473FD1}" dt="2021-12-22T18:49:11.648" v="11630" actId="1076"/>
          <ac:spMkLst>
            <pc:docMk/>
            <pc:sldMk cId="3695004733" sldId="303"/>
            <ac:spMk id="3" creationId="{B2DC8482-A59C-4750-84C4-01F44B3705B8}"/>
          </ac:spMkLst>
        </pc:spChg>
        <pc:picChg chg="add mod">
          <ac:chgData name="Přemysl Bar" userId="e729b752-3125-4e78-a7e7-46c1a5182e56" providerId="ADAL" clId="{0CAB89AA-7008-49C5-8E13-53BE2A473FD1}" dt="2021-12-22T18:48:56.297" v="11602" actId="14100"/>
          <ac:picMkLst>
            <pc:docMk/>
            <pc:sldMk cId="3695004733" sldId="303"/>
            <ac:picMk id="1026" creationId="{CA3DFE4E-87F2-4281-9886-B1DB7949147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F76350-9FFF-4C1E-9EDC-E2C739B7B5E9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06467C8-D348-47F7-ABED-FBA4F4C8C8DB}">
      <dgm:prSet/>
      <dgm:spPr/>
      <dgm:t>
        <a:bodyPr/>
        <a:lstStyle/>
        <a:p>
          <a:pPr algn="ctr"/>
          <a:r>
            <a:rPr lang="cs-CZ" dirty="0" err="1"/>
            <a:t>Epigrafé</a:t>
          </a:r>
          <a:r>
            <a:rPr lang="cs-CZ" dirty="0"/>
            <a:t> (</a:t>
          </a:r>
          <a:r>
            <a:rPr lang="cs-CZ" dirty="0" err="1"/>
            <a:t>řec</a:t>
          </a:r>
          <a:r>
            <a:rPr lang="cs-CZ" dirty="0"/>
            <a:t>.) = nápis</a:t>
          </a:r>
          <a:endParaRPr lang="en-US" dirty="0"/>
        </a:p>
      </dgm:t>
    </dgm:pt>
    <dgm:pt modelId="{A171916D-7B42-480C-9907-89EC78C4E038}" type="parTrans" cxnId="{D24E2A2A-C86B-4140-A301-11E0F1B3F4AA}">
      <dgm:prSet/>
      <dgm:spPr/>
      <dgm:t>
        <a:bodyPr/>
        <a:lstStyle/>
        <a:p>
          <a:endParaRPr lang="en-US"/>
        </a:p>
      </dgm:t>
    </dgm:pt>
    <dgm:pt modelId="{CAD2BD4A-DFC1-4A3B-8C63-B3E406F01E3B}" type="sibTrans" cxnId="{D24E2A2A-C86B-4140-A301-11E0F1B3F4AA}">
      <dgm:prSet/>
      <dgm:spPr/>
      <dgm:t>
        <a:bodyPr/>
        <a:lstStyle/>
        <a:p>
          <a:endParaRPr lang="en-US"/>
        </a:p>
      </dgm:t>
    </dgm:pt>
    <dgm:pt modelId="{28243F47-090D-4913-A2AB-B380D54DFAB0}">
      <dgm:prSet/>
      <dgm:spPr/>
      <dgm:t>
        <a:bodyPr/>
        <a:lstStyle/>
        <a:p>
          <a:pPr algn="ctr"/>
          <a:r>
            <a:rPr lang="cs-CZ" dirty="0" err="1"/>
            <a:t>Epigraphy</a:t>
          </a:r>
          <a:r>
            <a:rPr lang="cs-CZ" dirty="0"/>
            <a:t> (angl.)</a:t>
          </a:r>
          <a:endParaRPr lang="en-US" dirty="0"/>
        </a:p>
      </dgm:t>
    </dgm:pt>
    <dgm:pt modelId="{BAC2313D-484F-45E8-A066-F36E67E5B8EC}" type="parTrans" cxnId="{A2D5585D-154A-4F91-B48A-E1F1E13BA6CC}">
      <dgm:prSet/>
      <dgm:spPr/>
      <dgm:t>
        <a:bodyPr/>
        <a:lstStyle/>
        <a:p>
          <a:endParaRPr lang="en-US"/>
        </a:p>
      </dgm:t>
    </dgm:pt>
    <dgm:pt modelId="{DE81E9FB-28D1-4FCA-9298-0DC6F3C97763}" type="sibTrans" cxnId="{A2D5585D-154A-4F91-B48A-E1F1E13BA6CC}">
      <dgm:prSet/>
      <dgm:spPr/>
      <dgm:t>
        <a:bodyPr/>
        <a:lstStyle/>
        <a:p>
          <a:endParaRPr lang="en-US"/>
        </a:p>
      </dgm:t>
    </dgm:pt>
    <dgm:pt modelId="{BE302B47-2F80-4AA5-B98C-90BCABB65B60}">
      <dgm:prSet/>
      <dgm:spPr/>
      <dgm:t>
        <a:bodyPr/>
        <a:lstStyle/>
        <a:p>
          <a:pPr algn="ctr"/>
          <a:r>
            <a:rPr lang="cs-CZ" dirty="0" err="1"/>
            <a:t>Epigraphik</a:t>
          </a:r>
          <a:r>
            <a:rPr lang="cs-CZ" dirty="0"/>
            <a:t> resp. </a:t>
          </a:r>
          <a:r>
            <a:rPr lang="cs-CZ" dirty="0" err="1"/>
            <a:t>Inschriftenkunde</a:t>
          </a:r>
          <a:r>
            <a:rPr lang="cs-CZ" dirty="0"/>
            <a:t> (něm.)</a:t>
          </a:r>
          <a:endParaRPr lang="en-US" dirty="0"/>
        </a:p>
      </dgm:t>
    </dgm:pt>
    <dgm:pt modelId="{9E4BDFCA-AB98-40BA-939D-55EF98C865E7}" type="parTrans" cxnId="{7E5020E1-C34D-4556-8F6C-521ED97D0AC3}">
      <dgm:prSet/>
      <dgm:spPr/>
      <dgm:t>
        <a:bodyPr/>
        <a:lstStyle/>
        <a:p>
          <a:endParaRPr lang="en-US"/>
        </a:p>
      </dgm:t>
    </dgm:pt>
    <dgm:pt modelId="{210757D2-F442-4613-B248-CA04E6179B84}" type="sibTrans" cxnId="{7E5020E1-C34D-4556-8F6C-521ED97D0AC3}">
      <dgm:prSet/>
      <dgm:spPr/>
      <dgm:t>
        <a:bodyPr/>
        <a:lstStyle/>
        <a:p>
          <a:endParaRPr lang="en-US"/>
        </a:p>
      </dgm:t>
    </dgm:pt>
    <dgm:pt modelId="{2D6E24F7-756C-421C-A70B-AADA222F63DF}" type="pres">
      <dgm:prSet presAssocID="{87F76350-9FFF-4C1E-9EDC-E2C739B7B5E9}" presName="outerComposite" presStyleCnt="0">
        <dgm:presLayoutVars>
          <dgm:chMax val="5"/>
          <dgm:dir/>
          <dgm:resizeHandles val="exact"/>
        </dgm:presLayoutVars>
      </dgm:prSet>
      <dgm:spPr/>
    </dgm:pt>
    <dgm:pt modelId="{778FCB5D-C860-4C35-B60E-77E1A9BE20B6}" type="pres">
      <dgm:prSet presAssocID="{87F76350-9FFF-4C1E-9EDC-E2C739B7B5E9}" presName="dummyMaxCanvas" presStyleCnt="0">
        <dgm:presLayoutVars/>
      </dgm:prSet>
      <dgm:spPr/>
    </dgm:pt>
    <dgm:pt modelId="{C19877BC-0CDE-42BA-9BC4-F1CD6B69B854}" type="pres">
      <dgm:prSet presAssocID="{87F76350-9FFF-4C1E-9EDC-E2C739B7B5E9}" presName="ThreeNodes_1" presStyleLbl="node1" presStyleIdx="0" presStyleCnt="3">
        <dgm:presLayoutVars>
          <dgm:bulletEnabled val="1"/>
        </dgm:presLayoutVars>
      </dgm:prSet>
      <dgm:spPr/>
    </dgm:pt>
    <dgm:pt modelId="{8BB6D5D9-2246-4E8E-8E88-70CC9A11B1DA}" type="pres">
      <dgm:prSet presAssocID="{87F76350-9FFF-4C1E-9EDC-E2C739B7B5E9}" presName="ThreeNodes_2" presStyleLbl="node1" presStyleIdx="1" presStyleCnt="3">
        <dgm:presLayoutVars>
          <dgm:bulletEnabled val="1"/>
        </dgm:presLayoutVars>
      </dgm:prSet>
      <dgm:spPr/>
    </dgm:pt>
    <dgm:pt modelId="{4FE34A25-D40B-4EAE-9496-170AC8EBF9DA}" type="pres">
      <dgm:prSet presAssocID="{87F76350-9FFF-4C1E-9EDC-E2C739B7B5E9}" presName="ThreeNodes_3" presStyleLbl="node1" presStyleIdx="2" presStyleCnt="3">
        <dgm:presLayoutVars>
          <dgm:bulletEnabled val="1"/>
        </dgm:presLayoutVars>
      </dgm:prSet>
      <dgm:spPr/>
    </dgm:pt>
    <dgm:pt modelId="{B30272E0-51B8-4496-B762-714F8CA6F7C0}" type="pres">
      <dgm:prSet presAssocID="{87F76350-9FFF-4C1E-9EDC-E2C739B7B5E9}" presName="ThreeConn_1-2" presStyleLbl="fgAccFollowNode1" presStyleIdx="0" presStyleCnt="2">
        <dgm:presLayoutVars>
          <dgm:bulletEnabled val="1"/>
        </dgm:presLayoutVars>
      </dgm:prSet>
      <dgm:spPr/>
    </dgm:pt>
    <dgm:pt modelId="{6F2E9909-2194-4BC2-951A-7CAA50BF96FA}" type="pres">
      <dgm:prSet presAssocID="{87F76350-9FFF-4C1E-9EDC-E2C739B7B5E9}" presName="ThreeConn_2-3" presStyleLbl="fgAccFollowNode1" presStyleIdx="1" presStyleCnt="2">
        <dgm:presLayoutVars>
          <dgm:bulletEnabled val="1"/>
        </dgm:presLayoutVars>
      </dgm:prSet>
      <dgm:spPr/>
    </dgm:pt>
    <dgm:pt modelId="{012BB865-0ABE-4AC2-8BFE-4508D92590C7}" type="pres">
      <dgm:prSet presAssocID="{87F76350-9FFF-4C1E-9EDC-E2C739B7B5E9}" presName="ThreeNodes_1_text" presStyleLbl="node1" presStyleIdx="2" presStyleCnt="3">
        <dgm:presLayoutVars>
          <dgm:bulletEnabled val="1"/>
        </dgm:presLayoutVars>
      </dgm:prSet>
      <dgm:spPr/>
    </dgm:pt>
    <dgm:pt modelId="{2FD7D83D-A23D-47DB-8254-6B61C8F61FC0}" type="pres">
      <dgm:prSet presAssocID="{87F76350-9FFF-4C1E-9EDC-E2C739B7B5E9}" presName="ThreeNodes_2_text" presStyleLbl="node1" presStyleIdx="2" presStyleCnt="3">
        <dgm:presLayoutVars>
          <dgm:bulletEnabled val="1"/>
        </dgm:presLayoutVars>
      </dgm:prSet>
      <dgm:spPr/>
    </dgm:pt>
    <dgm:pt modelId="{F7820483-3392-456A-BC7A-AB3AF00FC998}" type="pres">
      <dgm:prSet presAssocID="{87F76350-9FFF-4C1E-9EDC-E2C739B7B5E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24E2A2A-C86B-4140-A301-11E0F1B3F4AA}" srcId="{87F76350-9FFF-4C1E-9EDC-E2C739B7B5E9}" destId="{106467C8-D348-47F7-ABED-FBA4F4C8C8DB}" srcOrd="0" destOrd="0" parTransId="{A171916D-7B42-480C-9907-89EC78C4E038}" sibTransId="{CAD2BD4A-DFC1-4A3B-8C63-B3E406F01E3B}"/>
    <dgm:cxn modelId="{A2D5585D-154A-4F91-B48A-E1F1E13BA6CC}" srcId="{87F76350-9FFF-4C1E-9EDC-E2C739B7B5E9}" destId="{28243F47-090D-4913-A2AB-B380D54DFAB0}" srcOrd="1" destOrd="0" parTransId="{BAC2313D-484F-45E8-A066-F36E67E5B8EC}" sibTransId="{DE81E9FB-28D1-4FCA-9298-0DC6F3C97763}"/>
    <dgm:cxn modelId="{CDCFC651-4518-4909-A1FD-18735BEE8806}" type="presOf" srcId="{87F76350-9FFF-4C1E-9EDC-E2C739B7B5E9}" destId="{2D6E24F7-756C-421C-A70B-AADA222F63DF}" srcOrd="0" destOrd="0" presId="urn:microsoft.com/office/officeart/2005/8/layout/vProcess5"/>
    <dgm:cxn modelId="{AF0BD189-4253-480B-91DC-A5D3576A2FB7}" type="presOf" srcId="{BE302B47-2F80-4AA5-B98C-90BCABB65B60}" destId="{F7820483-3392-456A-BC7A-AB3AF00FC998}" srcOrd="1" destOrd="0" presId="urn:microsoft.com/office/officeart/2005/8/layout/vProcess5"/>
    <dgm:cxn modelId="{F932AE8E-7109-4091-B078-32501AB18648}" type="presOf" srcId="{28243F47-090D-4913-A2AB-B380D54DFAB0}" destId="{2FD7D83D-A23D-47DB-8254-6B61C8F61FC0}" srcOrd="1" destOrd="0" presId="urn:microsoft.com/office/officeart/2005/8/layout/vProcess5"/>
    <dgm:cxn modelId="{5F93E992-0CD7-43DD-A403-13FA1A3CFC84}" type="presOf" srcId="{106467C8-D348-47F7-ABED-FBA4F4C8C8DB}" destId="{C19877BC-0CDE-42BA-9BC4-F1CD6B69B854}" srcOrd="0" destOrd="0" presId="urn:microsoft.com/office/officeart/2005/8/layout/vProcess5"/>
    <dgm:cxn modelId="{3EC6EC9D-465A-45EC-A116-6666EE18F8CA}" type="presOf" srcId="{106467C8-D348-47F7-ABED-FBA4F4C8C8DB}" destId="{012BB865-0ABE-4AC2-8BFE-4508D92590C7}" srcOrd="1" destOrd="0" presId="urn:microsoft.com/office/officeart/2005/8/layout/vProcess5"/>
    <dgm:cxn modelId="{2A4408D0-BB5A-41F8-BC9D-8EC891B51B99}" type="presOf" srcId="{28243F47-090D-4913-A2AB-B380D54DFAB0}" destId="{8BB6D5D9-2246-4E8E-8E88-70CC9A11B1DA}" srcOrd="0" destOrd="0" presId="urn:microsoft.com/office/officeart/2005/8/layout/vProcess5"/>
    <dgm:cxn modelId="{E38746D9-BD04-4A73-9DD1-AF0A6676C289}" type="presOf" srcId="{CAD2BD4A-DFC1-4A3B-8C63-B3E406F01E3B}" destId="{B30272E0-51B8-4496-B762-714F8CA6F7C0}" srcOrd="0" destOrd="0" presId="urn:microsoft.com/office/officeart/2005/8/layout/vProcess5"/>
    <dgm:cxn modelId="{3B1FB4DC-CAAE-4E60-82DE-A47C59177F2B}" type="presOf" srcId="{DE81E9FB-28D1-4FCA-9298-0DC6F3C97763}" destId="{6F2E9909-2194-4BC2-951A-7CAA50BF96FA}" srcOrd="0" destOrd="0" presId="urn:microsoft.com/office/officeart/2005/8/layout/vProcess5"/>
    <dgm:cxn modelId="{0E5FC0E0-B321-4687-BF3F-0FA7F2E40026}" type="presOf" srcId="{BE302B47-2F80-4AA5-B98C-90BCABB65B60}" destId="{4FE34A25-D40B-4EAE-9496-170AC8EBF9DA}" srcOrd="0" destOrd="0" presId="urn:microsoft.com/office/officeart/2005/8/layout/vProcess5"/>
    <dgm:cxn modelId="{7E5020E1-C34D-4556-8F6C-521ED97D0AC3}" srcId="{87F76350-9FFF-4C1E-9EDC-E2C739B7B5E9}" destId="{BE302B47-2F80-4AA5-B98C-90BCABB65B60}" srcOrd="2" destOrd="0" parTransId="{9E4BDFCA-AB98-40BA-939D-55EF98C865E7}" sibTransId="{210757D2-F442-4613-B248-CA04E6179B84}"/>
    <dgm:cxn modelId="{0C9AC1C3-5C13-4EF1-A9BF-F60C63369C49}" type="presParOf" srcId="{2D6E24F7-756C-421C-A70B-AADA222F63DF}" destId="{778FCB5D-C860-4C35-B60E-77E1A9BE20B6}" srcOrd="0" destOrd="0" presId="urn:microsoft.com/office/officeart/2005/8/layout/vProcess5"/>
    <dgm:cxn modelId="{33B1D0A5-F6C1-41DE-A0A3-87F4A10DD22A}" type="presParOf" srcId="{2D6E24F7-756C-421C-A70B-AADA222F63DF}" destId="{C19877BC-0CDE-42BA-9BC4-F1CD6B69B854}" srcOrd="1" destOrd="0" presId="urn:microsoft.com/office/officeart/2005/8/layout/vProcess5"/>
    <dgm:cxn modelId="{EFEFF910-15A0-4F69-B26E-E5DD6CC3AA6B}" type="presParOf" srcId="{2D6E24F7-756C-421C-A70B-AADA222F63DF}" destId="{8BB6D5D9-2246-4E8E-8E88-70CC9A11B1DA}" srcOrd="2" destOrd="0" presId="urn:microsoft.com/office/officeart/2005/8/layout/vProcess5"/>
    <dgm:cxn modelId="{E3E83093-5B10-411E-82BB-49A2F3ED1BAA}" type="presParOf" srcId="{2D6E24F7-756C-421C-A70B-AADA222F63DF}" destId="{4FE34A25-D40B-4EAE-9496-170AC8EBF9DA}" srcOrd="3" destOrd="0" presId="urn:microsoft.com/office/officeart/2005/8/layout/vProcess5"/>
    <dgm:cxn modelId="{CA5EC759-FFE4-4825-B9AE-AEAEF5CE5909}" type="presParOf" srcId="{2D6E24F7-756C-421C-A70B-AADA222F63DF}" destId="{B30272E0-51B8-4496-B762-714F8CA6F7C0}" srcOrd="4" destOrd="0" presId="urn:microsoft.com/office/officeart/2005/8/layout/vProcess5"/>
    <dgm:cxn modelId="{7D22531E-6D6D-4533-940A-74D8371FC94C}" type="presParOf" srcId="{2D6E24F7-756C-421C-A70B-AADA222F63DF}" destId="{6F2E9909-2194-4BC2-951A-7CAA50BF96FA}" srcOrd="5" destOrd="0" presId="urn:microsoft.com/office/officeart/2005/8/layout/vProcess5"/>
    <dgm:cxn modelId="{99128D65-7599-46C1-B931-EF7987D96FB2}" type="presParOf" srcId="{2D6E24F7-756C-421C-A70B-AADA222F63DF}" destId="{012BB865-0ABE-4AC2-8BFE-4508D92590C7}" srcOrd="6" destOrd="0" presId="urn:microsoft.com/office/officeart/2005/8/layout/vProcess5"/>
    <dgm:cxn modelId="{D718EA45-095D-45D5-B194-A762D5D869A7}" type="presParOf" srcId="{2D6E24F7-756C-421C-A70B-AADA222F63DF}" destId="{2FD7D83D-A23D-47DB-8254-6B61C8F61FC0}" srcOrd="7" destOrd="0" presId="urn:microsoft.com/office/officeart/2005/8/layout/vProcess5"/>
    <dgm:cxn modelId="{BC43DB7A-CDA5-4AFF-AF6E-73021C365600}" type="presParOf" srcId="{2D6E24F7-756C-421C-A70B-AADA222F63DF}" destId="{F7820483-3392-456A-BC7A-AB3AF00FC99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DA15EB-CB33-4BAF-A9C1-FCB8D4B898E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FD01F3-07D4-401F-B69B-A6C2FEC48CD0}">
      <dgm:prSet/>
      <dgm:spPr/>
      <dgm:t>
        <a:bodyPr/>
        <a:lstStyle/>
        <a:p>
          <a:r>
            <a:rPr lang="cs-CZ" b="0" i="0" dirty="0"/>
            <a:t>Kvantita – v jednotlivých obdobích zpravidla nižší než počet kodexů, listin apod. (na rozdíl od starověku – větší dochování nápisů).</a:t>
          </a:r>
          <a:endParaRPr lang="en-US" dirty="0"/>
        </a:p>
      </dgm:t>
    </dgm:pt>
    <dgm:pt modelId="{610E6B07-4581-42E5-9287-40E0831CBA8D}" type="parTrans" cxnId="{F53F4D4F-E4EC-4262-BEAC-86AF59ACCEF0}">
      <dgm:prSet/>
      <dgm:spPr/>
      <dgm:t>
        <a:bodyPr/>
        <a:lstStyle/>
        <a:p>
          <a:endParaRPr lang="en-US"/>
        </a:p>
      </dgm:t>
    </dgm:pt>
    <dgm:pt modelId="{5C8B3D8F-D714-4E41-8E7A-9F391187496C}" type="sibTrans" cxnId="{F53F4D4F-E4EC-4262-BEAC-86AF59ACCEF0}">
      <dgm:prSet/>
      <dgm:spPr/>
      <dgm:t>
        <a:bodyPr/>
        <a:lstStyle/>
        <a:p>
          <a:endParaRPr lang="en-US"/>
        </a:p>
      </dgm:t>
    </dgm:pt>
    <dgm:pt modelId="{F6E7422A-48F9-4BD0-907B-99D2B69AE43A}">
      <dgm:prSet/>
      <dgm:spPr/>
      <dgm:t>
        <a:bodyPr/>
        <a:lstStyle/>
        <a:p>
          <a:r>
            <a:rPr lang="cs-CZ" b="0" i="0"/>
            <a:t>Vývoj forem písma – zaostával za vývojem kodikologických a diplomatických písemností.</a:t>
          </a:r>
          <a:endParaRPr lang="en-US"/>
        </a:p>
      </dgm:t>
    </dgm:pt>
    <dgm:pt modelId="{4E4D7E5A-C854-4532-9C47-AE72FFFCB771}" type="parTrans" cxnId="{6D7A82C4-177F-4D04-A871-36E8600EC22A}">
      <dgm:prSet/>
      <dgm:spPr/>
      <dgm:t>
        <a:bodyPr/>
        <a:lstStyle/>
        <a:p>
          <a:endParaRPr lang="en-US"/>
        </a:p>
      </dgm:t>
    </dgm:pt>
    <dgm:pt modelId="{F1A6850B-E50C-4E83-BDC3-AA091D848318}" type="sibTrans" cxnId="{6D7A82C4-177F-4D04-A871-36E8600EC22A}">
      <dgm:prSet/>
      <dgm:spPr/>
      <dgm:t>
        <a:bodyPr/>
        <a:lstStyle/>
        <a:p>
          <a:endParaRPr lang="en-US"/>
        </a:p>
      </dgm:t>
    </dgm:pt>
    <dgm:pt modelId="{7444A0FD-1794-40A2-879F-7F84FF9747F2}">
      <dgm:prSet/>
      <dgm:spPr/>
      <dgm:t>
        <a:bodyPr/>
        <a:lstStyle/>
        <a:p>
          <a:r>
            <a:rPr lang="cs-CZ" b="0" i="0" dirty="0"/>
            <a:t>Dochování – nápisy se mohly delší čas dochovat na kulturní periferií.</a:t>
          </a:r>
          <a:endParaRPr lang="en-US" dirty="0"/>
        </a:p>
      </dgm:t>
    </dgm:pt>
    <dgm:pt modelId="{358D6748-0AE8-4E92-905B-36E20476E445}" type="parTrans" cxnId="{424ECDD7-E962-476B-B24C-35218D4BDE33}">
      <dgm:prSet/>
      <dgm:spPr/>
      <dgm:t>
        <a:bodyPr/>
        <a:lstStyle/>
        <a:p>
          <a:endParaRPr lang="en-US"/>
        </a:p>
      </dgm:t>
    </dgm:pt>
    <dgm:pt modelId="{5F245E39-087A-4E66-88D4-857C5658DBB8}" type="sibTrans" cxnId="{424ECDD7-E962-476B-B24C-35218D4BDE33}">
      <dgm:prSet/>
      <dgm:spPr/>
      <dgm:t>
        <a:bodyPr/>
        <a:lstStyle/>
        <a:p>
          <a:endParaRPr lang="en-US"/>
        </a:p>
      </dgm:t>
    </dgm:pt>
    <dgm:pt modelId="{8B9AE201-67B6-4241-B5E3-BF6A61CFD198}">
      <dgm:prSet/>
      <dgm:spPr/>
      <dgm:t>
        <a:bodyPr/>
        <a:lstStyle/>
        <a:p>
          <a:r>
            <a:rPr lang="cs-CZ" b="0" i="0"/>
            <a:t>Sociální prestiž – nejstarší nápisy na kostelích a v klášterech.</a:t>
          </a:r>
          <a:endParaRPr lang="en-US"/>
        </a:p>
      </dgm:t>
    </dgm:pt>
    <dgm:pt modelId="{2774D2E2-8F38-41CE-BEC1-9A5A15D6927D}" type="parTrans" cxnId="{C8638027-E512-438A-858C-2C0CFF2AC862}">
      <dgm:prSet/>
      <dgm:spPr/>
      <dgm:t>
        <a:bodyPr/>
        <a:lstStyle/>
        <a:p>
          <a:endParaRPr lang="en-US"/>
        </a:p>
      </dgm:t>
    </dgm:pt>
    <dgm:pt modelId="{E4272C68-151A-47B8-AAC0-451DDE634059}" type="sibTrans" cxnId="{C8638027-E512-438A-858C-2C0CFF2AC862}">
      <dgm:prSet/>
      <dgm:spPr/>
      <dgm:t>
        <a:bodyPr/>
        <a:lstStyle/>
        <a:p>
          <a:endParaRPr lang="en-US"/>
        </a:p>
      </dgm:t>
    </dgm:pt>
    <dgm:pt modelId="{79145EAD-A0AD-41CC-9758-BB8516F1FAA4}">
      <dgm:prSet/>
      <dgm:spPr/>
      <dgm:t>
        <a:bodyPr/>
        <a:lstStyle/>
        <a:p>
          <a:r>
            <a:rPr lang="cs-CZ" b="0" i="0"/>
            <a:t>Objednavatelé – do 12. st. výlučně církevní kruhy.</a:t>
          </a:r>
          <a:endParaRPr lang="en-US"/>
        </a:p>
      </dgm:t>
    </dgm:pt>
    <dgm:pt modelId="{BB366688-5A76-43B2-A3C8-D183AFE6C72B}" type="parTrans" cxnId="{4FE35692-6E3B-4E20-A017-1BFF84728A3A}">
      <dgm:prSet/>
      <dgm:spPr/>
      <dgm:t>
        <a:bodyPr/>
        <a:lstStyle/>
        <a:p>
          <a:endParaRPr lang="en-US"/>
        </a:p>
      </dgm:t>
    </dgm:pt>
    <dgm:pt modelId="{5BA0109C-50F4-488A-A4AC-F1A4D83058DC}" type="sibTrans" cxnId="{4FE35692-6E3B-4E20-A017-1BFF84728A3A}">
      <dgm:prSet/>
      <dgm:spPr/>
      <dgm:t>
        <a:bodyPr/>
        <a:lstStyle/>
        <a:p>
          <a:endParaRPr lang="en-US"/>
        </a:p>
      </dgm:t>
    </dgm:pt>
    <dgm:pt modelId="{CAE41668-C2C2-444B-9B1E-8A9A8AA133D6}">
      <dgm:prSet/>
      <dgm:spPr/>
      <dgm:t>
        <a:bodyPr/>
        <a:lstStyle/>
        <a:p>
          <a:r>
            <a:rPr lang="cs-CZ" b="0" i="0"/>
            <a:t>Regionální kulturní okruhy? – specifické nosiče nebo nápisy? – katalogizace podle regionů. </a:t>
          </a:r>
          <a:endParaRPr lang="en-US"/>
        </a:p>
      </dgm:t>
    </dgm:pt>
    <dgm:pt modelId="{D2279DB6-340D-4176-81A2-3DF60816D9F8}" type="parTrans" cxnId="{3120778C-EEEE-4DC9-958E-1D1E1D36E35A}">
      <dgm:prSet/>
      <dgm:spPr/>
      <dgm:t>
        <a:bodyPr/>
        <a:lstStyle/>
        <a:p>
          <a:endParaRPr lang="en-US"/>
        </a:p>
      </dgm:t>
    </dgm:pt>
    <dgm:pt modelId="{2F4E3EC0-6F20-49DA-8DAC-01B75D4C68DC}" type="sibTrans" cxnId="{3120778C-EEEE-4DC9-958E-1D1E1D36E35A}">
      <dgm:prSet/>
      <dgm:spPr/>
      <dgm:t>
        <a:bodyPr/>
        <a:lstStyle/>
        <a:p>
          <a:endParaRPr lang="en-US"/>
        </a:p>
      </dgm:t>
    </dgm:pt>
    <dgm:pt modelId="{DDBE1B9F-607D-4AFB-B6B3-9DBD7625C314}" type="pres">
      <dgm:prSet presAssocID="{2DDA15EB-CB33-4BAF-A9C1-FCB8D4B898E8}" presName="diagram" presStyleCnt="0">
        <dgm:presLayoutVars>
          <dgm:dir/>
          <dgm:resizeHandles val="exact"/>
        </dgm:presLayoutVars>
      </dgm:prSet>
      <dgm:spPr/>
    </dgm:pt>
    <dgm:pt modelId="{1FE38FA9-FD02-4DE8-A7D6-EDA5D4CAB656}" type="pres">
      <dgm:prSet presAssocID="{49FD01F3-07D4-401F-B69B-A6C2FEC48CD0}" presName="node" presStyleLbl="node1" presStyleIdx="0" presStyleCnt="6">
        <dgm:presLayoutVars>
          <dgm:bulletEnabled val="1"/>
        </dgm:presLayoutVars>
      </dgm:prSet>
      <dgm:spPr/>
    </dgm:pt>
    <dgm:pt modelId="{31F4A68F-4D36-4DD9-8125-9939C3703EEF}" type="pres">
      <dgm:prSet presAssocID="{5C8B3D8F-D714-4E41-8E7A-9F391187496C}" presName="sibTrans" presStyleCnt="0"/>
      <dgm:spPr/>
    </dgm:pt>
    <dgm:pt modelId="{873D754A-209F-4750-80AC-68C652AC5698}" type="pres">
      <dgm:prSet presAssocID="{F6E7422A-48F9-4BD0-907B-99D2B69AE43A}" presName="node" presStyleLbl="node1" presStyleIdx="1" presStyleCnt="6">
        <dgm:presLayoutVars>
          <dgm:bulletEnabled val="1"/>
        </dgm:presLayoutVars>
      </dgm:prSet>
      <dgm:spPr/>
    </dgm:pt>
    <dgm:pt modelId="{1B08A9A6-BADE-45E3-8254-A8853B6EE4D0}" type="pres">
      <dgm:prSet presAssocID="{F1A6850B-E50C-4E83-BDC3-AA091D848318}" presName="sibTrans" presStyleCnt="0"/>
      <dgm:spPr/>
    </dgm:pt>
    <dgm:pt modelId="{B9C9A6EC-CB44-42EE-88E6-A96CFCCE9A59}" type="pres">
      <dgm:prSet presAssocID="{7444A0FD-1794-40A2-879F-7F84FF9747F2}" presName="node" presStyleLbl="node1" presStyleIdx="2" presStyleCnt="6">
        <dgm:presLayoutVars>
          <dgm:bulletEnabled val="1"/>
        </dgm:presLayoutVars>
      </dgm:prSet>
      <dgm:spPr/>
    </dgm:pt>
    <dgm:pt modelId="{191A98ED-ABA5-41F7-9B33-E0FFCFC0E494}" type="pres">
      <dgm:prSet presAssocID="{5F245E39-087A-4E66-88D4-857C5658DBB8}" presName="sibTrans" presStyleCnt="0"/>
      <dgm:spPr/>
    </dgm:pt>
    <dgm:pt modelId="{0755FF21-2707-40EA-A59E-21FB466FC83E}" type="pres">
      <dgm:prSet presAssocID="{8B9AE201-67B6-4241-B5E3-BF6A61CFD198}" presName="node" presStyleLbl="node1" presStyleIdx="3" presStyleCnt="6">
        <dgm:presLayoutVars>
          <dgm:bulletEnabled val="1"/>
        </dgm:presLayoutVars>
      </dgm:prSet>
      <dgm:spPr/>
    </dgm:pt>
    <dgm:pt modelId="{9A2BFF59-A6D9-49F0-9F1C-16C1B3CC0425}" type="pres">
      <dgm:prSet presAssocID="{E4272C68-151A-47B8-AAC0-451DDE634059}" presName="sibTrans" presStyleCnt="0"/>
      <dgm:spPr/>
    </dgm:pt>
    <dgm:pt modelId="{F9284809-5265-4852-9840-247068DCBB3C}" type="pres">
      <dgm:prSet presAssocID="{79145EAD-A0AD-41CC-9758-BB8516F1FAA4}" presName="node" presStyleLbl="node1" presStyleIdx="4" presStyleCnt="6">
        <dgm:presLayoutVars>
          <dgm:bulletEnabled val="1"/>
        </dgm:presLayoutVars>
      </dgm:prSet>
      <dgm:spPr/>
    </dgm:pt>
    <dgm:pt modelId="{BC34DB55-A34D-4D76-9EB1-6A9EEB699B72}" type="pres">
      <dgm:prSet presAssocID="{5BA0109C-50F4-488A-A4AC-F1A4D83058DC}" presName="sibTrans" presStyleCnt="0"/>
      <dgm:spPr/>
    </dgm:pt>
    <dgm:pt modelId="{39CD5157-F3FD-4C2E-9C76-A29DC579C5E2}" type="pres">
      <dgm:prSet presAssocID="{CAE41668-C2C2-444B-9B1E-8A9A8AA133D6}" presName="node" presStyleLbl="node1" presStyleIdx="5" presStyleCnt="6">
        <dgm:presLayoutVars>
          <dgm:bulletEnabled val="1"/>
        </dgm:presLayoutVars>
      </dgm:prSet>
      <dgm:spPr/>
    </dgm:pt>
  </dgm:ptLst>
  <dgm:cxnLst>
    <dgm:cxn modelId="{BCBEC505-BCB5-4498-AE07-4AC9A6F05C83}" type="presOf" srcId="{79145EAD-A0AD-41CC-9758-BB8516F1FAA4}" destId="{F9284809-5265-4852-9840-247068DCBB3C}" srcOrd="0" destOrd="0" presId="urn:microsoft.com/office/officeart/2005/8/layout/default"/>
    <dgm:cxn modelId="{E0131614-F0DD-40EC-9C23-1156F8561F64}" type="presOf" srcId="{8B9AE201-67B6-4241-B5E3-BF6A61CFD198}" destId="{0755FF21-2707-40EA-A59E-21FB466FC83E}" srcOrd="0" destOrd="0" presId="urn:microsoft.com/office/officeart/2005/8/layout/default"/>
    <dgm:cxn modelId="{C8638027-E512-438A-858C-2C0CFF2AC862}" srcId="{2DDA15EB-CB33-4BAF-A9C1-FCB8D4B898E8}" destId="{8B9AE201-67B6-4241-B5E3-BF6A61CFD198}" srcOrd="3" destOrd="0" parTransId="{2774D2E2-8F38-41CE-BEC1-9A5A15D6927D}" sibTransId="{E4272C68-151A-47B8-AAC0-451DDE634059}"/>
    <dgm:cxn modelId="{9539E432-666A-4A9C-BE0C-84053489EC59}" type="presOf" srcId="{2DDA15EB-CB33-4BAF-A9C1-FCB8D4B898E8}" destId="{DDBE1B9F-607D-4AFB-B6B3-9DBD7625C314}" srcOrd="0" destOrd="0" presId="urn:microsoft.com/office/officeart/2005/8/layout/default"/>
    <dgm:cxn modelId="{E33D5A3D-CC0C-4ABC-A70B-B121C117FAD0}" type="presOf" srcId="{7444A0FD-1794-40A2-879F-7F84FF9747F2}" destId="{B9C9A6EC-CB44-42EE-88E6-A96CFCCE9A59}" srcOrd="0" destOrd="0" presId="urn:microsoft.com/office/officeart/2005/8/layout/default"/>
    <dgm:cxn modelId="{F53F4D4F-E4EC-4262-BEAC-86AF59ACCEF0}" srcId="{2DDA15EB-CB33-4BAF-A9C1-FCB8D4B898E8}" destId="{49FD01F3-07D4-401F-B69B-A6C2FEC48CD0}" srcOrd="0" destOrd="0" parTransId="{610E6B07-4581-42E5-9287-40E0831CBA8D}" sibTransId="{5C8B3D8F-D714-4E41-8E7A-9F391187496C}"/>
    <dgm:cxn modelId="{48083352-49A0-43A9-A3E5-7C0E5CC6B69B}" type="presOf" srcId="{49FD01F3-07D4-401F-B69B-A6C2FEC48CD0}" destId="{1FE38FA9-FD02-4DE8-A7D6-EDA5D4CAB656}" srcOrd="0" destOrd="0" presId="urn:microsoft.com/office/officeart/2005/8/layout/default"/>
    <dgm:cxn modelId="{3120778C-EEEE-4DC9-958E-1D1E1D36E35A}" srcId="{2DDA15EB-CB33-4BAF-A9C1-FCB8D4B898E8}" destId="{CAE41668-C2C2-444B-9B1E-8A9A8AA133D6}" srcOrd="5" destOrd="0" parTransId="{D2279DB6-340D-4176-81A2-3DF60816D9F8}" sibTransId="{2F4E3EC0-6F20-49DA-8DAC-01B75D4C68DC}"/>
    <dgm:cxn modelId="{4FE35692-6E3B-4E20-A017-1BFF84728A3A}" srcId="{2DDA15EB-CB33-4BAF-A9C1-FCB8D4B898E8}" destId="{79145EAD-A0AD-41CC-9758-BB8516F1FAA4}" srcOrd="4" destOrd="0" parTransId="{BB366688-5A76-43B2-A3C8-D183AFE6C72B}" sibTransId="{5BA0109C-50F4-488A-A4AC-F1A4D83058DC}"/>
    <dgm:cxn modelId="{738A4793-9899-41D8-BEFB-EC1C7F7D0488}" type="presOf" srcId="{CAE41668-C2C2-444B-9B1E-8A9A8AA133D6}" destId="{39CD5157-F3FD-4C2E-9C76-A29DC579C5E2}" srcOrd="0" destOrd="0" presId="urn:microsoft.com/office/officeart/2005/8/layout/default"/>
    <dgm:cxn modelId="{6D7A82C4-177F-4D04-A871-36E8600EC22A}" srcId="{2DDA15EB-CB33-4BAF-A9C1-FCB8D4B898E8}" destId="{F6E7422A-48F9-4BD0-907B-99D2B69AE43A}" srcOrd="1" destOrd="0" parTransId="{4E4D7E5A-C854-4532-9C47-AE72FFFCB771}" sibTransId="{F1A6850B-E50C-4E83-BDC3-AA091D848318}"/>
    <dgm:cxn modelId="{424ECDD7-E962-476B-B24C-35218D4BDE33}" srcId="{2DDA15EB-CB33-4BAF-A9C1-FCB8D4B898E8}" destId="{7444A0FD-1794-40A2-879F-7F84FF9747F2}" srcOrd="2" destOrd="0" parTransId="{358D6748-0AE8-4E92-905B-36E20476E445}" sibTransId="{5F245E39-087A-4E66-88D4-857C5658DBB8}"/>
    <dgm:cxn modelId="{2D556BE4-2472-45B3-A4BE-FAEBB0A85E04}" type="presOf" srcId="{F6E7422A-48F9-4BD0-907B-99D2B69AE43A}" destId="{873D754A-209F-4750-80AC-68C652AC5698}" srcOrd="0" destOrd="0" presId="urn:microsoft.com/office/officeart/2005/8/layout/default"/>
    <dgm:cxn modelId="{C83FE91A-FE36-4FFD-9260-4B47571590BD}" type="presParOf" srcId="{DDBE1B9F-607D-4AFB-B6B3-9DBD7625C314}" destId="{1FE38FA9-FD02-4DE8-A7D6-EDA5D4CAB656}" srcOrd="0" destOrd="0" presId="urn:microsoft.com/office/officeart/2005/8/layout/default"/>
    <dgm:cxn modelId="{9D535954-A9CE-493E-BBFB-E5D9D279CDDD}" type="presParOf" srcId="{DDBE1B9F-607D-4AFB-B6B3-9DBD7625C314}" destId="{31F4A68F-4D36-4DD9-8125-9939C3703EEF}" srcOrd="1" destOrd="0" presId="urn:microsoft.com/office/officeart/2005/8/layout/default"/>
    <dgm:cxn modelId="{314F128F-7461-47DC-AD5A-A290AF18F874}" type="presParOf" srcId="{DDBE1B9F-607D-4AFB-B6B3-9DBD7625C314}" destId="{873D754A-209F-4750-80AC-68C652AC5698}" srcOrd="2" destOrd="0" presId="urn:microsoft.com/office/officeart/2005/8/layout/default"/>
    <dgm:cxn modelId="{1FA9E68F-174C-4436-B377-9A49811364D9}" type="presParOf" srcId="{DDBE1B9F-607D-4AFB-B6B3-9DBD7625C314}" destId="{1B08A9A6-BADE-45E3-8254-A8853B6EE4D0}" srcOrd="3" destOrd="0" presId="urn:microsoft.com/office/officeart/2005/8/layout/default"/>
    <dgm:cxn modelId="{F6150618-B40D-4EA8-A00E-CF10767DB3E6}" type="presParOf" srcId="{DDBE1B9F-607D-4AFB-B6B3-9DBD7625C314}" destId="{B9C9A6EC-CB44-42EE-88E6-A96CFCCE9A59}" srcOrd="4" destOrd="0" presId="urn:microsoft.com/office/officeart/2005/8/layout/default"/>
    <dgm:cxn modelId="{7BD03DA0-D1DE-498D-9961-B882056390C3}" type="presParOf" srcId="{DDBE1B9F-607D-4AFB-B6B3-9DBD7625C314}" destId="{191A98ED-ABA5-41F7-9B33-E0FFCFC0E494}" srcOrd="5" destOrd="0" presId="urn:microsoft.com/office/officeart/2005/8/layout/default"/>
    <dgm:cxn modelId="{FF3EBFCE-CB81-4453-A4A7-3A5488529E81}" type="presParOf" srcId="{DDBE1B9F-607D-4AFB-B6B3-9DBD7625C314}" destId="{0755FF21-2707-40EA-A59E-21FB466FC83E}" srcOrd="6" destOrd="0" presId="urn:microsoft.com/office/officeart/2005/8/layout/default"/>
    <dgm:cxn modelId="{BA2BDEE2-9D9D-4803-92AA-8FC63848D06C}" type="presParOf" srcId="{DDBE1B9F-607D-4AFB-B6B3-9DBD7625C314}" destId="{9A2BFF59-A6D9-49F0-9F1C-16C1B3CC0425}" srcOrd="7" destOrd="0" presId="urn:microsoft.com/office/officeart/2005/8/layout/default"/>
    <dgm:cxn modelId="{C4FF2DBF-938A-4428-AA53-EFDD1714753E}" type="presParOf" srcId="{DDBE1B9F-607D-4AFB-B6B3-9DBD7625C314}" destId="{F9284809-5265-4852-9840-247068DCBB3C}" srcOrd="8" destOrd="0" presId="urn:microsoft.com/office/officeart/2005/8/layout/default"/>
    <dgm:cxn modelId="{9EE152B8-2E0C-495D-9970-95360B8440A1}" type="presParOf" srcId="{DDBE1B9F-607D-4AFB-B6B3-9DBD7625C314}" destId="{BC34DB55-A34D-4D76-9EB1-6A9EEB699B72}" srcOrd="9" destOrd="0" presId="urn:microsoft.com/office/officeart/2005/8/layout/default"/>
    <dgm:cxn modelId="{BD6CDCDD-47DB-4963-86E8-7F033ADC51AF}" type="presParOf" srcId="{DDBE1B9F-607D-4AFB-B6B3-9DBD7625C314}" destId="{39CD5157-F3FD-4C2E-9C76-A29DC579C5E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9877BC-0CDE-42BA-9BC4-F1CD6B69B854}">
      <dsp:nvSpPr>
        <dsp:cNvPr id="0" name=""/>
        <dsp:cNvSpPr/>
      </dsp:nvSpPr>
      <dsp:spPr>
        <a:xfrm>
          <a:off x="0" y="0"/>
          <a:ext cx="7993699" cy="12140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 err="1"/>
            <a:t>Epigrafé</a:t>
          </a:r>
          <a:r>
            <a:rPr lang="cs-CZ" sz="3200" kern="1200" dirty="0"/>
            <a:t> (</a:t>
          </a:r>
          <a:r>
            <a:rPr lang="cs-CZ" sz="3200" kern="1200" dirty="0" err="1"/>
            <a:t>řec</a:t>
          </a:r>
          <a:r>
            <a:rPr lang="cs-CZ" sz="3200" kern="1200" dirty="0"/>
            <a:t>.) = nápis</a:t>
          </a:r>
          <a:endParaRPr lang="en-US" sz="3200" kern="1200" dirty="0"/>
        </a:p>
      </dsp:txBody>
      <dsp:txXfrm>
        <a:off x="35557" y="35557"/>
        <a:ext cx="6683686" cy="1142897"/>
      </dsp:txXfrm>
    </dsp:sp>
    <dsp:sp modelId="{8BB6D5D9-2246-4E8E-8E88-70CC9A11B1DA}">
      <dsp:nvSpPr>
        <dsp:cNvPr id="0" name=""/>
        <dsp:cNvSpPr/>
      </dsp:nvSpPr>
      <dsp:spPr>
        <a:xfrm>
          <a:off x="705326" y="1416347"/>
          <a:ext cx="7993699" cy="12140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 err="1"/>
            <a:t>Epigraphy</a:t>
          </a:r>
          <a:r>
            <a:rPr lang="cs-CZ" sz="3200" kern="1200" dirty="0"/>
            <a:t> (angl.)</a:t>
          </a:r>
          <a:endParaRPr lang="en-US" sz="3200" kern="1200" dirty="0"/>
        </a:p>
      </dsp:txBody>
      <dsp:txXfrm>
        <a:off x="740883" y="1451904"/>
        <a:ext cx="6428151" cy="1142897"/>
      </dsp:txXfrm>
    </dsp:sp>
    <dsp:sp modelId="{4FE34A25-D40B-4EAE-9496-170AC8EBF9DA}">
      <dsp:nvSpPr>
        <dsp:cNvPr id="0" name=""/>
        <dsp:cNvSpPr/>
      </dsp:nvSpPr>
      <dsp:spPr>
        <a:xfrm>
          <a:off x="1410652" y="2832694"/>
          <a:ext cx="7993699" cy="12140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 err="1"/>
            <a:t>Epigraphik</a:t>
          </a:r>
          <a:r>
            <a:rPr lang="cs-CZ" sz="3200" kern="1200" dirty="0"/>
            <a:t> resp. </a:t>
          </a:r>
          <a:r>
            <a:rPr lang="cs-CZ" sz="3200" kern="1200" dirty="0" err="1"/>
            <a:t>Inschriftenkunde</a:t>
          </a:r>
          <a:r>
            <a:rPr lang="cs-CZ" sz="3200" kern="1200" dirty="0"/>
            <a:t> (něm.)</a:t>
          </a:r>
          <a:endParaRPr lang="en-US" sz="3200" kern="1200" dirty="0"/>
        </a:p>
      </dsp:txBody>
      <dsp:txXfrm>
        <a:off x="1446209" y="2868251"/>
        <a:ext cx="6428151" cy="1142897"/>
      </dsp:txXfrm>
    </dsp:sp>
    <dsp:sp modelId="{B30272E0-51B8-4496-B762-714F8CA6F7C0}">
      <dsp:nvSpPr>
        <dsp:cNvPr id="0" name=""/>
        <dsp:cNvSpPr/>
      </dsp:nvSpPr>
      <dsp:spPr>
        <a:xfrm>
          <a:off x="7204591" y="920625"/>
          <a:ext cx="789107" cy="78910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382140" y="920625"/>
        <a:ext cx="434009" cy="593803"/>
      </dsp:txXfrm>
    </dsp:sp>
    <dsp:sp modelId="{6F2E9909-2194-4BC2-951A-7CAA50BF96FA}">
      <dsp:nvSpPr>
        <dsp:cNvPr id="0" name=""/>
        <dsp:cNvSpPr/>
      </dsp:nvSpPr>
      <dsp:spPr>
        <a:xfrm>
          <a:off x="7909917" y="2328879"/>
          <a:ext cx="789107" cy="78910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087466" y="2328879"/>
        <a:ext cx="434009" cy="5938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E38FA9-FD02-4DE8-A7D6-EDA5D4CAB656}">
      <dsp:nvSpPr>
        <dsp:cNvPr id="0" name=""/>
        <dsp:cNvSpPr/>
      </dsp:nvSpPr>
      <dsp:spPr>
        <a:xfrm>
          <a:off x="0" y="117957"/>
          <a:ext cx="2938860" cy="17633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 dirty="0"/>
            <a:t>Kvantita – v jednotlivých obdobích zpravidla nižší než počet kodexů, listin apod. (na rozdíl od starověku – větší dochování nápisů).</a:t>
          </a:r>
          <a:endParaRPr lang="en-US" sz="1800" kern="1200" dirty="0"/>
        </a:p>
      </dsp:txBody>
      <dsp:txXfrm>
        <a:off x="0" y="117957"/>
        <a:ext cx="2938860" cy="1763316"/>
      </dsp:txXfrm>
    </dsp:sp>
    <dsp:sp modelId="{873D754A-209F-4750-80AC-68C652AC5698}">
      <dsp:nvSpPr>
        <dsp:cNvPr id="0" name=""/>
        <dsp:cNvSpPr/>
      </dsp:nvSpPr>
      <dsp:spPr>
        <a:xfrm>
          <a:off x="3232745" y="117957"/>
          <a:ext cx="2938860" cy="17633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/>
            <a:t>Vývoj forem písma – zaostával za vývojem kodikologických a diplomatických písemností.</a:t>
          </a:r>
          <a:endParaRPr lang="en-US" sz="1800" kern="1200"/>
        </a:p>
      </dsp:txBody>
      <dsp:txXfrm>
        <a:off x="3232745" y="117957"/>
        <a:ext cx="2938860" cy="1763316"/>
      </dsp:txXfrm>
    </dsp:sp>
    <dsp:sp modelId="{B9C9A6EC-CB44-42EE-88E6-A96CFCCE9A59}">
      <dsp:nvSpPr>
        <dsp:cNvPr id="0" name=""/>
        <dsp:cNvSpPr/>
      </dsp:nvSpPr>
      <dsp:spPr>
        <a:xfrm>
          <a:off x="6465492" y="117957"/>
          <a:ext cx="2938860" cy="17633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 dirty="0"/>
            <a:t>Dochování – nápisy se mohly delší čas dochovat na kulturní periferií.</a:t>
          </a:r>
          <a:endParaRPr lang="en-US" sz="1800" kern="1200" dirty="0"/>
        </a:p>
      </dsp:txBody>
      <dsp:txXfrm>
        <a:off x="6465492" y="117957"/>
        <a:ext cx="2938860" cy="1763316"/>
      </dsp:txXfrm>
    </dsp:sp>
    <dsp:sp modelId="{0755FF21-2707-40EA-A59E-21FB466FC83E}">
      <dsp:nvSpPr>
        <dsp:cNvPr id="0" name=""/>
        <dsp:cNvSpPr/>
      </dsp:nvSpPr>
      <dsp:spPr>
        <a:xfrm>
          <a:off x="0" y="2175159"/>
          <a:ext cx="2938860" cy="17633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/>
            <a:t>Sociální prestiž – nejstarší nápisy na kostelích a v klášterech.</a:t>
          </a:r>
          <a:endParaRPr lang="en-US" sz="1800" kern="1200"/>
        </a:p>
      </dsp:txBody>
      <dsp:txXfrm>
        <a:off x="0" y="2175159"/>
        <a:ext cx="2938860" cy="1763316"/>
      </dsp:txXfrm>
    </dsp:sp>
    <dsp:sp modelId="{F9284809-5265-4852-9840-247068DCBB3C}">
      <dsp:nvSpPr>
        <dsp:cNvPr id="0" name=""/>
        <dsp:cNvSpPr/>
      </dsp:nvSpPr>
      <dsp:spPr>
        <a:xfrm>
          <a:off x="3232746" y="2175160"/>
          <a:ext cx="2938860" cy="17633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/>
            <a:t>Objednavatelé – do 12. st. výlučně církevní kruhy.</a:t>
          </a:r>
          <a:endParaRPr lang="en-US" sz="1800" kern="1200"/>
        </a:p>
      </dsp:txBody>
      <dsp:txXfrm>
        <a:off x="3232746" y="2175160"/>
        <a:ext cx="2938860" cy="1763316"/>
      </dsp:txXfrm>
    </dsp:sp>
    <dsp:sp modelId="{39CD5157-F3FD-4C2E-9C76-A29DC579C5E2}">
      <dsp:nvSpPr>
        <dsp:cNvPr id="0" name=""/>
        <dsp:cNvSpPr/>
      </dsp:nvSpPr>
      <dsp:spPr>
        <a:xfrm>
          <a:off x="6465492" y="2175160"/>
          <a:ext cx="2938860" cy="17633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/>
            <a:t>Regionální kulturní okruhy? – specifické nosiče nebo nápisy? – katalogizace podle regionů. </a:t>
          </a:r>
          <a:endParaRPr lang="en-US" sz="1800" kern="1200"/>
        </a:p>
      </dsp:txBody>
      <dsp:txXfrm>
        <a:off x="6465492" y="2175160"/>
        <a:ext cx="2938860" cy="17633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0C800F-92D5-4AE2-A6D7-746AE0F69B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Epigrafika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A2F2588-05BF-443F-B1A6-4BB29475DD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687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52266C-DB59-41B2-820B-03BCFB0B8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F807AA-67C7-4E9E-8639-B0BFA5FD4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cs-CZ" dirty="0"/>
              <a:t>Epigraf – vědec, který identifikuje, analyzuje a zpřístupňuje epigrafické texty.</a:t>
            </a:r>
          </a:p>
          <a:p>
            <a:pPr algn="just"/>
            <a:r>
              <a:rPr lang="cs-CZ" dirty="0"/>
              <a:t>Epigrafický nosič – památka, na které je umístěný nápis (např. zvon, křtitelnice, lavice, zeď, náhrobní deska apod.).</a:t>
            </a:r>
          </a:p>
          <a:p>
            <a:pPr algn="just"/>
            <a:r>
              <a:rPr lang="cs-CZ" dirty="0"/>
              <a:t>Zápis – všeobecný termín pro jakýkoliv druh textu.</a:t>
            </a:r>
          </a:p>
          <a:p>
            <a:pPr algn="just"/>
            <a:r>
              <a:rPr lang="cs-CZ" dirty="0"/>
              <a:t>Nápis – termín pro epigrafické texty: skládá se z písmen (liter), číslic (římských nebo arabských) a pomocných znaků (interpunkční znaky, opravy, zkracovací znaménka).</a:t>
            </a:r>
          </a:p>
          <a:p>
            <a:pPr algn="just"/>
            <a:r>
              <a:rPr lang="cs-CZ" dirty="0"/>
              <a:t>Objednavatel nápisu – osoba, která nemusí souviset s procesem realizace nápisu; pokrývá náklady.</a:t>
            </a:r>
          </a:p>
          <a:p>
            <a:pPr algn="just"/>
            <a:r>
              <a:rPr lang="cs-CZ" dirty="0"/>
              <a:t>Autor nápisu – člověk, který vymyslel text nápisu.</a:t>
            </a:r>
          </a:p>
          <a:p>
            <a:pPr algn="just"/>
            <a:r>
              <a:rPr lang="cs-CZ" dirty="0"/>
              <a:t>Zhotovitel nápisu – osoba, která nápis fyzicky vytvořila (kameník, malíř, tesař, řezbář, kovář, kovolijec apod.).</a:t>
            </a:r>
          </a:p>
        </p:txBody>
      </p:sp>
    </p:spTree>
    <p:extLst>
      <p:ext uri="{BB962C8B-B14F-4D97-AF65-F5344CB8AC3E}">
        <p14:creationId xmlns:p14="http://schemas.microsoft.com/office/powerpoint/2010/main" val="626568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EDBCCE-FAA7-491A-8E2D-228820FFB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2FFEEF-118D-447A-8B8C-4D79E2BEB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Spojení písem (</a:t>
            </a:r>
            <a:r>
              <a:rPr lang="cs-CZ" i="1" dirty="0"/>
              <a:t>nexus </a:t>
            </a:r>
            <a:r>
              <a:rPr lang="cs-CZ" i="1" dirty="0" err="1"/>
              <a:t>litterarum</a:t>
            </a:r>
            <a:r>
              <a:rPr lang="cs-CZ" dirty="0"/>
              <a:t>) – části písmen se překrývají, ale nemění svůj tvar.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Enkláva (</a:t>
            </a:r>
            <a:r>
              <a:rPr lang="cs-CZ" i="1" dirty="0" err="1"/>
              <a:t>litterae</a:t>
            </a:r>
            <a:r>
              <a:rPr lang="cs-CZ" i="1" dirty="0"/>
              <a:t> </a:t>
            </a:r>
            <a:r>
              <a:rPr lang="cs-CZ" i="1" dirty="0" err="1"/>
              <a:t>inscriptae</a:t>
            </a:r>
            <a:r>
              <a:rPr lang="cs-CZ" dirty="0"/>
              <a:t>) – jedno písmeno je vepsáno do druhého.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Písmena s přesahem (</a:t>
            </a:r>
            <a:r>
              <a:rPr lang="cs-CZ" i="1" dirty="0" err="1"/>
              <a:t>litterae</a:t>
            </a:r>
            <a:r>
              <a:rPr lang="cs-CZ" i="1" dirty="0"/>
              <a:t> </a:t>
            </a:r>
            <a:r>
              <a:rPr lang="cs-CZ" i="1" dirty="0" err="1"/>
              <a:t>intercisae</a:t>
            </a:r>
            <a:r>
              <a:rPr lang="cs-CZ" dirty="0"/>
              <a:t>) – písmena se navzájem protínají.</a:t>
            </a:r>
          </a:p>
        </p:txBody>
      </p:sp>
    </p:spTree>
    <p:extLst>
      <p:ext uri="{BB962C8B-B14F-4D97-AF65-F5344CB8AC3E}">
        <p14:creationId xmlns:p14="http://schemas.microsoft.com/office/powerpoint/2010/main" val="1713998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E542F5-B28A-4021-BECF-D2790C846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3325731" cy="1675975"/>
          </a:xfrm>
        </p:spPr>
        <p:txBody>
          <a:bodyPr>
            <a:normAutofit/>
          </a:bodyPr>
          <a:lstStyle/>
          <a:p>
            <a:r>
              <a:rPr lang="cs-CZ" sz="3900"/>
              <a:t>Terminologie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AD4DEE9-F240-40D2-AB61-D6AB22F8E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372"/>
          <a:stretch/>
        </p:blipFill>
        <p:spPr bwMode="auto">
          <a:xfrm>
            <a:off x="4613644" y="609368"/>
            <a:ext cx="340903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8364183-8C65-4A14-B996-BA6A23539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3" r="19899" b="-1"/>
          <a:stretch/>
        </p:blipFill>
        <p:spPr bwMode="auto">
          <a:xfrm>
            <a:off x="8135262" y="609601"/>
            <a:ext cx="340903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B54E2689-26D4-44B0-9175-57BD88CF2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4A0A3B-F2DD-4393-87C4-DB360C6C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6" y="2484544"/>
            <a:ext cx="3329666" cy="3763855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sz="1700" dirty="0"/>
              <a:t>Devíza – textem vyjádřené rodové nebo rodinné heslo (např. </a:t>
            </a:r>
            <a:r>
              <a:rPr lang="cs-CZ" sz="1700" i="1" dirty="0" err="1"/>
              <a:t>carpe</a:t>
            </a:r>
            <a:r>
              <a:rPr lang="cs-CZ" sz="1700" i="1" dirty="0"/>
              <a:t> </a:t>
            </a:r>
            <a:r>
              <a:rPr lang="cs-CZ" sz="1700" i="1" dirty="0" err="1"/>
              <a:t>diem</a:t>
            </a:r>
            <a:r>
              <a:rPr lang="cs-CZ" sz="1700" dirty="0"/>
              <a:t>, nebo </a:t>
            </a:r>
            <a:r>
              <a:rPr lang="cs-CZ" sz="1700" i="1" dirty="0"/>
              <a:t>memento </a:t>
            </a:r>
            <a:r>
              <a:rPr lang="cs-CZ" sz="1700" i="1" dirty="0" err="1"/>
              <a:t>mori</a:t>
            </a:r>
            <a:r>
              <a:rPr lang="cs-CZ" sz="1700" dirty="0"/>
              <a:t>).</a:t>
            </a:r>
          </a:p>
          <a:p>
            <a:pPr algn="just">
              <a:lnSpc>
                <a:spcPct val="90000"/>
              </a:lnSpc>
            </a:pPr>
            <a:r>
              <a:rPr lang="cs-CZ" sz="1700" dirty="0"/>
              <a:t>Emblém – organické spojení obrazu a písma.</a:t>
            </a:r>
          </a:p>
          <a:p>
            <a:pPr algn="just">
              <a:lnSpc>
                <a:spcPct val="90000"/>
              </a:lnSpc>
            </a:pPr>
            <a:r>
              <a:rPr lang="cs-CZ" sz="1700" dirty="0"/>
              <a:t>Kaligram – lyrický text uspořádaný do obrázku.</a:t>
            </a:r>
          </a:p>
          <a:p>
            <a:pPr algn="just">
              <a:lnSpc>
                <a:spcPct val="90000"/>
              </a:lnSpc>
            </a:pPr>
            <a:r>
              <a:rPr lang="cs-CZ" sz="1700" dirty="0"/>
              <a:t>Nápisová páska – text osvětlující výjev zobrazená na výtvarné památce.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20CB164-60DC-4D36-9855-4E4AC18E4F37}"/>
              </a:ext>
            </a:extLst>
          </p:cNvPr>
          <p:cNvSpPr txBox="1"/>
          <p:nvPr/>
        </p:nvSpPr>
        <p:spPr>
          <a:xfrm>
            <a:off x="8476265" y="5486150"/>
            <a:ext cx="2727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solidFill>
                  <a:srgbClr val="FFFF00"/>
                </a:solidFill>
              </a:rPr>
              <a:t>A(MA) M(E) </a:t>
            </a:r>
          </a:p>
          <a:p>
            <a:pPr algn="ctr"/>
            <a:r>
              <a:rPr lang="cs-CZ" b="1" dirty="0">
                <a:solidFill>
                  <a:srgbClr val="FFFF00"/>
                </a:solidFill>
              </a:rPr>
              <a:t>T(E) S(EMPER) A(MAVI)</a:t>
            </a:r>
          </a:p>
        </p:txBody>
      </p:sp>
    </p:spTree>
    <p:extLst>
      <p:ext uri="{BB962C8B-B14F-4D97-AF65-F5344CB8AC3E}">
        <p14:creationId xmlns:p14="http://schemas.microsoft.com/office/powerpoint/2010/main" val="1552585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B5959C-0FD9-4D9E-8701-7A39BA4FD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D38DD8-19D9-46C2-8AD8-61316DC8E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453286"/>
            <a:ext cx="11196844" cy="1245669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90000"/>
              </a:lnSpc>
            </a:pPr>
            <a:r>
              <a:rPr lang="cs-CZ" sz="2000" dirty="0">
                <a:solidFill>
                  <a:srgbClr val="FFFFFF"/>
                </a:solidFill>
              </a:rPr>
              <a:t>Chronogram – část věty nebo celá věta, někdy heslo, v němž některá písmena mohou mít hodnotu římských číslic (I, V, X, L, C, D, M).</a:t>
            </a:r>
          </a:p>
          <a:p>
            <a:pPr algn="just">
              <a:lnSpc>
                <a:spcPct val="90000"/>
              </a:lnSpc>
            </a:pPr>
            <a:endParaRPr lang="cs-CZ" sz="2000" dirty="0">
              <a:solidFill>
                <a:srgbClr val="FFFFFF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cs-CZ" sz="2000" dirty="0">
                <a:solidFill>
                  <a:srgbClr val="FFFFFF"/>
                </a:solidFill>
              </a:rPr>
              <a:t>Chronostich – chronogram ve formě verše.</a:t>
            </a:r>
          </a:p>
          <a:p>
            <a:pPr algn="just"/>
            <a:endParaRPr lang="cs-CZ" dirty="0"/>
          </a:p>
        </p:txBody>
      </p:sp>
      <p:pic>
        <p:nvPicPr>
          <p:cNvPr id="11" name="Obrázek 10" descr="Obsah obrázku budova, exteriér, oblouk&#10;&#10;Popis byl vytvořen automaticky">
            <a:extLst>
              <a:ext uri="{FF2B5EF4-FFF2-40B4-BE49-F238E27FC236}">
                <a16:creationId xmlns:a16="http://schemas.microsoft.com/office/drawing/2014/main" id="{AA0D28BC-A075-4737-907F-7DB9442F5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2194"/>
            <a:ext cx="7696025" cy="405580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EBE6AD-7F1A-4B08-A1D7-54B49D52C9C0}"/>
              </a:ext>
            </a:extLst>
          </p:cNvPr>
          <p:cNvSpPr txBox="1"/>
          <p:nvPr/>
        </p:nvSpPr>
        <p:spPr>
          <a:xfrm>
            <a:off x="8149467" y="2853816"/>
            <a:ext cx="38999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0" i="0" dirty="0">
                <a:effectLst/>
              </a:rPr>
              <a:t>Anno </a:t>
            </a:r>
            <a:r>
              <a:rPr lang="cs-CZ" sz="3200" b="1" i="0" dirty="0" err="1">
                <a:effectLst/>
              </a:rPr>
              <a:t>C</a:t>
            </a:r>
            <a:r>
              <a:rPr lang="cs-CZ" sz="3200" b="0" i="0" dirty="0" err="1">
                <a:effectLst/>
              </a:rPr>
              <a:t>onf</a:t>
            </a:r>
            <a:r>
              <a:rPr lang="cs-CZ" sz="3200" b="1" i="0" dirty="0" err="1">
                <a:effectLst/>
              </a:rPr>
              <a:t>LIC</a:t>
            </a:r>
            <a:r>
              <a:rPr lang="cs-CZ" sz="3200" b="0" i="0" dirty="0" err="1">
                <a:effectLst/>
              </a:rPr>
              <a:t>t</a:t>
            </a:r>
            <a:r>
              <a:rPr lang="cs-CZ" sz="3200" b="1" i="0" dirty="0" err="1">
                <a:effectLst/>
              </a:rPr>
              <a:t>V</a:t>
            </a:r>
            <a:r>
              <a:rPr lang="cs-CZ" sz="3200" b="0" i="0" dirty="0" err="1">
                <a:effectLst/>
              </a:rPr>
              <a:t>s</a:t>
            </a:r>
            <a:r>
              <a:rPr lang="cs-CZ" sz="3200" b="0" i="0" dirty="0">
                <a:effectLst/>
              </a:rPr>
              <a:t>, </a:t>
            </a:r>
            <a:r>
              <a:rPr lang="cs-CZ" sz="3200" b="1" i="0" dirty="0" err="1">
                <a:effectLst/>
              </a:rPr>
              <a:t>V</a:t>
            </a:r>
            <a:r>
              <a:rPr lang="cs-CZ" sz="3200" b="0" i="0" dirty="0" err="1">
                <a:effectLst/>
              </a:rPr>
              <a:t>b</a:t>
            </a:r>
            <a:r>
              <a:rPr lang="cs-CZ" sz="3200" b="1" i="0" dirty="0" err="1">
                <a:effectLst/>
              </a:rPr>
              <a:t>I</a:t>
            </a:r>
            <a:r>
              <a:rPr lang="cs-CZ" sz="3200" b="0" i="0" dirty="0">
                <a:effectLst/>
              </a:rPr>
              <a:t> T[</a:t>
            </a:r>
            <a:r>
              <a:rPr lang="cs-CZ" sz="3200" b="0" i="0" dirty="0" err="1">
                <a:effectLst/>
              </a:rPr>
              <a:t>hra</a:t>
            </a:r>
            <a:r>
              <a:rPr lang="cs-CZ" sz="3200" b="1" i="0" dirty="0" err="1">
                <a:effectLst/>
              </a:rPr>
              <a:t>X</a:t>
            </a:r>
            <a:r>
              <a:rPr lang="cs-CZ" sz="3200" b="0" i="0" dirty="0">
                <a:effectLst/>
              </a:rPr>
              <a:t> e]st </a:t>
            </a:r>
            <a:r>
              <a:rPr lang="cs-CZ" sz="3200" b="1" i="0" dirty="0" err="1">
                <a:effectLst/>
              </a:rPr>
              <a:t>MV</a:t>
            </a:r>
            <a:r>
              <a:rPr lang="cs-CZ" sz="3200" b="0" i="0" dirty="0" err="1">
                <a:effectLst/>
              </a:rPr>
              <a:t>stapha</a:t>
            </a:r>
            <a:r>
              <a:rPr lang="cs-CZ" sz="3200" b="0" i="0" dirty="0">
                <a:effectLst/>
              </a:rPr>
              <a:t> </a:t>
            </a:r>
            <a:r>
              <a:rPr lang="cs-CZ" sz="3200" b="1" i="0" dirty="0" err="1">
                <a:effectLst/>
              </a:rPr>
              <a:t>VIC</a:t>
            </a:r>
            <a:r>
              <a:rPr lang="cs-CZ" sz="3200" b="0" i="0" dirty="0" err="1">
                <a:effectLst/>
              </a:rPr>
              <a:t>t</a:t>
            </a:r>
            <a:r>
              <a:rPr lang="cs-CZ" sz="3200" b="1" i="0" dirty="0" err="1">
                <a:effectLst/>
              </a:rPr>
              <a:t>V</a:t>
            </a:r>
            <a:r>
              <a:rPr lang="cs-CZ" sz="3200" b="0" i="0" dirty="0" err="1">
                <a:effectLst/>
              </a:rPr>
              <a:t>s</a:t>
            </a:r>
            <a:r>
              <a:rPr lang="cs-CZ" sz="3200" b="0" i="0" dirty="0">
                <a:effectLst/>
              </a:rPr>
              <a:t>,</a:t>
            </a:r>
          </a:p>
          <a:p>
            <a:endParaRPr lang="cs-CZ" sz="3200" dirty="0"/>
          </a:p>
          <a:p>
            <a:r>
              <a:rPr lang="cs-CZ" sz="3200" b="0" i="0" dirty="0" err="1">
                <a:effectLst/>
              </a:rPr>
              <a:t>T</a:t>
            </a:r>
            <a:r>
              <a:rPr lang="cs-CZ" sz="3200" b="1" i="0" dirty="0" err="1">
                <a:effectLst/>
              </a:rPr>
              <a:t>V</a:t>
            </a:r>
            <a:r>
              <a:rPr lang="cs-CZ" sz="3200" b="0" i="0" dirty="0" err="1">
                <a:effectLst/>
              </a:rPr>
              <a:t>r</a:t>
            </a:r>
            <a:r>
              <a:rPr lang="cs-CZ" sz="3200" b="1" i="0" dirty="0" err="1">
                <a:effectLst/>
              </a:rPr>
              <a:t>CIC</a:t>
            </a:r>
            <a:r>
              <a:rPr lang="cs-CZ" sz="3200" b="0" i="0" dirty="0" err="1">
                <a:effectLst/>
              </a:rPr>
              <a:t>a</a:t>
            </a:r>
            <a:r>
              <a:rPr lang="cs-CZ" sz="3200" b="0" i="0" dirty="0">
                <a:effectLst/>
              </a:rPr>
              <a:t> porta </a:t>
            </a:r>
            <a:r>
              <a:rPr lang="cs-CZ" sz="3200" b="0" i="0" dirty="0" err="1">
                <a:effectLst/>
              </a:rPr>
              <a:t>r</a:t>
            </a:r>
            <a:r>
              <a:rPr lang="cs-CZ" sz="3200" b="1" i="0" dirty="0" err="1">
                <a:effectLst/>
              </a:rPr>
              <a:t>VI</a:t>
            </a:r>
            <a:r>
              <a:rPr lang="cs-CZ" sz="3200" b="1" i="0" dirty="0">
                <a:effectLst/>
              </a:rPr>
              <a:t>[</a:t>
            </a:r>
            <a:r>
              <a:rPr lang="cs-CZ" sz="3200" b="0" i="0" dirty="0">
                <a:effectLst/>
              </a:rPr>
              <a:t>t </a:t>
            </a:r>
            <a:r>
              <a:rPr lang="cs-CZ" sz="3200" b="0" i="0" dirty="0" err="1">
                <a:effectLst/>
              </a:rPr>
              <a:t>nost</a:t>
            </a:r>
            <a:r>
              <a:rPr lang="cs-CZ" sz="3200" b="0" i="0" dirty="0">
                <a:effectLst/>
              </a:rPr>
              <a:t>]</a:t>
            </a:r>
            <a:r>
              <a:rPr lang="cs-CZ" sz="3200" b="0" i="0" dirty="0" err="1">
                <a:effectLst/>
              </a:rPr>
              <a:t>raq</a:t>
            </a:r>
            <a:r>
              <a:rPr lang="cs-CZ" sz="3200" b="1" i="0" dirty="0" err="1">
                <a:effectLst/>
              </a:rPr>
              <a:t>V</a:t>
            </a:r>
            <a:r>
              <a:rPr lang="cs-CZ" sz="3200" b="0" i="0" dirty="0" err="1">
                <a:effectLst/>
              </a:rPr>
              <a:t>e</a:t>
            </a:r>
            <a:r>
              <a:rPr lang="cs-CZ" sz="3200" b="0" i="0" dirty="0">
                <a:effectLst/>
              </a:rPr>
              <a:t> </a:t>
            </a:r>
            <a:r>
              <a:rPr lang="cs-CZ" sz="3200" b="0" i="0" dirty="0" err="1">
                <a:effectLst/>
              </a:rPr>
              <a:t>str</a:t>
            </a:r>
            <a:r>
              <a:rPr lang="cs-CZ" sz="3200" b="1" i="0" dirty="0" err="1">
                <a:effectLst/>
              </a:rPr>
              <a:t>VC</a:t>
            </a:r>
            <a:r>
              <a:rPr lang="cs-CZ" sz="3200" b="0" i="0" dirty="0" err="1">
                <a:effectLst/>
              </a:rPr>
              <a:t>ta</a:t>
            </a:r>
            <a:r>
              <a:rPr lang="cs-CZ" sz="3200" b="0" i="0" dirty="0">
                <a:effectLst/>
              </a:rPr>
              <a:t> </a:t>
            </a:r>
            <a:r>
              <a:rPr lang="cs-CZ" sz="3200" b="0" i="0" dirty="0" err="1">
                <a:effectLst/>
              </a:rPr>
              <a:t>f</a:t>
            </a:r>
            <a:r>
              <a:rPr lang="cs-CZ" sz="3200" b="1" i="0" dirty="0" err="1">
                <a:effectLst/>
              </a:rPr>
              <a:t>VI</a:t>
            </a:r>
            <a:r>
              <a:rPr lang="cs-CZ" sz="3200" b="0" i="0" dirty="0" err="1">
                <a:effectLst/>
              </a:rPr>
              <a:t>t</a:t>
            </a:r>
            <a:r>
              <a:rPr lang="cs-CZ" sz="3200" b="0" i="0" dirty="0">
                <a:effectLst/>
              </a:rPr>
              <a:t> (1716)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793142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A52416-F1AB-4A30-8089-C40B80BF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cs-CZ" dirty="0"/>
              <a:t>Vývoj epigrafických písem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59E091-7D16-4E25-A378-E19956693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2052214"/>
            <a:ext cx="4338409" cy="4196185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sz="1700" dirty="0"/>
              <a:t>Archaická kapitála – 6. až 4. st. př. n. l. – nejstarší latinské nápisy (např. zlatá spona z </a:t>
            </a:r>
            <a:r>
              <a:rPr lang="cs-CZ" sz="1700" dirty="0" err="1"/>
              <a:t>Praeneste</a:t>
            </a:r>
            <a:r>
              <a:rPr lang="cs-CZ" sz="1700" dirty="0"/>
              <a:t>).</a:t>
            </a:r>
          </a:p>
          <a:p>
            <a:pPr algn="just">
              <a:lnSpc>
                <a:spcPct val="90000"/>
              </a:lnSpc>
            </a:pPr>
            <a:r>
              <a:rPr lang="cs-CZ" sz="1700" dirty="0"/>
              <a:t>Kanonizována kapitála – ca 3. st. před n. l. až 8. st. n. l. / 9. až 12. st. / 15. st. až dodnes.</a:t>
            </a:r>
          </a:p>
          <a:p>
            <a:pPr lvl="1" algn="just">
              <a:lnSpc>
                <a:spcPct val="90000"/>
              </a:lnSpc>
            </a:pPr>
            <a:r>
              <a:rPr lang="cs-CZ" sz="1700" dirty="0" err="1"/>
              <a:t>scriptura</a:t>
            </a:r>
            <a:r>
              <a:rPr lang="cs-CZ" sz="1700" dirty="0"/>
              <a:t> </a:t>
            </a:r>
            <a:r>
              <a:rPr lang="cs-CZ" sz="1700" dirty="0" err="1"/>
              <a:t>monumentalis</a:t>
            </a:r>
            <a:r>
              <a:rPr lang="cs-CZ" sz="1700" dirty="0"/>
              <a:t> – poměr šířky a výšky 1:1.</a:t>
            </a:r>
          </a:p>
          <a:p>
            <a:pPr lvl="1" algn="just">
              <a:lnSpc>
                <a:spcPct val="90000"/>
              </a:lnSpc>
            </a:pPr>
            <a:r>
              <a:rPr lang="cs-CZ" sz="1700" dirty="0" err="1"/>
              <a:t>scriptura</a:t>
            </a:r>
            <a:r>
              <a:rPr lang="cs-CZ" sz="1700" dirty="0"/>
              <a:t> </a:t>
            </a:r>
            <a:r>
              <a:rPr lang="cs-CZ" sz="1700" dirty="0" err="1"/>
              <a:t>actuaria</a:t>
            </a:r>
            <a:r>
              <a:rPr lang="cs-CZ" sz="1700" dirty="0"/>
              <a:t> – výška písmen jasně převažuje nad šířkou.</a:t>
            </a:r>
          </a:p>
          <a:p>
            <a:pPr algn="just">
              <a:lnSpc>
                <a:spcPct val="90000"/>
              </a:lnSpc>
            </a:pPr>
            <a:r>
              <a:rPr lang="cs-CZ" sz="1700" dirty="0"/>
              <a:t>Unciála – 2. až 8. st. / pro verzálky 12./13. st. až 15. st.</a:t>
            </a:r>
          </a:p>
          <a:p>
            <a:pPr algn="just">
              <a:lnSpc>
                <a:spcPct val="90000"/>
              </a:lnSpc>
            </a:pPr>
            <a:endParaRPr lang="cs-CZ" sz="1700" dirty="0"/>
          </a:p>
          <a:p>
            <a:pPr algn="just">
              <a:lnSpc>
                <a:spcPct val="90000"/>
              </a:lnSpc>
            </a:pPr>
            <a:endParaRPr lang="cs-CZ" sz="1700" dirty="0"/>
          </a:p>
        </p:txBody>
      </p:sp>
      <p:pic>
        <p:nvPicPr>
          <p:cNvPr id="2050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6E15D8EA-1B94-437F-A7C0-9287DCC3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1916" y="2957762"/>
            <a:ext cx="5451627" cy="23850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683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01B12-888C-4C0A-ACF5-4CCF94E89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Nejčastější zkratky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A5AC48-06FC-43AD-A44C-C9951BA4F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3719411" cy="4195481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Titulatura:</a:t>
            </a:r>
          </a:p>
          <a:p>
            <a:pPr lvl="1"/>
            <a:r>
              <a:rPr lang="cs-CZ" dirty="0"/>
              <a:t>IMP – </a:t>
            </a:r>
            <a:r>
              <a:rPr lang="cs-CZ" dirty="0" err="1"/>
              <a:t>imperator</a:t>
            </a:r>
            <a:endParaRPr lang="cs-CZ" dirty="0"/>
          </a:p>
          <a:p>
            <a:pPr lvl="1"/>
            <a:r>
              <a:rPr lang="cs-CZ" dirty="0"/>
              <a:t>PONT – pontifex</a:t>
            </a:r>
          </a:p>
          <a:p>
            <a:pPr lvl="1"/>
            <a:r>
              <a:rPr lang="cs-CZ" dirty="0"/>
              <a:t>CAES – </a:t>
            </a:r>
            <a:r>
              <a:rPr lang="cs-CZ" dirty="0" err="1"/>
              <a:t>caesar</a:t>
            </a:r>
            <a:endParaRPr lang="cs-CZ" dirty="0"/>
          </a:p>
          <a:p>
            <a:pPr lvl="1"/>
            <a:r>
              <a:rPr lang="cs-CZ" dirty="0"/>
              <a:t>MAX – </a:t>
            </a:r>
            <a:r>
              <a:rPr lang="cs-CZ" dirty="0" err="1"/>
              <a:t>maximus</a:t>
            </a:r>
            <a:endParaRPr lang="cs-CZ" dirty="0"/>
          </a:p>
          <a:p>
            <a:r>
              <a:rPr lang="cs-CZ" dirty="0"/>
              <a:t>Zaměstnání a původ:</a:t>
            </a:r>
          </a:p>
          <a:p>
            <a:pPr lvl="1"/>
            <a:r>
              <a:rPr lang="cs-CZ" dirty="0"/>
              <a:t>LEG – </a:t>
            </a:r>
            <a:r>
              <a:rPr lang="cs-CZ" dirty="0" err="1"/>
              <a:t>legio</a:t>
            </a:r>
            <a:endParaRPr lang="cs-CZ" dirty="0"/>
          </a:p>
          <a:p>
            <a:pPr lvl="1"/>
            <a:r>
              <a:rPr lang="cs-CZ" dirty="0"/>
              <a:t>TR – </a:t>
            </a:r>
            <a:r>
              <a:rPr lang="cs-CZ" dirty="0" err="1"/>
              <a:t>tribus</a:t>
            </a:r>
            <a:endParaRPr lang="cs-CZ" dirty="0"/>
          </a:p>
          <a:p>
            <a:pPr lvl="1"/>
            <a:r>
              <a:rPr lang="cs-CZ" dirty="0"/>
              <a:t>D – </a:t>
            </a:r>
            <a:r>
              <a:rPr lang="cs-CZ" dirty="0" err="1"/>
              <a:t>dominus</a:t>
            </a:r>
            <a:endParaRPr lang="cs-CZ" dirty="0"/>
          </a:p>
          <a:p>
            <a:pPr lvl="1"/>
            <a:r>
              <a:rPr lang="cs-CZ" dirty="0"/>
              <a:t>MIL – </a:t>
            </a:r>
            <a:r>
              <a:rPr lang="cs-CZ" dirty="0" err="1"/>
              <a:t>miles</a:t>
            </a:r>
            <a:endParaRPr lang="cs-CZ" dirty="0"/>
          </a:p>
          <a:p>
            <a:pPr lvl="1"/>
            <a:r>
              <a:rPr lang="cs-CZ" dirty="0"/>
              <a:t>NOB - </a:t>
            </a:r>
            <a:r>
              <a:rPr lang="cs-CZ" dirty="0" err="1"/>
              <a:t>nobilis</a:t>
            </a:r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6AF3CA59-C6D6-4896-8B35-7624584583E0}"/>
              </a:ext>
            </a:extLst>
          </p:cNvPr>
          <p:cNvSpPr txBox="1">
            <a:spLocks/>
          </p:cNvSpPr>
          <p:nvPr/>
        </p:nvSpPr>
        <p:spPr>
          <a:xfrm>
            <a:off x="5834038" y="2052917"/>
            <a:ext cx="3719411" cy="41954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dirty="0"/>
              <a:t>Osobní jména:</a:t>
            </a:r>
          </a:p>
          <a:p>
            <a:pPr lvl="1"/>
            <a:r>
              <a:rPr lang="cs-CZ" dirty="0"/>
              <a:t>C/G – </a:t>
            </a:r>
            <a:r>
              <a:rPr lang="cs-CZ" dirty="0" err="1"/>
              <a:t>Gaius</a:t>
            </a:r>
            <a:endParaRPr lang="cs-CZ" dirty="0"/>
          </a:p>
          <a:p>
            <a:pPr lvl="1"/>
            <a:r>
              <a:rPr lang="cs-CZ" dirty="0"/>
              <a:t>M – Marcus</a:t>
            </a:r>
          </a:p>
          <a:p>
            <a:pPr lvl="1"/>
            <a:r>
              <a:rPr lang="cs-CZ" dirty="0"/>
              <a:t>SP – </a:t>
            </a:r>
            <a:r>
              <a:rPr lang="cs-CZ" dirty="0" err="1"/>
              <a:t>Spurius</a:t>
            </a:r>
            <a:endParaRPr lang="cs-CZ" dirty="0"/>
          </a:p>
          <a:p>
            <a:pPr lvl="1"/>
            <a:r>
              <a:rPr lang="cs-CZ" dirty="0"/>
              <a:t>P – Publius</a:t>
            </a:r>
          </a:p>
          <a:p>
            <a:pPr lvl="1"/>
            <a:r>
              <a:rPr lang="cs-CZ" dirty="0"/>
              <a:t>T – Titus</a:t>
            </a:r>
          </a:p>
          <a:p>
            <a:r>
              <a:rPr lang="cs-CZ" dirty="0" err="1"/>
              <a:t>Nomina</a:t>
            </a:r>
            <a:r>
              <a:rPr lang="cs-CZ" dirty="0"/>
              <a:t> </a:t>
            </a:r>
            <a:r>
              <a:rPr lang="cs-CZ" dirty="0" err="1"/>
              <a:t>sacra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DNS – </a:t>
            </a:r>
            <a:r>
              <a:rPr lang="cs-CZ" dirty="0" err="1"/>
              <a:t>dominus</a:t>
            </a:r>
            <a:endParaRPr lang="cs-CZ" dirty="0"/>
          </a:p>
          <a:p>
            <a:pPr lvl="1"/>
            <a:r>
              <a:rPr lang="cs-CZ" dirty="0"/>
              <a:t>PBR – presbyter</a:t>
            </a:r>
          </a:p>
          <a:p>
            <a:pPr lvl="1"/>
            <a:r>
              <a:rPr lang="cs-CZ" dirty="0"/>
              <a:t>IHS – </a:t>
            </a:r>
            <a:r>
              <a:rPr lang="cs-CZ" dirty="0" err="1"/>
              <a:t>Ihesus</a:t>
            </a:r>
            <a:endParaRPr lang="cs-CZ" dirty="0"/>
          </a:p>
          <a:p>
            <a:pPr lvl="1"/>
            <a:r>
              <a:rPr lang="cs-CZ" dirty="0"/>
              <a:t>EPS – </a:t>
            </a:r>
            <a:r>
              <a:rPr lang="cs-CZ" dirty="0" err="1"/>
              <a:t>episcopus</a:t>
            </a:r>
            <a:endParaRPr lang="cs-CZ" dirty="0"/>
          </a:p>
          <a:p>
            <a:pPr lvl="1"/>
            <a:r>
              <a:rPr lang="cs-CZ" dirty="0"/>
              <a:t>DS - Deus</a:t>
            </a:r>
          </a:p>
        </p:txBody>
      </p:sp>
    </p:spTree>
    <p:extLst>
      <p:ext uri="{BB962C8B-B14F-4D97-AF65-F5344CB8AC3E}">
        <p14:creationId xmlns:p14="http://schemas.microsoft.com/office/powerpoint/2010/main" val="3153753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B25B311-E8EC-4CEE-9E0E-44A3F3D3D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192A98D-B4BB-4F4C-BBCB-02B6CB49A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467467"/>
            <a:ext cx="9144000" cy="1400530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FFFF00"/>
                </a:solidFill>
              </a:rPr>
              <a:t>Starořímské nápisy u nás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0A5948-D394-49F3-BCC0-408A19B50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66" y="1649962"/>
            <a:ext cx="2611918" cy="4626852"/>
          </a:xfrm>
        </p:spPr>
        <p:txBody>
          <a:bodyPr/>
          <a:lstStyle/>
          <a:p>
            <a:r>
              <a:rPr lang="cs-CZ" dirty="0"/>
              <a:t>Římský nápis v Trenčíně (římský nápis na trenčínské hradní skále nebo trenčínský nápis).</a:t>
            </a:r>
          </a:p>
          <a:p>
            <a:r>
              <a:rPr lang="cs-CZ" dirty="0"/>
              <a:t>179-180 n. l.</a:t>
            </a:r>
          </a:p>
          <a:p>
            <a:r>
              <a:rPr lang="cs-CZ" dirty="0"/>
              <a:t>VICTORIAE / AVGVSTORVM / EXERCITVS atd.)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4525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ECA15-415A-48E0-9A92-EBD0646E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cs-CZ"/>
              <a:t>Starořímské nápisy u nás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DBAF956B-591A-4461-BB3C-79AA176B0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5" name="Freeform 23">
            <a:extLst>
              <a:ext uri="{FF2B5EF4-FFF2-40B4-BE49-F238E27FC236}">
                <a16:creationId xmlns:a16="http://schemas.microsoft.com/office/drawing/2014/main" id="{E8895FAA-0D03-43F6-9594-A8733552E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7F65580-061F-4855-BD33-04EBF3CF7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4746" r="35436" b="36271"/>
          <a:stretch/>
        </p:blipFill>
        <p:spPr bwMode="auto">
          <a:xfrm>
            <a:off x="6636508" y="647699"/>
            <a:ext cx="4365275" cy="32422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18FB696-BC5E-43A4-9768-4BB5278B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8CB88B-6216-4768-9E25-27EA9A5FF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Keltské mince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Keramika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CAF57DB9-0D72-4929-AC9A-2CD378A98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726945" y="4085841"/>
            <a:ext cx="2184401" cy="21625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122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C7B397-925E-4D51-8368-28B729E75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cs-CZ" sz="3900" dirty="0">
                <a:solidFill>
                  <a:srgbClr val="EBEBEB"/>
                </a:solidFill>
              </a:rPr>
              <a:t>Středověká nápisová písma</a:t>
            </a: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A241241-5AF8-46F1-B995-CD5374412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1320" y="647698"/>
            <a:ext cx="5175233" cy="55626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51AB01-2DAE-4F88-9E57-FAD00C564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rgbClr val="EBEBEB"/>
                </a:solidFill>
              </a:rPr>
              <a:t>Raněstředověká</a:t>
            </a:r>
            <a:r>
              <a:rPr lang="cs-CZ" dirty="0">
                <a:solidFill>
                  <a:srgbClr val="EBEBEB"/>
                </a:solidFill>
              </a:rPr>
              <a:t> epigrafická písma – 6. až 8. st. – „barbarizace“ kanonických tvarů klasické </a:t>
            </a:r>
            <a:r>
              <a:rPr lang="cs-CZ" i="1" dirty="0" err="1">
                <a:solidFill>
                  <a:srgbClr val="EBEBEB"/>
                </a:solidFill>
              </a:rPr>
              <a:t>capitalis</a:t>
            </a:r>
            <a:r>
              <a:rPr lang="cs-CZ" i="1" dirty="0">
                <a:solidFill>
                  <a:srgbClr val="EBEBEB"/>
                </a:solidFill>
              </a:rPr>
              <a:t> </a:t>
            </a:r>
            <a:r>
              <a:rPr lang="cs-CZ" i="1" dirty="0" err="1">
                <a:solidFill>
                  <a:srgbClr val="EBEBEB"/>
                </a:solidFill>
              </a:rPr>
              <a:t>monumentalis</a:t>
            </a:r>
            <a:r>
              <a:rPr lang="cs-CZ" i="1" dirty="0">
                <a:solidFill>
                  <a:srgbClr val="EBEBEB"/>
                </a:solidFill>
              </a:rPr>
              <a:t> </a:t>
            </a:r>
            <a:r>
              <a:rPr lang="cs-CZ" dirty="0">
                <a:solidFill>
                  <a:srgbClr val="EBEBEB"/>
                </a:solidFill>
              </a:rPr>
              <a:t>– úpadek epigrafické kvality, ortografie a gramatiky.</a:t>
            </a:r>
          </a:p>
          <a:p>
            <a:r>
              <a:rPr lang="cs-CZ" dirty="0">
                <a:solidFill>
                  <a:srgbClr val="EBEBEB"/>
                </a:solidFill>
              </a:rPr>
              <a:t>Nápisové písmo karlovského období – 9. st.</a:t>
            </a:r>
          </a:p>
          <a:p>
            <a:pPr lvl="1"/>
            <a:r>
              <a:rPr lang="cs-CZ" dirty="0" err="1">
                <a:solidFill>
                  <a:srgbClr val="EBEBEB"/>
                </a:solidFill>
              </a:rPr>
              <a:t>Raněstředověká</a:t>
            </a:r>
            <a:r>
              <a:rPr lang="cs-CZ" dirty="0">
                <a:solidFill>
                  <a:srgbClr val="EBEBEB"/>
                </a:solidFill>
              </a:rPr>
              <a:t> kapitála/majuskula.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4FBD994-8900-461A-A46E-37B9EACC96F5}"/>
              </a:ext>
            </a:extLst>
          </p:cNvPr>
          <p:cNvSpPr txBox="1"/>
          <p:nvPr/>
        </p:nvSpPr>
        <p:spPr>
          <a:xfrm>
            <a:off x="5625606" y="5905780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1306</a:t>
            </a:r>
          </a:p>
        </p:txBody>
      </p:sp>
    </p:spTree>
    <p:extLst>
      <p:ext uri="{BB962C8B-B14F-4D97-AF65-F5344CB8AC3E}">
        <p14:creationId xmlns:p14="http://schemas.microsoft.com/office/powerpoint/2010/main" val="4169734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884BA7-8A9F-4E3E-9A89-0FDE89400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3322912" cy="16419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dirty="0"/>
              <a:t>Středověká nápisová písma</a:t>
            </a:r>
          </a:p>
        </p:txBody>
      </p:sp>
      <p:pic>
        <p:nvPicPr>
          <p:cNvPr id="5" name="Obrázek 4" descr="Obsah obrázku text, budova, box, kontejner&#10;&#10;Popis byl vytvořen automaticky">
            <a:extLst>
              <a:ext uri="{FF2B5EF4-FFF2-40B4-BE49-F238E27FC236}">
                <a16:creationId xmlns:a16="http://schemas.microsoft.com/office/drawing/2014/main" id="{682E6F5C-9CDB-471F-B779-3EE2B8889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5" r="16373"/>
          <a:stretch/>
        </p:blipFill>
        <p:spPr>
          <a:xfrm>
            <a:off x="4619544" y="609601"/>
            <a:ext cx="6924756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3A089E-0A16-452C-B341-0F769780D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09B997-B9A6-4A32-BB87-F3984559D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3324141" cy="3809998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Gotická písma – vrcholný a pozdní středověk – změny 12. st.</a:t>
            </a:r>
          </a:p>
          <a:p>
            <a:pPr algn="just"/>
            <a:r>
              <a:rPr lang="cs-CZ" dirty="0"/>
              <a:t>Gotická (nápisová) minuskula – </a:t>
            </a:r>
            <a:r>
              <a:rPr lang="cs-CZ" dirty="0" err="1"/>
              <a:t>dominace</a:t>
            </a:r>
            <a:r>
              <a:rPr lang="cs-CZ" dirty="0"/>
              <a:t> v 15. st.</a:t>
            </a:r>
          </a:p>
          <a:p>
            <a:pPr lvl="1" algn="just"/>
            <a:r>
              <a:rPr lang="cs-CZ" dirty="0"/>
              <a:t>Textura</a:t>
            </a:r>
          </a:p>
          <a:p>
            <a:pPr lvl="1" algn="just"/>
            <a:r>
              <a:rPr lang="cs-CZ" dirty="0"/>
              <a:t>Rotunda</a:t>
            </a:r>
          </a:p>
          <a:p>
            <a:pPr algn="just"/>
            <a:r>
              <a:rPr lang="cs-CZ" dirty="0"/>
              <a:t>Gotická bastarda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CC04D54-7004-4188-BF98-D017A94F1817}"/>
              </a:ext>
            </a:extLst>
          </p:cNvPr>
          <p:cNvSpPr txBox="1"/>
          <p:nvPr/>
        </p:nvSpPr>
        <p:spPr>
          <a:xfrm>
            <a:off x="5970293" y="4863403"/>
            <a:ext cx="54381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0" i="0" dirty="0">
                <a:solidFill>
                  <a:srgbClr val="FFFF00"/>
                </a:solidFill>
                <a:effectLst/>
                <a:latin typeface="+mj-lt"/>
              </a:rPr>
              <a:t>An · fang · des · </a:t>
            </a:r>
            <a:r>
              <a:rPr lang="de-DE" sz="2800" b="0" i="0" dirty="0" err="1">
                <a:solidFill>
                  <a:srgbClr val="FFFF00"/>
                </a:solidFill>
                <a:effectLst/>
                <a:latin typeface="+mj-lt"/>
              </a:rPr>
              <a:t>kavrs</a:t>
            </a:r>
            <a:r>
              <a:rPr lang="de-DE" sz="2800" b="0" i="0" dirty="0">
                <a:solidFill>
                  <a:srgbClr val="FFFF00"/>
                </a:solidFill>
                <a:effectLst/>
                <a:latin typeface="+mj-lt"/>
              </a:rPr>
              <a:t> · als · / man · </a:t>
            </a:r>
            <a:r>
              <a:rPr lang="de-DE" sz="2800" b="0" i="0" dirty="0" err="1">
                <a:solidFill>
                  <a:srgbClr val="FFFF00"/>
                </a:solidFill>
                <a:effectLst/>
                <a:latin typeface="+mj-lt"/>
              </a:rPr>
              <a:t>zalt</a:t>
            </a:r>
            <a:r>
              <a:rPr lang="de-DE" sz="2800" b="0" i="0" dirty="0">
                <a:solidFill>
                  <a:srgbClr val="FFFF00"/>
                </a:solidFill>
                <a:effectLst/>
                <a:latin typeface="+mj-lt"/>
              </a:rPr>
              <a:t> · m° · </a:t>
            </a:r>
            <a:r>
              <a:rPr lang="de-DE" sz="2800" b="0" i="0" dirty="0" err="1">
                <a:solidFill>
                  <a:srgbClr val="FFFF00"/>
                </a:solidFill>
                <a:effectLst/>
                <a:latin typeface="+mj-lt"/>
              </a:rPr>
              <a:t>cccc</a:t>
            </a:r>
            <a:r>
              <a:rPr lang="de-DE" sz="2800" b="0" i="0" dirty="0">
                <a:solidFill>
                  <a:srgbClr val="FFFF00"/>
                </a:solidFill>
                <a:effectLst/>
                <a:latin typeface="+mj-lt"/>
              </a:rPr>
              <a:t>° · </a:t>
            </a:r>
            <a:r>
              <a:rPr lang="de-DE" sz="2800" b="0" i="0" dirty="0" err="1">
                <a:solidFill>
                  <a:srgbClr val="FFFF00"/>
                </a:solidFill>
                <a:effectLst/>
                <a:latin typeface="+mj-lt"/>
              </a:rPr>
              <a:t>lxxxx</a:t>
            </a:r>
            <a:r>
              <a:rPr lang="de-DE" sz="2800" b="0" i="0" dirty="0">
                <a:solidFill>
                  <a:srgbClr val="FFFF00"/>
                </a:solidFill>
                <a:effectLst/>
                <a:latin typeface="+mj-lt"/>
              </a:rPr>
              <a:t> · v · </a:t>
            </a:r>
            <a:r>
              <a:rPr lang="de-DE" sz="2800" b="0" i="0" dirty="0" err="1">
                <a:solidFill>
                  <a:srgbClr val="FFFF00"/>
                </a:solidFill>
                <a:effectLst/>
                <a:latin typeface="+mj-lt"/>
              </a:rPr>
              <a:t>jar</a:t>
            </a:r>
            <a:r>
              <a:rPr lang="de-DE" sz="2800" b="0" i="0" dirty="0">
                <a:solidFill>
                  <a:srgbClr val="FFFF00"/>
                </a:solidFill>
                <a:effectLst/>
                <a:latin typeface="+mj-lt"/>
              </a:rPr>
              <a:t> ·/ [</a:t>
            </a:r>
            <a:r>
              <a:rPr lang="de-DE" sz="2800" b="0" i="0" dirty="0" err="1">
                <a:solidFill>
                  <a:srgbClr val="FFFF00"/>
                </a:solidFill>
                <a:effectLst/>
                <a:latin typeface="+mj-lt"/>
              </a:rPr>
              <a:t>Stz</a:t>
            </a:r>
            <a:r>
              <a:rPr lang="de-DE" sz="2800" b="0" i="0" dirty="0">
                <a:solidFill>
                  <a:srgbClr val="FFFF00"/>
                </a:solidFill>
                <a:effectLst/>
                <a:latin typeface="+mj-lt"/>
              </a:rPr>
              <a:t>.]· 1 · 4 · 9 · 5 ·/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6B9EE13-47EA-42AE-8AD2-C853CE54891C}"/>
              </a:ext>
            </a:extLst>
          </p:cNvPr>
          <p:cNvSpPr txBox="1"/>
          <p:nvPr/>
        </p:nvSpPr>
        <p:spPr>
          <a:xfrm>
            <a:off x="7618413" y="6273225"/>
            <a:ext cx="2141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+mj-lt"/>
              </a:rPr>
              <a:t>1495-1498</a:t>
            </a:r>
          </a:p>
        </p:txBody>
      </p:sp>
    </p:spTree>
    <p:extLst>
      <p:ext uri="{BB962C8B-B14F-4D97-AF65-F5344CB8AC3E}">
        <p14:creationId xmlns:p14="http://schemas.microsoft.com/office/powerpoint/2010/main" val="2171917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0B447F-4C31-4C18-84A9-5CC4F2507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 dirty="0"/>
              <a:t>Pojem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FA7897C-3100-4B82-BDEF-AF924A489F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8192821"/>
              </p:ext>
            </p:extLst>
          </p:nvPr>
        </p:nvGraphicFramePr>
        <p:xfrm>
          <a:off x="646111" y="2237362"/>
          <a:ext cx="9404352" cy="4046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9147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CBB16319-032C-4992-B513-ABB8F6BF9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315" y="-5975973"/>
            <a:ext cx="7058685" cy="1283397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CE05527-0FD9-4C04-99F9-E97E02D1B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43172" cy="1376082"/>
          </a:xfrm>
        </p:spPr>
        <p:txBody>
          <a:bodyPr/>
          <a:lstStyle/>
          <a:p>
            <a:r>
              <a:rPr lang="cs-CZ" sz="3200" dirty="0"/>
              <a:t>Středověká nápisová písma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CD4572-9704-479E-B61D-D0E1CD8C3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2170613"/>
            <a:ext cx="3803666" cy="4157759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Smíšené formy.</a:t>
            </a:r>
          </a:p>
          <a:p>
            <a:r>
              <a:rPr lang="cs-CZ" dirty="0"/>
              <a:t>Gotická minuskula s verzálkami, kapitálky (před 1541)</a:t>
            </a:r>
          </a:p>
          <a:p>
            <a:pPr algn="just"/>
            <a:r>
              <a:rPr lang="cs-CZ" dirty="0"/>
              <a:t>Přepis: Anno · d(</a:t>
            </a:r>
            <a:r>
              <a:rPr lang="cs-CZ" dirty="0" err="1"/>
              <a:t>omi</a:t>
            </a:r>
            <a:r>
              <a:rPr lang="cs-CZ" dirty="0"/>
              <a:t>)ni · M · D 〈XLI〉 · </a:t>
            </a:r>
            <a:r>
              <a:rPr lang="cs-CZ" dirty="0" err="1"/>
              <a:t>die</a:t>
            </a:r>
            <a:r>
              <a:rPr lang="cs-CZ" dirty="0"/>
              <a:t> / vero 〈24〉 </a:t>
            </a:r>
            <a:r>
              <a:rPr lang="cs-CZ" dirty="0" err="1"/>
              <a:t>mensis</a:t>
            </a:r>
            <a:r>
              <a:rPr lang="cs-CZ" dirty="0"/>
              <a:t> 〈MAY〉 Obyt / </a:t>
            </a:r>
            <a:r>
              <a:rPr lang="cs-CZ" dirty="0" err="1"/>
              <a:t>venera</a:t>
            </a:r>
            <a:r>
              <a:rPr lang="cs-CZ" dirty="0"/>
              <a:t>(</a:t>
            </a:r>
            <a:r>
              <a:rPr lang="cs-CZ" dirty="0" err="1"/>
              <a:t>bi</a:t>
            </a:r>
            <a:r>
              <a:rPr lang="cs-CZ" dirty="0"/>
              <a:t>)lis Vir · d(</a:t>
            </a:r>
            <a:r>
              <a:rPr lang="cs-CZ" dirty="0" err="1"/>
              <a:t>omi</a:t>
            </a:r>
            <a:r>
              <a:rPr lang="cs-CZ" dirty="0"/>
              <a:t>)n(u)s · Michael / </a:t>
            </a:r>
            <a:r>
              <a:rPr lang="cs-CZ" dirty="0" err="1"/>
              <a:t>Piscatoris</a:t>
            </a:r>
            <a:r>
              <a:rPr lang="cs-CZ" dirty="0"/>
              <a:t> · </a:t>
            </a:r>
            <a:r>
              <a:rPr lang="cs-CZ" dirty="0" err="1"/>
              <a:t>Canonicus</a:t>
            </a:r>
            <a:r>
              <a:rPr lang="cs-CZ" dirty="0"/>
              <a:t> · </a:t>
            </a:r>
            <a:r>
              <a:rPr lang="cs-CZ" dirty="0" err="1"/>
              <a:t>Eccle</a:t>
            </a:r>
            <a:r>
              <a:rPr lang="cs-CZ" dirty="0"/>
              <a:t>(si)a(rum) / </a:t>
            </a:r>
            <a:r>
              <a:rPr lang="cs-CZ" dirty="0" err="1"/>
              <a:t>Sa</a:t>
            </a:r>
            <a:r>
              <a:rPr lang="cs-CZ" dirty="0"/>
              <a:t>(n)cti · viti 〈· Et · s(</a:t>
            </a:r>
            <a:r>
              <a:rPr lang="cs-CZ" dirty="0" err="1"/>
              <a:t>ancti</a:t>
            </a:r>
            <a:r>
              <a:rPr lang="cs-CZ" dirty="0"/>
              <a:t>) · </a:t>
            </a:r>
            <a:r>
              <a:rPr lang="cs-CZ" dirty="0" err="1"/>
              <a:t>an</a:t>
            </a:r>
            <a:r>
              <a:rPr lang="cs-CZ" dirty="0"/>
              <a:t>(</a:t>
            </a:r>
            <a:r>
              <a:rPr lang="cs-CZ" dirty="0" err="1"/>
              <a:t>dreae</a:t>
            </a:r>
            <a:r>
              <a:rPr lang="cs-CZ" dirty="0"/>
              <a:t>) ·〉 </a:t>
            </a:r>
            <a:r>
              <a:rPr lang="cs-CZ" dirty="0" err="1"/>
              <a:t>ac</a:t>
            </a:r>
            <a:r>
              <a:rPr lang="cs-CZ" dirty="0"/>
              <a:t> · </a:t>
            </a:r>
            <a:r>
              <a:rPr lang="cs-CZ" dirty="0" err="1"/>
              <a:t>Rector</a:t>
            </a:r>
            <a:r>
              <a:rPr lang="cs-CZ" dirty="0"/>
              <a:t> · / </a:t>
            </a:r>
            <a:r>
              <a:rPr lang="cs-CZ" dirty="0" err="1"/>
              <a:t>parrochialis</a:t>
            </a:r>
            <a:r>
              <a:rPr lang="cs-CZ" dirty="0"/>
              <a:t> · </a:t>
            </a:r>
            <a:r>
              <a:rPr lang="cs-CZ" dirty="0" err="1"/>
              <a:t>Eccl</a:t>
            </a:r>
            <a:r>
              <a:rPr lang="cs-CZ" dirty="0"/>
              <a:t>(</a:t>
            </a:r>
            <a:r>
              <a:rPr lang="cs-CZ" dirty="0" err="1"/>
              <a:t>esi</a:t>
            </a:r>
            <a:r>
              <a:rPr lang="cs-CZ" dirty="0"/>
              <a:t>)e · S(</a:t>
            </a:r>
            <a:r>
              <a:rPr lang="cs-CZ" dirty="0" err="1"/>
              <a:t>ancti</a:t>
            </a:r>
            <a:r>
              <a:rPr lang="cs-CZ" dirty="0"/>
              <a:t>) · </a:t>
            </a:r>
            <a:r>
              <a:rPr lang="cs-CZ" dirty="0" err="1"/>
              <a:t>georgy</a:t>
            </a:r>
            <a:r>
              <a:rPr lang="cs-CZ" dirty="0"/>
              <a:t> / In · </a:t>
            </a:r>
            <a:r>
              <a:rPr lang="cs-CZ" dirty="0" err="1"/>
              <a:t>poge</a:t>
            </a:r>
            <a:r>
              <a:rPr lang="cs-CZ" dirty="0"/>
              <a:t>(n)</a:t>
            </a:r>
            <a:r>
              <a:rPr lang="cs-CZ" dirty="0" err="1"/>
              <a:t>hausen</a:t>
            </a:r>
            <a:r>
              <a:rPr lang="cs-CZ" dirty="0"/>
              <a:t> · c(</a:t>
            </a:r>
            <a:r>
              <a:rPr lang="cs-CZ" dirty="0" err="1"/>
              <a:t>uius</a:t>
            </a:r>
            <a:r>
              <a:rPr lang="cs-CZ" dirty="0"/>
              <a:t>) · a(n)i(m)a · </a:t>
            </a:r>
            <a:r>
              <a:rPr lang="cs-CZ" dirty="0" err="1"/>
              <a:t>deo</a:t>
            </a:r>
            <a:r>
              <a:rPr lang="cs-CZ" dirty="0"/>
              <a:t> · </a:t>
            </a:r>
            <a:r>
              <a:rPr lang="cs-CZ" dirty="0" err="1"/>
              <a:t>viuat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4609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B00F78-63E6-42CC-B5BA-C244BE809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5436973" cy="4195481"/>
          </a:xfrm>
        </p:spPr>
        <p:txBody>
          <a:bodyPr/>
          <a:lstStyle/>
          <a:p>
            <a:pPr algn="just"/>
            <a:r>
              <a:rPr lang="cs-CZ" dirty="0"/>
              <a:t>Goticko-humanistická minuskula – natěsnění liter a lámaní je méně výrazné než při rotundě – předalpské území (</a:t>
            </a:r>
            <a:r>
              <a:rPr lang="cs-CZ" dirty="0" err="1"/>
              <a:t>kon</a:t>
            </a:r>
            <a:r>
              <a:rPr lang="cs-CZ" dirty="0"/>
              <a:t>. 14. do 1. třetiny 16. st.).</a:t>
            </a:r>
          </a:p>
          <a:p>
            <a:pPr algn="just"/>
            <a:r>
              <a:rPr lang="cs-CZ" dirty="0" err="1"/>
              <a:t>Gothico-antiqua</a:t>
            </a:r>
            <a:r>
              <a:rPr lang="cs-CZ" dirty="0"/>
              <a:t> – gotická minuskula pod vlivem tištěné formy humanistické minuskuly (</a:t>
            </a:r>
            <a:r>
              <a:rPr lang="cs-CZ" dirty="0" err="1"/>
              <a:t>antiqua</a:t>
            </a:r>
            <a:r>
              <a:rPr lang="cs-CZ" dirty="0"/>
              <a:t>).</a:t>
            </a:r>
          </a:p>
          <a:p>
            <a:pPr algn="just"/>
            <a:r>
              <a:rPr lang="cs-CZ" dirty="0" err="1"/>
              <a:t>Raněhumanistická</a:t>
            </a:r>
            <a:r>
              <a:rPr lang="cs-CZ" dirty="0"/>
              <a:t> majuskula / kapitála.</a:t>
            </a:r>
          </a:p>
          <a:p>
            <a:pPr algn="just"/>
            <a:r>
              <a:rPr lang="cs-CZ" dirty="0" err="1"/>
              <a:t>Raněnovověká</a:t>
            </a:r>
            <a:r>
              <a:rPr lang="cs-CZ" dirty="0"/>
              <a:t> kapitála – oživení starořímské kapitály.</a:t>
            </a:r>
          </a:p>
        </p:txBody>
      </p:sp>
      <p:pic>
        <p:nvPicPr>
          <p:cNvPr id="5" name="Obrázek 4" descr="Obsah obrázku text, budova, japonské posuvné dveře, okno&#10;&#10;Popis byl vytvořen automaticky">
            <a:extLst>
              <a:ext uri="{FF2B5EF4-FFF2-40B4-BE49-F238E27FC236}">
                <a16:creationId xmlns:a16="http://schemas.microsoft.com/office/drawing/2014/main" id="{083DA50A-4C13-41F6-9AC2-9F54B5B89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648" y="0"/>
            <a:ext cx="5102352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3FE0D1B-EA37-4737-8C49-E63C41F5B6DE}"/>
              </a:ext>
            </a:extLst>
          </p:cNvPr>
          <p:cNvSpPr txBox="1"/>
          <p:nvPr/>
        </p:nvSpPr>
        <p:spPr>
          <a:xfrm>
            <a:off x="2691753" y="5986789"/>
            <a:ext cx="4261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/>
              <a:t>Gothico-antiqua</a:t>
            </a:r>
            <a:r>
              <a:rPr lang="cs-CZ" sz="2800" dirty="0"/>
              <a:t> (1513)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B5DA58-0398-47A8-BE92-706D52E80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6197141" cy="1600200"/>
          </a:xfrm>
        </p:spPr>
        <p:txBody>
          <a:bodyPr/>
          <a:lstStyle/>
          <a:p>
            <a:r>
              <a:rPr lang="cs-CZ" dirty="0"/>
              <a:t>Novověká epigrafická písma</a:t>
            </a:r>
          </a:p>
        </p:txBody>
      </p:sp>
    </p:spTree>
    <p:extLst>
      <p:ext uri="{BB962C8B-B14F-4D97-AF65-F5344CB8AC3E}">
        <p14:creationId xmlns:p14="http://schemas.microsoft.com/office/powerpoint/2010/main" val="1490635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Zástupný obsah 4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1C6D9EA1-2ADB-40B4-BA96-68BC9F12C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r="3467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2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D361A6-C925-45D6-8469-81EF32CA5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 err="1">
                <a:solidFill>
                  <a:srgbClr val="EBEBEB"/>
                </a:solidFill>
              </a:rPr>
              <a:t>Raněhumanistická</a:t>
            </a:r>
            <a:r>
              <a:rPr lang="en-US" sz="4800" dirty="0">
                <a:solidFill>
                  <a:srgbClr val="EBEBEB"/>
                </a:solidFill>
              </a:rPr>
              <a:t> </a:t>
            </a:r>
            <a:r>
              <a:rPr lang="en-US" sz="4800" dirty="0" err="1">
                <a:solidFill>
                  <a:srgbClr val="EBEBEB"/>
                </a:solidFill>
              </a:rPr>
              <a:t>kapitála</a:t>
            </a:r>
            <a:r>
              <a:rPr lang="cs-CZ" sz="4800" dirty="0">
                <a:solidFill>
                  <a:srgbClr val="EBEBEB"/>
                </a:solidFill>
              </a:rPr>
              <a:t> (ca 1500)</a:t>
            </a:r>
            <a:endParaRPr lang="en-US" sz="4800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65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budova, exteriér, podepsat&#10;&#10;Popis byl vytvořen automaticky">
            <a:extLst>
              <a:ext uri="{FF2B5EF4-FFF2-40B4-BE49-F238E27FC236}">
                <a16:creationId xmlns:a16="http://schemas.microsoft.com/office/drawing/2014/main" id="{978E9895-9325-449D-9012-8B586172F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899" t="19704" r="4664" b="6259"/>
          <a:stretch/>
        </p:blipFill>
        <p:spPr>
          <a:xfrm>
            <a:off x="1407088" y="0"/>
            <a:ext cx="9805435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C4EA41A-8F0D-4008-85AE-B8C8640D3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903" y="6059837"/>
            <a:ext cx="6369803" cy="798163"/>
          </a:xfrm>
        </p:spPr>
        <p:txBody>
          <a:bodyPr/>
          <a:lstStyle/>
          <a:p>
            <a:r>
              <a:rPr lang="cs-CZ" sz="3200" dirty="0" err="1">
                <a:solidFill>
                  <a:srgbClr val="FFFF00"/>
                </a:solidFill>
              </a:rPr>
              <a:t>Raněnovověká</a:t>
            </a:r>
            <a:r>
              <a:rPr lang="cs-CZ" sz="3200" dirty="0">
                <a:solidFill>
                  <a:srgbClr val="FFFF00"/>
                </a:solidFill>
              </a:rPr>
              <a:t> kapitála (1620)</a:t>
            </a:r>
          </a:p>
        </p:txBody>
      </p:sp>
    </p:spTree>
    <p:extLst>
      <p:ext uri="{BB962C8B-B14F-4D97-AF65-F5344CB8AC3E}">
        <p14:creationId xmlns:p14="http://schemas.microsoft.com/office/powerpoint/2010/main" val="3232284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982EE6-889E-4F02-B329-6E29CFEB6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Postgotická</a:t>
            </a:r>
            <a:r>
              <a:rPr lang="cs-CZ" dirty="0"/>
              <a:t> písma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965332-84E4-49F9-8E84-F6087EAE3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Fraktura.</a:t>
            </a:r>
          </a:p>
          <a:p>
            <a:endParaRPr lang="cs-CZ" dirty="0"/>
          </a:p>
          <a:p>
            <a:r>
              <a:rPr lang="cs-CZ" dirty="0"/>
              <a:t>Kancelářské písmo nebo </a:t>
            </a:r>
            <a:r>
              <a:rPr lang="cs-CZ" dirty="0" err="1"/>
              <a:t>kurrent</a:t>
            </a:r>
            <a:r>
              <a:rPr lang="cs-CZ" dirty="0"/>
              <a:t> – v omezené míře jako nápisové písmo.</a:t>
            </a:r>
          </a:p>
          <a:p>
            <a:endParaRPr lang="cs-CZ" dirty="0"/>
          </a:p>
          <a:p>
            <a:r>
              <a:rPr lang="cs-CZ" dirty="0"/>
              <a:t>Neogotické písmo – 19. st.</a:t>
            </a:r>
          </a:p>
        </p:txBody>
      </p:sp>
    </p:spTree>
    <p:extLst>
      <p:ext uri="{BB962C8B-B14F-4D97-AF65-F5344CB8AC3E}">
        <p14:creationId xmlns:p14="http://schemas.microsoft.com/office/powerpoint/2010/main" val="1603849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A120B-0067-4E09-8A14-BA9EF3FE5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73748"/>
            <a:ext cx="2417244" cy="1980516"/>
          </a:xfrm>
        </p:spPr>
        <p:txBody>
          <a:bodyPr/>
          <a:lstStyle/>
          <a:p>
            <a:r>
              <a:rPr lang="cs-CZ" dirty="0"/>
              <a:t>Fraktura a kapitála</a:t>
            </a:r>
            <a:br>
              <a:rPr lang="cs-CZ" dirty="0"/>
            </a:br>
            <a:r>
              <a:rPr lang="cs-CZ" dirty="0"/>
              <a:t>(1618)</a:t>
            </a: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C4F34121-9846-4D7C-8118-09F02E4A2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7244" y="0"/>
            <a:ext cx="9774756" cy="7008501"/>
          </a:xfrm>
        </p:spPr>
      </p:pic>
    </p:spTree>
    <p:extLst>
      <p:ext uri="{BB962C8B-B14F-4D97-AF65-F5344CB8AC3E}">
        <p14:creationId xmlns:p14="http://schemas.microsoft.com/office/powerpoint/2010/main" val="1393556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85AD1F-1817-40C6-8D6C-DDE9A1F42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Římské číslice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64D9BB-5E37-4635-872C-6D031023C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MDCLXVI</a:t>
            </a:r>
          </a:p>
          <a:p>
            <a:endParaRPr lang="cs-CZ" sz="3600" dirty="0"/>
          </a:p>
          <a:p>
            <a:endParaRPr lang="cs-CZ" sz="3600" dirty="0"/>
          </a:p>
          <a:p>
            <a:r>
              <a:rPr lang="cs-CZ" sz="3600" dirty="0"/>
              <a:t>MCMXC</a:t>
            </a:r>
          </a:p>
        </p:txBody>
      </p:sp>
    </p:spTree>
    <p:extLst>
      <p:ext uri="{BB962C8B-B14F-4D97-AF65-F5344CB8AC3E}">
        <p14:creationId xmlns:p14="http://schemas.microsoft.com/office/powerpoint/2010/main" val="1363644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50FCC-3139-4906-9C6B-E70A249D1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Římské číslice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97F0BC-6389-4B7D-B90C-5CB944CB1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6934559" cy="4195481"/>
          </a:xfrm>
        </p:spPr>
        <p:txBody>
          <a:bodyPr/>
          <a:lstStyle/>
          <a:p>
            <a:r>
              <a:rPr lang="cs-CZ" dirty="0"/>
              <a:t>Římská číslice	I	V	X	L	C	D	M</a:t>
            </a:r>
          </a:p>
          <a:p>
            <a:r>
              <a:rPr lang="cs-CZ" dirty="0"/>
              <a:t>Hodnota		1	5	10	50	100	500	1000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ABB0C22-4C76-4F15-9A90-E93A5B0B4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4019550"/>
            <a:ext cx="60007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1CAC519-094B-4143-BBFA-7A54842D4D88}"/>
              </a:ext>
            </a:extLst>
          </p:cNvPr>
          <p:cNvSpPr txBox="1"/>
          <p:nvPr/>
        </p:nvSpPr>
        <p:spPr>
          <a:xfrm>
            <a:off x="5037496" y="4777055"/>
            <a:ext cx="7906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23BF36D-FF51-4A39-9BB0-5702DCEB16A5}"/>
              </a:ext>
            </a:extLst>
          </p:cNvPr>
          <p:cNvSpPr txBox="1"/>
          <p:nvPr/>
        </p:nvSpPr>
        <p:spPr>
          <a:xfrm>
            <a:off x="8796324" y="2767280"/>
            <a:ext cx="7906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7915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4DCCB5-8D9F-473E-9054-76232A3E9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Římské číslice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19688A-C6A3-478B-B059-612C7961E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I)) – 5.000</a:t>
            </a:r>
          </a:p>
          <a:p>
            <a:r>
              <a:rPr lang="cs-CZ" dirty="0"/>
              <a:t>((I)) – 10.000</a:t>
            </a:r>
          </a:p>
          <a:p>
            <a:r>
              <a:rPr lang="cs-CZ" dirty="0"/>
              <a:t>D)) – 50.000</a:t>
            </a:r>
          </a:p>
          <a:p>
            <a:r>
              <a:rPr lang="cs-CZ" dirty="0"/>
              <a:t>((M)) – 100.000</a:t>
            </a:r>
          </a:p>
          <a:p>
            <a:endParaRPr lang="cs-CZ" dirty="0"/>
          </a:p>
          <a:p>
            <a:r>
              <a:rPr lang="cs-CZ" dirty="0"/>
              <a:t>Horizontální tah nad:</a:t>
            </a:r>
          </a:p>
          <a:p>
            <a:pPr lvl="1"/>
            <a:r>
              <a:rPr lang="cs-CZ" dirty="0"/>
              <a:t>V (5.000)</a:t>
            </a:r>
          </a:p>
          <a:p>
            <a:pPr lvl="1"/>
            <a:r>
              <a:rPr lang="cs-CZ" dirty="0"/>
              <a:t>X (10.000)</a:t>
            </a:r>
          </a:p>
          <a:p>
            <a:pPr lvl="1"/>
            <a:r>
              <a:rPr lang="cs-CZ" dirty="0"/>
              <a:t>C (100.000)</a:t>
            </a:r>
          </a:p>
          <a:p>
            <a:pPr lvl="1"/>
            <a:r>
              <a:rPr lang="cs-CZ" dirty="0"/>
              <a:t>M (1.000.000)</a:t>
            </a:r>
          </a:p>
        </p:txBody>
      </p:sp>
    </p:spTree>
    <p:extLst>
      <p:ext uri="{BB962C8B-B14F-4D97-AF65-F5344CB8AC3E}">
        <p14:creationId xmlns:p14="http://schemas.microsoft.com/office/powerpoint/2010/main" val="1288646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5C4A87-B9C9-4DC0-8BE4-C017AEE2F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46"/>
            <a:ext cx="4623313" cy="1347969"/>
          </a:xfrm>
        </p:spPr>
        <p:txBody>
          <a:bodyPr/>
          <a:lstStyle/>
          <a:p>
            <a:pPr algn="ctr"/>
            <a:r>
              <a:rPr lang="cs-CZ" dirty="0"/>
              <a:t>Arabské číslice</a:t>
            </a:r>
          </a:p>
        </p:txBody>
      </p:sp>
      <p:pic>
        <p:nvPicPr>
          <p:cNvPr id="5" name="Obrázek 4" descr="Obsah obrázku text, budova, exteriér, podepsat&#10;&#10;Popis byl vytvořen automaticky">
            <a:extLst>
              <a:ext uri="{FF2B5EF4-FFF2-40B4-BE49-F238E27FC236}">
                <a16:creationId xmlns:a16="http://schemas.microsoft.com/office/drawing/2014/main" id="{91C866E4-230F-4DE4-BBFB-5874774060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6" t="24633" r="7398" b="52316"/>
          <a:stretch/>
        </p:blipFill>
        <p:spPr>
          <a:xfrm>
            <a:off x="0" y="1355415"/>
            <a:ext cx="12192000" cy="550258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BA0C97-8DFE-41C6-9BC8-7EFA14EC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3313" y="156275"/>
            <a:ext cx="7050261" cy="1214638"/>
          </a:xfrm>
        </p:spPr>
        <p:txBody>
          <a:bodyPr/>
          <a:lstStyle/>
          <a:p>
            <a:r>
              <a:rPr lang="cs-CZ" dirty="0"/>
              <a:t>Středověk – Španělsko – 10. st.</a:t>
            </a:r>
          </a:p>
          <a:p>
            <a:r>
              <a:rPr lang="cs-CZ" dirty="0"/>
              <a:t>V říši a střední Evropě od konce 14. st.</a:t>
            </a:r>
          </a:p>
        </p:txBody>
      </p:sp>
    </p:spTree>
    <p:extLst>
      <p:ext uri="{BB962C8B-B14F-4D97-AF65-F5344CB8AC3E}">
        <p14:creationId xmlns:p14="http://schemas.microsoft.com/office/powerpoint/2010/main" val="3077331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53B826-39CA-41F9-8E5A-958E4E1C1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cs-CZ" dirty="0"/>
              <a:t>Definice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31DE08-A80E-4E39-9C8C-54E837540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sz="1900" dirty="0"/>
              <a:t>Tradiční definice: nápis (ř. </a:t>
            </a:r>
            <a:r>
              <a:rPr lang="cs-CZ" sz="1900" dirty="0" err="1"/>
              <a:t>epigrafé</a:t>
            </a:r>
            <a:r>
              <a:rPr lang="cs-CZ" sz="1900" dirty="0"/>
              <a:t>, lat. </a:t>
            </a:r>
            <a:r>
              <a:rPr lang="cs-CZ" sz="1900" dirty="0" err="1"/>
              <a:t>inscriptio</a:t>
            </a:r>
            <a:r>
              <a:rPr lang="cs-CZ" sz="1900" dirty="0"/>
              <a:t>) – text, který je zhotovený na trvalých látkách jako např. kámen, kov apod. Nápisu je vlastní monumentalita nebo plastičnost (reliéfní provedení) a v zásadě nebyl nápis vytvořený školeným písařem.</a:t>
            </a:r>
          </a:p>
          <a:p>
            <a:pPr algn="just">
              <a:lnSpc>
                <a:spcPct val="90000"/>
              </a:lnSpc>
            </a:pPr>
            <a:endParaRPr lang="cs-CZ" sz="1900" dirty="0"/>
          </a:p>
          <a:p>
            <a:pPr algn="just">
              <a:lnSpc>
                <a:spcPct val="90000"/>
              </a:lnSpc>
            </a:pPr>
            <a:r>
              <a:rPr lang="cs-CZ" sz="1900" dirty="0"/>
              <a:t>Ale také: nápisy na relativně málo trvalých látkách (např. řezy do kůže), nápisy, které nejsou monumentální (např. drobné ryté graffiti v omítce), a také nápisy, které nezasahují nad či pod povrch (např. nápisy na nástěnných malbách).</a:t>
            </a:r>
          </a:p>
          <a:p>
            <a:pPr algn="just">
              <a:lnSpc>
                <a:spcPct val="90000"/>
              </a:lnSpc>
            </a:pPr>
            <a:endParaRPr lang="cs-CZ" sz="1900" dirty="0"/>
          </a:p>
          <a:p>
            <a:pPr algn="just">
              <a:lnSpc>
                <a:spcPct val="90000"/>
              </a:lnSpc>
            </a:pPr>
            <a:r>
              <a:rPr lang="cs-CZ" sz="1900" b="1" dirty="0"/>
              <a:t>Paleografické texty v užším slova smyslu </a:t>
            </a:r>
            <a:r>
              <a:rPr lang="cs-CZ" sz="1900" dirty="0"/>
              <a:t>(např. úřední a literární texty na papyru, pergamenu nebo papíru) … X … </a:t>
            </a:r>
            <a:r>
              <a:rPr lang="cs-CZ" sz="1900" b="1" dirty="0"/>
              <a:t>epigrafický text</a:t>
            </a:r>
            <a:r>
              <a:rPr lang="cs-CZ" sz="1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0750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C208CD-767F-4F3C-9963-1C783A00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" y="0"/>
            <a:ext cx="7009166" cy="1138521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rgbClr val="EBEBEB"/>
                </a:solidFill>
              </a:rPr>
              <a:t>Interpunkce a zkratky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zámek&#10;&#10;Popis byl vytvořen automaticky">
            <a:extLst>
              <a:ext uri="{FF2B5EF4-FFF2-40B4-BE49-F238E27FC236}">
                <a16:creationId xmlns:a16="http://schemas.microsoft.com/office/drawing/2014/main" id="{5AEA896E-C9AA-49FD-B519-893AA152C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8521"/>
            <a:ext cx="7009166" cy="571947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8481344-52A8-4A11-A680-766E03E9B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974" y="-2"/>
            <a:ext cx="5169218" cy="6858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2E5816-EDCC-45BC-B586-99E758461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7" y="1138520"/>
            <a:ext cx="7009165" cy="542796"/>
          </a:xfrm>
        </p:spPr>
        <p:txBody>
          <a:bodyPr>
            <a:normAutofit/>
          </a:bodyPr>
          <a:lstStyle/>
          <a:p>
            <a:pPr algn="ctr"/>
            <a:r>
              <a:rPr lang="cs-CZ" sz="2600" dirty="0">
                <a:solidFill>
                  <a:srgbClr val="A50021"/>
                </a:solidFill>
              </a:rPr>
              <a:t>Značka zkratky – </a:t>
            </a:r>
            <a:r>
              <a:rPr lang="cs-CZ" sz="2600" i="1" dirty="0" err="1">
                <a:solidFill>
                  <a:srgbClr val="A50021"/>
                </a:solidFill>
              </a:rPr>
              <a:t>titulus</a:t>
            </a:r>
            <a:r>
              <a:rPr lang="cs-CZ" sz="2600" dirty="0">
                <a:solidFill>
                  <a:srgbClr val="A50021"/>
                </a:solidFill>
              </a:rPr>
              <a:t> (vodorovný tah).</a:t>
            </a:r>
          </a:p>
          <a:p>
            <a:pPr algn="just"/>
            <a:endParaRPr lang="cs-CZ" sz="2200" dirty="0">
              <a:solidFill>
                <a:srgbClr val="A50021"/>
              </a:solidFill>
            </a:endParaRPr>
          </a:p>
          <a:p>
            <a:pPr algn="just"/>
            <a:endParaRPr lang="cs-CZ" dirty="0">
              <a:solidFill>
                <a:srgbClr val="A50021"/>
              </a:solidFill>
            </a:endParaRPr>
          </a:p>
          <a:p>
            <a:pPr algn="just"/>
            <a:endParaRPr lang="cs-CZ" dirty="0">
              <a:solidFill>
                <a:srgbClr val="A50021"/>
              </a:solidFill>
            </a:endParaRPr>
          </a:p>
          <a:p>
            <a:pPr algn="just"/>
            <a:endParaRPr lang="cs-CZ" dirty="0">
              <a:solidFill>
                <a:srgbClr val="A50021"/>
              </a:solidFill>
            </a:endParaRPr>
          </a:p>
          <a:p>
            <a:pPr algn="just"/>
            <a:endParaRPr lang="cs-CZ" dirty="0">
              <a:solidFill>
                <a:srgbClr val="A50021"/>
              </a:solidFill>
            </a:endParaRPr>
          </a:p>
          <a:p>
            <a:pPr algn="just"/>
            <a:endParaRPr lang="cs-CZ" dirty="0">
              <a:solidFill>
                <a:srgbClr val="A50021"/>
              </a:solidFill>
            </a:endParaRPr>
          </a:p>
          <a:p>
            <a:pPr algn="just"/>
            <a:endParaRPr lang="cs-CZ" dirty="0">
              <a:solidFill>
                <a:srgbClr val="A50021"/>
              </a:solidFill>
            </a:endParaRPr>
          </a:p>
          <a:p>
            <a:pPr algn="just"/>
            <a:endParaRPr lang="cs-CZ" dirty="0">
              <a:solidFill>
                <a:srgbClr val="A50021"/>
              </a:solidFill>
            </a:endParaRPr>
          </a:p>
          <a:p>
            <a:pPr algn="just"/>
            <a:endParaRPr lang="cs-CZ" dirty="0">
              <a:solidFill>
                <a:srgbClr val="A50021"/>
              </a:solidFill>
            </a:endParaRPr>
          </a:p>
          <a:p>
            <a:pPr algn="just"/>
            <a:endParaRPr lang="cs-CZ" dirty="0">
              <a:solidFill>
                <a:srgbClr val="A50021"/>
              </a:solidFill>
            </a:endParaRPr>
          </a:p>
          <a:p>
            <a:pPr algn="just"/>
            <a:endParaRPr lang="cs-CZ" dirty="0">
              <a:solidFill>
                <a:srgbClr val="A50021"/>
              </a:solidFill>
            </a:endParaRPr>
          </a:p>
          <a:p>
            <a:pPr algn="just"/>
            <a:endParaRPr lang="cs-CZ" sz="2600" dirty="0">
              <a:solidFill>
                <a:srgbClr val="A50021"/>
              </a:solidFill>
            </a:endParaRPr>
          </a:p>
          <a:p>
            <a:pPr algn="just"/>
            <a:endParaRPr lang="cs-CZ" sz="2600" dirty="0">
              <a:solidFill>
                <a:srgbClr val="A50021"/>
              </a:solidFill>
            </a:endParaRPr>
          </a:p>
          <a:p>
            <a:pPr algn="just"/>
            <a:endParaRPr lang="cs-CZ" sz="2600" dirty="0">
              <a:solidFill>
                <a:srgbClr val="A5002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ACD3088-A417-4C64-B583-C9982609C5C6}"/>
              </a:ext>
            </a:extLst>
          </p:cNvPr>
          <p:cNvSpPr txBox="1"/>
          <p:nvPr/>
        </p:nvSpPr>
        <p:spPr>
          <a:xfrm>
            <a:off x="5103734" y="6273881"/>
            <a:ext cx="4383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solidFill>
                  <a:srgbClr val="A50021"/>
                </a:solidFill>
              </a:rPr>
              <a:t>Dělítko – mezera, tečka, křížek, hvězdička, kosočtverec apod.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8291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67BEB8-A916-4594-9865-D13A7390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dirty="0"/>
              <a:t>Materiály nosičů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7EE3A5F-03F1-49C5-AFA7-2C74B430F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3" r="16263"/>
          <a:stretch/>
        </p:blipFill>
        <p:spPr bwMode="auto">
          <a:xfrm>
            <a:off x="4634680" y="10"/>
            <a:ext cx="75601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70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9DAE0A-6921-4CC8-9332-C9B608A54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>
            <a:normAutofit/>
          </a:bodyPr>
          <a:lstStyle/>
          <a:p>
            <a:r>
              <a:rPr lang="cs-CZ"/>
              <a:t>Kamenné nosiče:</a:t>
            </a:r>
          </a:p>
          <a:p>
            <a:pPr lvl="1"/>
            <a:r>
              <a:rPr lang="cs-CZ"/>
              <a:t>Pískovec</a:t>
            </a:r>
          </a:p>
          <a:p>
            <a:pPr lvl="1"/>
            <a:r>
              <a:rPr lang="cs-CZ"/>
              <a:t>Vápenec</a:t>
            </a:r>
          </a:p>
          <a:p>
            <a:pPr lvl="1"/>
            <a:r>
              <a:rPr lang="cs-CZ"/>
              <a:t>Mramor</a:t>
            </a:r>
          </a:p>
          <a:p>
            <a:pPr lvl="1"/>
            <a:r>
              <a:rPr lang="cs-CZ"/>
              <a:t>Žula</a:t>
            </a:r>
          </a:p>
          <a:p>
            <a:r>
              <a:rPr lang="cs-CZ"/>
              <a:t>Technika: tesání, rytí, malování.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5364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černá, bílá&#10;&#10;Popis byl vytvořen automaticky">
            <a:extLst>
              <a:ext uri="{FF2B5EF4-FFF2-40B4-BE49-F238E27FC236}">
                <a16:creationId xmlns:a16="http://schemas.microsoft.com/office/drawing/2014/main" id="{F7D0E741-6231-4E76-9CBA-EEE4BAEB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280" y="0"/>
            <a:ext cx="5760720" cy="6858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1695DD-A0BF-4F97-8F14-C5F6DD735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0" y="2241755"/>
            <a:ext cx="6424250" cy="4616245"/>
          </a:xfrm>
        </p:spPr>
        <p:txBody>
          <a:bodyPr/>
          <a:lstStyle/>
          <a:p>
            <a:r>
              <a:rPr lang="cs-CZ" dirty="0"/>
              <a:t>Dřevěné, kosterní a slonovinové nosiče: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Dřevo:</a:t>
            </a:r>
          </a:p>
          <a:p>
            <a:pPr lvl="2"/>
            <a:r>
              <a:rPr lang="cs-CZ" dirty="0"/>
              <a:t>Trámy.</a:t>
            </a:r>
          </a:p>
          <a:p>
            <a:pPr lvl="2"/>
            <a:r>
              <a:rPr lang="cs-CZ" dirty="0"/>
              <a:t>Dřevěný mobiliář.</a:t>
            </a:r>
          </a:p>
          <a:p>
            <a:pPr lvl="2"/>
            <a:r>
              <a:rPr lang="cs-CZ" dirty="0"/>
              <a:t>Voskové destičky.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Kosti, rohy, parohy:</a:t>
            </a:r>
          </a:p>
          <a:p>
            <a:pPr lvl="2"/>
            <a:r>
              <a:rPr lang="cs-CZ" dirty="0"/>
              <a:t>Slonovina.</a:t>
            </a:r>
          </a:p>
          <a:p>
            <a:pPr lvl="2"/>
            <a:endParaRPr lang="cs-CZ" dirty="0">
              <a:solidFill>
                <a:srgbClr val="FFFF00"/>
              </a:solidFill>
            </a:endParaRPr>
          </a:p>
          <a:p>
            <a:pPr lvl="2"/>
            <a:endParaRPr lang="cs-CZ" dirty="0">
              <a:solidFill>
                <a:srgbClr val="FFFF00"/>
              </a:solidFill>
            </a:endParaRPr>
          </a:p>
          <a:p>
            <a:pPr lvl="2"/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AF2E9E0-5665-4B81-BB46-0417178EC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2718"/>
            <a:ext cx="6424250" cy="1345085"/>
          </a:xfrm>
        </p:spPr>
        <p:txBody>
          <a:bodyPr/>
          <a:lstStyle/>
          <a:p>
            <a:pPr algn="ctr"/>
            <a:r>
              <a:rPr lang="cs-CZ" sz="4400" dirty="0"/>
              <a:t>Materiály nosičů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8032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EF5AA7-433A-4C7B-BE74-E5CA28D2F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dirty="0"/>
              <a:t>Materiály nosičů</a:t>
            </a:r>
          </a:p>
        </p:txBody>
      </p:sp>
      <p:pic>
        <p:nvPicPr>
          <p:cNvPr id="5" name="Obrázek 4" descr="Obsah obrázku budova, okno, kámen, zdobené&#10;&#10;Popis byl vytvořen automaticky">
            <a:extLst>
              <a:ext uri="{FF2B5EF4-FFF2-40B4-BE49-F238E27FC236}">
                <a16:creationId xmlns:a16="http://schemas.microsoft.com/office/drawing/2014/main" id="{243EF4D4-1779-4F6E-9B85-50F29D1DF0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61" r="17944" b="-1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5CC317-9F0F-4600-82ED-0171AA1B1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sz="1400" dirty="0"/>
              <a:t>Omítka a oltářní desky.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Sgrafito – renesanční fasádní technika.</a:t>
            </a:r>
          </a:p>
          <a:p>
            <a:pPr lvl="1" algn="just">
              <a:lnSpc>
                <a:spcPct val="90000"/>
              </a:lnSpc>
            </a:pPr>
            <a:endParaRPr lang="cs-CZ" sz="1400" dirty="0"/>
          </a:p>
          <a:p>
            <a:pPr algn="just">
              <a:lnSpc>
                <a:spcPct val="90000"/>
              </a:lnSpc>
            </a:pPr>
            <a:r>
              <a:rPr lang="cs-CZ" sz="1400" dirty="0"/>
              <a:t>Kovové nosiče: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Bronz (měď + cín).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Mosaz (měď + zinek).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Olověné destičky (sepulkrální nápisy).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Zlato, stříbro a měď.</a:t>
            </a:r>
          </a:p>
          <a:p>
            <a:pPr lvl="2" algn="just">
              <a:lnSpc>
                <a:spcPct val="90000"/>
              </a:lnSpc>
            </a:pPr>
            <a:r>
              <a:rPr lang="cs-CZ" sz="1400" dirty="0"/>
              <a:t>Technika: gravírování, email (roztavené sklo do kovu), puncování, tepání apod.</a:t>
            </a:r>
          </a:p>
        </p:txBody>
      </p:sp>
    </p:spTree>
    <p:extLst>
      <p:ext uri="{BB962C8B-B14F-4D97-AF65-F5344CB8AC3E}">
        <p14:creationId xmlns:p14="http://schemas.microsoft.com/office/powerpoint/2010/main" val="3551224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8C827A-63F9-4AAD-95B8-174CACEB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dirty="0"/>
              <a:t>Materiály nosičů</a:t>
            </a:r>
          </a:p>
        </p:txBody>
      </p:sp>
      <p:pic>
        <p:nvPicPr>
          <p:cNvPr id="9218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5CCDA19C-72CF-4ADE-94D4-3F7B4CC96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7277" b="-1"/>
          <a:stretch/>
        </p:blipFill>
        <p:spPr bwMode="auto">
          <a:xfrm>
            <a:off x="4634680" y="10"/>
            <a:ext cx="75601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3F5196-666E-4820-A96E-4BDA40F7F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Keramika a sklo</a:t>
            </a:r>
          </a:p>
          <a:p>
            <a:pPr lvl="1" algn="just"/>
            <a:r>
              <a:rPr lang="cs-CZ" dirty="0"/>
              <a:t>Technika: malování a rytí.</a:t>
            </a:r>
          </a:p>
          <a:p>
            <a:pPr lvl="1" algn="just"/>
            <a:endParaRPr lang="cs-CZ" dirty="0"/>
          </a:p>
          <a:p>
            <a:pPr algn="just"/>
            <a:r>
              <a:rPr lang="cs-CZ" dirty="0"/>
              <a:t>Textilní nosiče</a:t>
            </a:r>
          </a:p>
          <a:p>
            <a:pPr lvl="1" algn="just"/>
            <a:r>
              <a:rPr lang="cs-CZ" dirty="0"/>
              <a:t>Technika: vyšívaní a tkaní.</a:t>
            </a:r>
          </a:p>
        </p:txBody>
      </p:sp>
    </p:spTree>
    <p:extLst>
      <p:ext uri="{BB962C8B-B14F-4D97-AF65-F5344CB8AC3E}">
        <p14:creationId xmlns:p14="http://schemas.microsoft.com/office/powerpoint/2010/main" val="1148982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28544E-7598-4BC9-878A-E8B92E40C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Umístění nápisů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247F73-4989-4E8A-9F33-991D80DCA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 stavbách a konstrukčních částech.</a:t>
            </a:r>
          </a:p>
          <a:p>
            <a:pPr lvl="1"/>
            <a:r>
              <a:rPr lang="cs-CZ" dirty="0"/>
              <a:t>Funkční doplňky stavby: dveře, brány, okna, dlažba …</a:t>
            </a:r>
          </a:p>
          <a:p>
            <a:r>
              <a:rPr lang="cs-CZ" dirty="0"/>
              <a:t>Nápisy na drobné architektuře:</a:t>
            </a:r>
          </a:p>
          <a:p>
            <a:pPr lvl="1"/>
            <a:r>
              <a:rPr lang="cs-CZ" dirty="0"/>
              <a:t>Studny</a:t>
            </a:r>
          </a:p>
          <a:p>
            <a:pPr lvl="1"/>
            <a:r>
              <a:rPr lang="cs-CZ" dirty="0"/>
              <a:t>Sochy</a:t>
            </a:r>
          </a:p>
          <a:p>
            <a:pPr lvl="1"/>
            <a:r>
              <a:rPr lang="cs-CZ" dirty="0"/>
              <a:t>Kamenné kříže a křížové kameny</a:t>
            </a:r>
          </a:p>
          <a:p>
            <a:pPr lvl="1"/>
            <a:r>
              <a:rPr lang="cs-CZ" dirty="0"/>
              <a:t>Kaple</a:t>
            </a:r>
          </a:p>
          <a:p>
            <a:pPr lvl="1"/>
            <a:r>
              <a:rPr lang="cs-CZ" dirty="0"/>
              <a:t>Kalvárie</a:t>
            </a:r>
          </a:p>
          <a:p>
            <a:pPr lvl="1"/>
            <a:r>
              <a:rPr lang="cs-CZ" dirty="0"/>
              <a:t>Hraniční kameny</a:t>
            </a:r>
          </a:p>
          <a:p>
            <a:pPr lvl="1"/>
            <a:r>
              <a:rPr lang="cs-CZ" dirty="0"/>
              <a:t>Milníky</a:t>
            </a:r>
          </a:p>
        </p:txBody>
      </p:sp>
    </p:spTree>
    <p:extLst>
      <p:ext uri="{BB962C8B-B14F-4D97-AF65-F5344CB8AC3E}">
        <p14:creationId xmlns:p14="http://schemas.microsoft.com/office/powerpoint/2010/main" val="4001764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28544E-7598-4BC9-878A-E8B92E40C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Umístění nápisů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247F73-4989-4E8A-9F33-991D80DCA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3025246"/>
            <a:ext cx="3941387" cy="3832753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Nápisy na movitých památkách</a:t>
            </a:r>
          </a:p>
          <a:p>
            <a:pPr algn="just"/>
            <a:endParaRPr lang="cs-CZ" dirty="0"/>
          </a:p>
          <a:p>
            <a:pPr lvl="1" algn="just"/>
            <a:r>
              <a:rPr lang="cs-CZ" dirty="0"/>
              <a:t>Mobiliář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 err="1"/>
              <a:t>Sepulkrálie</a:t>
            </a:r>
            <a:r>
              <a:rPr lang="cs-CZ" dirty="0"/>
              <a:t> (</a:t>
            </a:r>
            <a:r>
              <a:rPr lang="cs-CZ" dirty="0" err="1"/>
              <a:t>funerálie</a:t>
            </a:r>
            <a:r>
              <a:rPr lang="cs-CZ" dirty="0"/>
              <a:t>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Předměty „každodenního užitku“ (zbraně, šperky, oblečení, předměty k stolování, knižní vazby …)</a:t>
            </a:r>
          </a:p>
          <a:p>
            <a:pPr marL="457200" lvl="1" indent="0" algn="just">
              <a:buNone/>
            </a:pPr>
            <a:endParaRPr lang="cs-CZ" dirty="0"/>
          </a:p>
          <a:p>
            <a:pPr lvl="1" algn="just"/>
            <a:endParaRPr lang="cs-CZ" dirty="0"/>
          </a:p>
        </p:txBody>
      </p:sp>
      <p:pic>
        <p:nvPicPr>
          <p:cNvPr id="5" name="Obrázek 4" descr="Obsah obrázku zbraň, nůž&#10;&#10;Popis byl vytvořen automaticky">
            <a:extLst>
              <a:ext uri="{FF2B5EF4-FFF2-40B4-BE49-F238E27FC236}">
                <a16:creationId xmlns:a16="http://schemas.microsoft.com/office/drawing/2014/main" id="{C4CBED8A-A9FA-4199-82BB-7D6EE1DC5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460" y="3025247"/>
            <a:ext cx="7263539" cy="384059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BC057B6-61BF-4B5E-AE0E-C6C3986D8A9C}"/>
              </a:ext>
            </a:extLst>
          </p:cNvPr>
          <p:cNvSpPr txBox="1"/>
          <p:nvPr/>
        </p:nvSpPr>
        <p:spPr>
          <a:xfrm>
            <a:off x="4928460" y="3025246"/>
            <a:ext cx="2613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Nápis: AEI/OV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11E9DA2-78CA-4E45-B668-02B53B9469E4}"/>
              </a:ext>
            </a:extLst>
          </p:cNvPr>
          <p:cNvSpPr txBox="1"/>
          <p:nvPr/>
        </p:nvSpPr>
        <p:spPr>
          <a:xfrm>
            <a:off x="10176387" y="6238568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solidFill>
                  <a:schemeClr val="bg1"/>
                </a:solidFill>
              </a:rPr>
              <a:t>1446 nebo dříve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1661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B0C3CD-B146-4E45-8D14-A8C305545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Obsahová typologie nápisu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71D38-A979-4DC1-AC03-DE8ADF59A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Nápisy s funkcí veřejné informace (zákonodárné tabule).</a:t>
            </a:r>
          </a:p>
          <a:p>
            <a:pPr algn="just"/>
            <a:r>
              <a:rPr lang="cs-CZ" dirty="0"/>
              <a:t>Propagace a reprezentace (posílení a legitimizace politické moci).</a:t>
            </a:r>
          </a:p>
          <a:p>
            <a:pPr algn="just"/>
            <a:r>
              <a:rPr lang="cs-CZ" dirty="0"/>
              <a:t>Didaktický charakter.</a:t>
            </a:r>
          </a:p>
          <a:p>
            <a:pPr algn="just"/>
            <a:r>
              <a:rPr lang="cs-CZ" dirty="0" err="1"/>
              <a:t>Memoriální</a:t>
            </a:r>
            <a:r>
              <a:rPr lang="cs-CZ" dirty="0"/>
              <a:t> (pamětní) nápisy.</a:t>
            </a:r>
          </a:p>
          <a:p>
            <a:pPr lvl="1" algn="just"/>
            <a:r>
              <a:rPr lang="cs-CZ" dirty="0"/>
              <a:t>Texty na </a:t>
            </a:r>
            <a:r>
              <a:rPr lang="cs-CZ" dirty="0" err="1"/>
              <a:t>sepulkráliích</a:t>
            </a:r>
            <a:r>
              <a:rPr lang="cs-CZ" dirty="0"/>
              <a:t> (funerálních památkách).</a:t>
            </a:r>
          </a:p>
          <a:p>
            <a:pPr algn="just"/>
            <a:r>
              <a:rPr lang="cs-CZ" dirty="0"/>
              <a:t>Historiografické texty.</a:t>
            </a:r>
          </a:p>
          <a:p>
            <a:pPr algn="just"/>
            <a:r>
              <a:rPr lang="cs-CZ" dirty="0"/>
              <a:t>Spontánní graffiti.</a:t>
            </a:r>
          </a:p>
          <a:p>
            <a:pPr algn="just"/>
            <a:r>
              <a:rPr lang="cs-CZ" dirty="0"/>
              <a:t>Nápisy na fundacích (realizace nebo renovace díla).</a:t>
            </a:r>
          </a:p>
          <a:p>
            <a:pPr algn="just"/>
            <a:r>
              <a:rPr lang="cs-CZ" dirty="0"/>
              <a:t>Dedikační nápisy na uměleckých dílech.</a:t>
            </a:r>
          </a:p>
          <a:p>
            <a:pPr algn="just"/>
            <a:r>
              <a:rPr lang="cs-CZ" dirty="0"/>
              <a:t>Vlastnické nápisy.</a:t>
            </a:r>
          </a:p>
        </p:txBody>
      </p:sp>
    </p:spTree>
    <p:extLst>
      <p:ext uri="{BB962C8B-B14F-4D97-AF65-F5344CB8AC3E}">
        <p14:creationId xmlns:p14="http://schemas.microsoft.com/office/powerpoint/2010/main" val="15930865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B0C3CD-B146-4E45-8D14-A8C305545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Kompaktátní deska kaple Božího těla, která kdysi stála v Praze na Dobytčím trhu (nynější Karlovo nám.), s citátem usnesení Basilejských kompaktát v češtině.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5917A17-6224-47EA-9CF3-25DB627C0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382"/>
            <a:ext cx="12192000" cy="478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247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798711-E0D3-4DFF-8E48-D8B23D10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Vyhnání vídeňských židů (1670) – nápis nad portálem </a:t>
            </a:r>
            <a:r>
              <a:rPr lang="cs-CZ" sz="2400" dirty="0" err="1"/>
              <a:t>Leopoldskirche</a:t>
            </a:r>
            <a:r>
              <a:rPr lang="cs-CZ" sz="2400" dirty="0"/>
              <a:t> (Vídeň).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1B5738-C127-4235-9F9C-B443588A4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69B54DC-8CDC-4CE3-98A3-F9683EE17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5" t="33220" r="20000" b="35367"/>
          <a:stretch/>
        </p:blipFill>
        <p:spPr bwMode="auto">
          <a:xfrm>
            <a:off x="0" y="2082720"/>
            <a:ext cx="12401984" cy="477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549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B61EE4-68B2-47D2-8407-A84FB2F43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cs-CZ" dirty="0"/>
              <a:t>Čtyři kroky odlišení paleograf. a epigraf. textu: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665385-C952-4D07-B5FA-6C1C7BD14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dirty="0"/>
              <a:t>A) tvůrce nápisu vykonává podobný pohyb rukou jako při paleografickém zápisu (nástroj: pero, olůvko, štětec, stylus, křída apod.), ale jiná psací látka, podklad (např. malované nápisy na nástěnných malbách; nebo texty na voskových tabulkách).</a:t>
            </a:r>
          </a:p>
          <a:p>
            <a:pPr algn="just">
              <a:lnSpc>
                <a:spcPct val="90000"/>
              </a:lnSpc>
            </a:pPr>
            <a:r>
              <a:rPr lang="cs-CZ" dirty="0"/>
              <a:t>B) tvůrce vykonává podobný pohyb, ale nástroj, uchopení a psací látka je jiná (např. rytí v pěsti uchopeným klínem do omítky při tvorbě graffiti na zdi).</a:t>
            </a:r>
          </a:p>
          <a:p>
            <a:pPr algn="just">
              <a:lnSpc>
                <a:spcPct val="90000"/>
              </a:lnSpc>
            </a:pPr>
            <a:r>
              <a:rPr lang="cs-CZ" dirty="0"/>
              <a:t>C) ruka tvůrce vykonává jiný pohyb jako při psaní, jinak drží psací nástroj a používá jinou psací látku (např. tesaní do dřevěného trámu dlátem).</a:t>
            </a:r>
          </a:p>
          <a:p>
            <a:pPr algn="just">
              <a:lnSpc>
                <a:spcPct val="90000"/>
              </a:lnSpc>
            </a:pPr>
            <a:r>
              <a:rPr lang="cs-CZ" dirty="0"/>
              <a:t>D) vytváření sériového nápisu (např. vyražení nebo otisk pomocí matrice – vzniklé dílo není originálem ale jen kopií).</a:t>
            </a:r>
          </a:p>
        </p:txBody>
      </p:sp>
    </p:spTree>
    <p:extLst>
      <p:ext uri="{BB962C8B-B14F-4D97-AF65-F5344CB8AC3E}">
        <p14:creationId xmlns:p14="http://schemas.microsoft.com/office/powerpoint/2010/main" val="204848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3B3E6-EA98-4DBB-B169-D09116F2D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Epigrafické bádání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49625E-3967-408F-9CA1-EC9D04172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err="1"/>
              <a:t>Předkritické</a:t>
            </a:r>
            <a:r>
              <a:rPr lang="cs-CZ" dirty="0"/>
              <a:t> – sbírání antických nápisů jako kuriozit (do 16. st.).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První katalogy nápisů (16.-18. st.).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Vědecké soupisy antických nápisů:</a:t>
            </a:r>
          </a:p>
          <a:p>
            <a:pPr lvl="1" algn="just"/>
            <a:r>
              <a:rPr lang="cs-CZ" dirty="0"/>
              <a:t>CIG – Corpus </a:t>
            </a:r>
            <a:r>
              <a:rPr lang="cs-CZ" dirty="0" err="1"/>
              <a:t>Inscriptionum</a:t>
            </a:r>
            <a:r>
              <a:rPr lang="cs-CZ" dirty="0"/>
              <a:t> </a:t>
            </a:r>
            <a:r>
              <a:rPr lang="cs-CZ" dirty="0" err="1"/>
              <a:t>Graecarum</a:t>
            </a:r>
            <a:r>
              <a:rPr lang="cs-CZ" dirty="0"/>
              <a:t> (1825-1860).</a:t>
            </a:r>
          </a:p>
          <a:p>
            <a:pPr lvl="1" algn="just"/>
            <a:r>
              <a:rPr lang="cs-CZ" dirty="0"/>
              <a:t>CIL – Corpus </a:t>
            </a:r>
            <a:r>
              <a:rPr lang="cs-CZ" dirty="0" err="1"/>
              <a:t>Inscriptionum</a:t>
            </a:r>
            <a:r>
              <a:rPr lang="cs-CZ" dirty="0"/>
              <a:t> </a:t>
            </a:r>
            <a:r>
              <a:rPr lang="cs-CZ" dirty="0" err="1"/>
              <a:t>Latinarum</a:t>
            </a:r>
            <a:r>
              <a:rPr lang="cs-CZ" dirty="0"/>
              <a:t> (1863-1936).</a:t>
            </a:r>
          </a:p>
          <a:p>
            <a:pPr lvl="1" algn="just"/>
            <a:r>
              <a:rPr lang="cs-CZ" dirty="0" err="1"/>
              <a:t>Raněkřesťanské</a:t>
            </a:r>
            <a:r>
              <a:rPr lang="cs-CZ" dirty="0"/>
              <a:t> nápisy z 1. až 7. st. – samostatné svazky.</a:t>
            </a:r>
          </a:p>
        </p:txBody>
      </p:sp>
    </p:spTree>
    <p:extLst>
      <p:ext uri="{BB962C8B-B14F-4D97-AF65-F5344CB8AC3E}">
        <p14:creationId xmlns:p14="http://schemas.microsoft.com/office/powerpoint/2010/main" val="2810445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079B15-CD53-4C8A-906C-9E3C2F5D0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Epigrafické bádání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AF222C0-1EBE-414D-8C0B-02AC5AB2D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05" t="21705" r="12056" b="-189"/>
          <a:stretch/>
        </p:blipFill>
        <p:spPr>
          <a:xfrm>
            <a:off x="4091553" y="2479543"/>
            <a:ext cx="8100447" cy="4378457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366E47BD-D218-4EC1-955B-026741EDC56B}"/>
              </a:ext>
            </a:extLst>
          </p:cNvPr>
          <p:cNvSpPr txBox="1">
            <a:spLocks/>
          </p:cNvSpPr>
          <p:nvPr/>
        </p:nvSpPr>
        <p:spPr>
          <a:xfrm>
            <a:off x="519540" y="3113362"/>
            <a:ext cx="3212967" cy="3415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cs-CZ" dirty="0"/>
              <a:t>V r. 1959 obnovení projektu (Bonn, Mnichov, Heidelberg, Göttingen, Mohuč, Düsseldorf, Berlín, Lipsko, Vídeň). Dnes vydáno více než 100 sv. = 40 tis. nápisů.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3C7169-28AE-41CF-B576-C35DC30AA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40" y="1383201"/>
            <a:ext cx="8946541" cy="1400530"/>
          </a:xfrm>
        </p:spPr>
        <p:txBody>
          <a:bodyPr/>
          <a:lstStyle/>
          <a:p>
            <a:pPr algn="just"/>
            <a:r>
              <a:rPr lang="cs-CZ" b="1" dirty="0"/>
              <a:t>Die </a:t>
            </a:r>
            <a:r>
              <a:rPr lang="cs-CZ" b="1" dirty="0" err="1"/>
              <a:t>Deutschen</a:t>
            </a:r>
            <a:r>
              <a:rPr lang="cs-CZ" b="1" dirty="0"/>
              <a:t> </a:t>
            </a:r>
            <a:r>
              <a:rPr lang="cs-CZ" b="1" dirty="0" err="1"/>
              <a:t>Inschriften</a:t>
            </a:r>
            <a:r>
              <a:rPr lang="cs-CZ" b="1" dirty="0"/>
              <a:t> </a:t>
            </a:r>
            <a:r>
              <a:rPr lang="cs-CZ" dirty="0"/>
              <a:t>– německo-rakouský projekt – cílem bylo katalogizovat latinkou psané nápisy v jakémkoliv jazyce (latina, němčina) od 6. st. do raného novověku (pol. 17. st.) – první svazek 1942.</a:t>
            </a:r>
          </a:p>
        </p:txBody>
      </p:sp>
    </p:spTree>
    <p:extLst>
      <p:ext uri="{BB962C8B-B14F-4D97-AF65-F5344CB8AC3E}">
        <p14:creationId xmlns:p14="http://schemas.microsoft.com/office/powerpoint/2010/main" val="2988812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182239-AB70-4828-88E2-CF1B4FEE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Epigrafické bádání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B68569-3920-47D8-9D10-A25CD3F41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Syntézy v západní Evropě: Robert </a:t>
            </a:r>
            <a:r>
              <a:rPr lang="cs-CZ" dirty="0" err="1"/>
              <a:t>Favreaua</a:t>
            </a:r>
            <a:r>
              <a:rPr lang="cs-CZ" dirty="0"/>
              <a:t> (</a:t>
            </a:r>
            <a:r>
              <a:rPr lang="cs-CZ" dirty="0" err="1"/>
              <a:t>franc</a:t>
            </a:r>
            <a:r>
              <a:rPr lang="cs-CZ" dirty="0"/>
              <a:t>. epigraf), Rudolf M. </a:t>
            </a:r>
            <a:r>
              <a:rPr lang="cs-CZ" dirty="0" err="1"/>
              <a:t>Kloos</a:t>
            </a:r>
            <a:r>
              <a:rPr lang="cs-CZ" dirty="0"/>
              <a:t>, Walter Koch (oba Mnichov).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České bádání:</a:t>
            </a:r>
          </a:p>
          <a:p>
            <a:pPr lvl="1" algn="just"/>
            <a:r>
              <a:rPr lang="cs-CZ" dirty="0"/>
              <a:t>Praha – Ivan Hlaváček. Jeho žák Jiří Roháček.</a:t>
            </a:r>
          </a:p>
          <a:p>
            <a:pPr lvl="1" algn="just"/>
            <a:r>
              <a:rPr lang="cs-CZ" dirty="0"/>
              <a:t>Brno – Miroslav </a:t>
            </a:r>
            <a:r>
              <a:rPr lang="cs-CZ" dirty="0" err="1"/>
              <a:t>Flodr</a:t>
            </a:r>
            <a:r>
              <a:rPr lang="cs-CZ" dirty="0"/>
              <a:t> (zem. 2015).</a:t>
            </a:r>
          </a:p>
        </p:txBody>
      </p:sp>
    </p:spTree>
    <p:extLst>
      <p:ext uri="{BB962C8B-B14F-4D97-AF65-F5344CB8AC3E}">
        <p14:creationId xmlns:p14="http://schemas.microsoft.com/office/powerpoint/2010/main" val="34117008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AC92A2-F130-4AE9-81C1-48A1B9CA9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6281631" cy="2476462"/>
          </a:xfrm>
        </p:spPr>
        <p:txBody>
          <a:bodyPr/>
          <a:lstStyle/>
          <a:p>
            <a:r>
              <a:rPr lang="cs-CZ" dirty="0"/>
              <a:t>Corpus </a:t>
            </a:r>
            <a:r>
              <a:rPr lang="cs-CZ" dirty="0" err="1"/>
              <a:t>inscriptionum</a:t>
            </a:r>
            <a:r>
              <a:rPr lang="cs-CZ" dirty="0"/>
              <a:t> </a:t>
            </a:r>
            <a:r>
              <a:rPr lang="cs-CZ" dirty="0" err="1"/>
              <a:t>Bohemiae</a:t>
            </a:r>
            <a:r>
              <a:rPr lang="cs-CZ" dirty="0"/>
              <a:t> (</a:t>
            </a:r>
            <a:r>
              <a:rPr lang="cs-CZ" dirty="0" err="1"/>
              <a:t>ed</a:t>
            </a:r>
            <a:r>
              <a:rPr lang="cs-CZ" dirty="0"/>
              <a:t>. Jiří Roháček)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1C62BBA-5855-4651-8FA1-E6B6BD254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996" t="2052" r="30851" b="3017"/>
          <a:stretch/>
        </p:blipFill>
        <p:spPr>
          <a:xfrm>
            <a:off x="7546438" y="0"/>
            <a:ext cx="4643161" cy="6858000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13AA710-EC4E-4D7E-854D-D7F3156E1913}"/>
              </a:ext>
            </a:extLst>
          </p:cNvPr>
          <p:cNvSpPr txBox="1"/>
          <p:nvPr/>
        </p:nvSpPr>
        <p:spPr>
          <a:xfrm>
            <a:off x="646110" y="2929180"/>
            <a:ext cx="628163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000" dirty="0"/>
              <a:t>Ústav dějin umění AV - Epigrafické a sepulkrální studia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2000" dirty="0"/>
              <a:t> každoročně organizuje - Zasedání k problematice sepulkrálních památek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2000" dirty="0"/>
              <a:t> ročenka - </a:t>
            </a:r>
            <a:r>
              <a:rPr lang="cs-CZ" sz="2000" dirty="0" err="1"/>
              <a:t>Epigraphica</a:t>
            </a:r>
            <a:r>
              <a:rPr lang="cs-CZ" sz="2000" dirty="0"/>
              <a:t> et </a:t>
            </a:r>
            <a:r>
              <a:rPr lang="cs-CZ" sz="2000" dirty="0" err="1"/>
              <a:t>Sepulcralia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41972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569D0-9753-41A6-B261-D055D5C0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Zásady popisu epigrafické památky – EP (podle M. </a:t>
            </a:r>
            <a:r>
              <a:rPr lang="cs-CZ" dirty="0" err="1"/>
              <a:t>Flodra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DC8482-A59C-4750-84C4-01F44B370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2052918"/>
            <a:ext cx="8946541" cy="4195481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romanUcPeriod"/>
            </a:pPr>
            <a:r>
              <a:rPr lang="cs-CZ" dirty="0"/>
              <a:t>Lokalizace památky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Označení obce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Objekt, v němž se EP nachází</a:t>
            </a:r>
          </a:p>
          <a:p>
            <a:pPr marL="514350" indent="-514350">
              <a:buFont typeface="+mj-lt"/>
              <a:buAutoNum type="romanUcPeriod"/>
            </a:pPr>
            <a:r>
              <a:rPr lang="cs-CZ" dirty="0"/>
              <a:t>Celková charakteristika EP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Určení nositele nápisu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Materiál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Rozměry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Úprava, zpracování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Stav dochování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Stáří, provenience</a:t>
            </a:r>
          </a:p>
          <a:p>
            <a:pPr marL="514350" indent="-514350">
              <a:buFont typeface="+mj-lt"/>
              <a:buAutoNum type="romanUcPeriod"/>
            </a:pPr>
            <a:r>
              <a:rPr lang="cs-CZ" dirty="0"/>
              <a:t>Záznam nápisu (nejpodstatnější složka)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Písmo (grafika, technika, velikost)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Přepis (nic neměnit a nepřidávat)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Stav textu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3DFE4E-87F2-4281-9886-B1DB79491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378" y="2052918"/>
            <a:ext cx="7207622" cy="480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0047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D56E3E-E594-474D-A61C-C603C8E20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Chronogram - příklady</a:t>
            </a:r>
          </a:p>
        </p:txBody>
      </p:sp>
      <p:pic>
        <p:nvPicPr>
          <p:cNvPr id="5" name="Zástupný obsah 4" descr="Obsah obrázku kámen&#10;&#10;Popis byl vytvořen automaticky">
            <a:extLst>
              <a:ext uri="{FF2B5EF4-FFF2-40B4-BE49-F238E27FC236}">
                <a16:creationId xmlns:a16="http://schemas.microsoft.com/office/drawing/2014/main" id="{FCF96934-EA61-4D1B-A8F7-71C3B46D9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313898"/>
            <a:ext cx="12160805" cy="2882110"/>
          </a:xfrm>
        </p:spPr>
      </p:pic>
    </p:spTree>
    <p:extLst>
      <p:ext uri="{BB962C8B-B14F-4D97-AF65-F5344CB8AC3E}">
        <p14:creationId xmlns:p14="http://schemas.microsoft.com/office/powerpoint/2010/main" val="16464542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CDB193-680E-4F9A-988B-FA768A805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Chronogram - příklady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F1D304-1741-43D4-BA29-94C883124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 descr="český chronogram Sloupnice">
            <a:extLst>
              <a:ext uri="{FF2B5EF4-FFF2-40B4-BE49-F238E27FC236}">
                <a16:creationId xmlns:a16="http://schemas.microsoft.com/office/drawing/2014/main" id="{1B578C64-10AF-4A68-AF4C-494CE8A70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4" t="21696" r="20621" b="13672"/>
          <a:stretch/>
        </p:blipFill>
        <p:spPr bwMode="auto">
          <a:xfrm>
            <a:off x="7795647" y="-1"/>
            <a:ext cx="4396353" cy="69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7092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E7C0E-BD59-43D2-81AF-A8FFDF309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CA3F6B-2C39-4F96-B248-549A57AA4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ROHÁČEK, Jiří. Epigrafika v památkové péči. Praha: Národní památkový ústav, ústřední pracoviště, 2007.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ŠEDIVÝ, Juraj. Historické nápisy a </a:t>
            </a:r>
            <a:r>
              <a:rPr lang="cs-CZ" dirty="0" err="1"/>
              <a:t>ich</a:t>
            </a:r>
            <a:r>
              <a:rPr lang="cs-CZ" dirty="0"/>
              <a:t> nosiče. Bratislava: Univerzita Komenského v </a:t>
            </a:r>
            <a:r>
              <a:rPr lang="cs-CZ" dirty="0" err="1"/>
              <a:t>Bratislave</a:t>
            </a:r>
            <a:r>
              <a:rPr lang="cs-CZ" dirty="0"/>
              <a:t>, 2018.</a:t>
            </a:r>
          </a:p>
        </p:txBody>
      </p:sp>
    </p:spTree>
    <p:extLst>
      <p:ext uri="{BB962C8B-B14F-4D97-AF65-F5344CB8AC3E}">
        <p14:creationId xmlns:p14="http://schemas.microsoft.com/office/powerpoint/2010/main" val="176052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F1F23D-29B1-44B9-840F-C9BCA6406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 epigrafiky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61D09B-D860-45AA-8113-A93B6A911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Analyzuje formální (vnější) a obsahové (vnitřní) znaky historických nápisů a jejich nosičů.</a:t>
            </a:r>
          </a:p>
          <a:p>
            <a:pPr algn="just"/>
            <a:r>
              <a:rPr lang="cs-CZ" b="1" dirty="0"/>
              <a:t>Aplikovaná epigrafika</a:t>
            </a:r>
            <a:r>
              <a:rPr lang="cs-CZ" dirty="0"/>
              <a:t>: správně interpretovat a zařadit nápisy, aby jich bylo možno použít jako spolehlivého historického pramene.</a:t>
            </a:r>
          </a:p>
          <a:p>
            <a:pPr algn="just"/>
            <a:r>
              <a:rPr lang="cs-CZ" b="1" dirty="0"/>
              <a:t>Systematická epigrafika</a:t>
            </a:r>
            <a:r>
              <a:rPr lang="cs-CZ" dirty="0"/>
              <a:t>: sledování autonomního vývoje jednotlivých typů nápisů v jejich nejširších kulturně politických souvislostech, tzn. v nejužším kontextu k jejich nosičům či jejich zázemí, a to jak jejich vnější stránku, tak i obsah. Podobně jako </a:t>
            </a:r>
            <a:r>
              <a:rPr lang="cs-CZ" b="1" dirty="0"/>
              <a:t>diplomatika</a:t>
            </a:r>
            <a:r>
              <a:rPr lang="cs-CZ" dirty="0"/>
              <a:t> a </a:t>
            </a:r>
            <a:r>
              <a:rPr lang="cs-CZ" b="1" dirty="0"/>
              <a:t>kodikologie</a:t>
            </a:r>
            <a:r>
              <a:rPr lang="cs-CZ" dirty="0"/>
              <a:t>.</a:t>
            </a:r>
          </a:p>
          <a:p>
            <a:pPr algn="just"/>
            <a:r>
              <a:rPr lang="cs-CZ" dirty="0"/>
              <a:t>Všeobecná epigrafika – všechny druhy nápisů.</a:t>
            </a:r>
          </a:p>
          <a:p>
            <a:pPr algn="just"/>
            <a:r>
              <a:rPr lang="cs-CZ" dirty="0"/>
              <a:t>Speciální epigrafika – bez nápisů na sériově vyráběných nosičích (na mincích, medailích, pečetích, knižních vazbách apod.). </a:t>
            </a:r>
          </a:p>
        </p:txBody>
      </p:sp>
    </p:spTree>
    <p:extLst>
      <p:ext uri="{BB962C8B-B14F-4D97-AF65-F5344CB8AC3E}">
        <p14:creationId xmlns:p14="http://schemas.microsoft.com/office/powerpoint/2010/main" val="2473986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DC2776-4A1E-4D41-B5BE-CA30F79E3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Příbuzné disciplíny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947A92-4E73-4348-B316-66A0099F9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Paleografie.</a:t>
            </a:r>
          </a:p>
          <a:p>
            <a:endParaRPr lang="cs-CZ" dirty="0"/>
          </a:p>
          <a:p>
            <a:r>
              <a:rPr lang="cs-CZ" dirty="0"/>
              <a:t>Nápisová paleografie.</a:t>
            </a:r>
          </a:p>
          <a:p>
            <a:endParaRPr lang="cs-CZ" dirty="0"/>
          </a:p>
          <a:p>
            <a:r>
              <a:rPr lang="cs-CZ" dirty="0"/>
              <a:t>Diplomatika a kodikologie – podobná metodika analýzy.</a:t>
            </a:r>
          </a:p>
          <a:p>
            <a:endParaRPr lang="cs-CZ" dirty="0"/>
          </a:p>
          <a:p>
            <a:r>
              <a:rPr lang="cs-CZ" dirty="0"/>
              <a:t>Papyrologie – nápisy na </a:t>
            </a:r>
            <a:r>
              <a:rPr lang="cs-CZ" dirty="0" err="1"/>
              <a:t>ostrakách</a:t>
            </a:r>
            <a:r>
              <a:rPr lang="cs-CZ" dirty="0"/>
              <a:t> (</a:t>
            </a:r>
            <a:r>
              <a:rPr lang="cs-CZ" dirty="0" err="1"/>
              <a:t>hlíněných</a:t>
            </a:r>
            <a:r>
              <a:rPr lang="cs-CZ" dirty="0"/>
              <a:t> střepech).</a:t>
            </a:r>
          </a:p>
        </p:txBody>
      </p:sp>
    </p:spTree>
    <p:extLst>
      <p:ext uri="{BB962C8B-B14F-4D97-AF65-F5344CB8AC3E}">
        <p14:creationId xmlns:p14="http://schemas.microsoft.com/office/powerpoint/2010/main" val="813288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A78E2B-9AB7-40D6-8CEA-6AAAF7E5D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Epigrafika podle písma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73D73B-3241-48C2-A386-5D9347091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Latinská</a:t>
            </a:r>
          </a:p>
          <a:p>
            <a:endParaRPr lang="cs-CZ" dirty="0"/>
          </a:p>
          <a:p>
            <a:r>
              <a:rPr lang="cs-CZ" dirty="0"/>
              <a:t>Řecká</a:t>
            </a:r>
          </a:p>
          <a:p>
            <a:endParaRPr lang="cs-CZ" dirty="0"/>
          </a:p>
          <a:p>
            <a:r>
              <a:rPr lang="cs-CZ" dirty="0"/>
              <a:t>Hebrejská</a:t>
            </a:r>
          </a:p>
          <a:p>
            <a:endParaRPr lang="cs-CZ" dirty="0"/>
          </a:p>
          <a:p>
            <a:r>
              <a:rPr lang="cs-CZ" dirty="0"/>
              <a:t>Cyrilská</a:t>
            </a:r>
          </a:p>
          <a:p>
            <a:endParaRPr lang="cs-CZ" dirty="0"/>
          </a:p>
          <a:p>
            <a:r>
              <a:rPr lang="cs-CZ" dirty="0"/>
              <a:t>Arabská</a:t>
            </a:r>
          </a:p>
        </p:txBody>
      </p:sp>
    </p:spTree>
    <p:extLst>
      <p:ext uri="{BB962C8B-B14F-4D97-AF65-F5344CB8AC3E}">
        <p14:creationId xmlns:p14="http://schemas.microsoft.com/office/powerpoint/2010/main" val="2984562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3E944-0D17-4208-96DD-77351985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Latinská epigrafika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873A50-6BA7-4591-B710-068E34DEF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Antická latinská epigrafika – 600 př. n. l. do 5 st. n. l.</a:t>
            </a:r>
          </a:p>
          <a:p>
            <a:pPr lvl="1"/>
            <a:r>
              <a:rPr lang="cs-CZ" dirty="0"/>
              <a:t>Na našem území – keltské a starořímské nápisy – přelom letopočtu.</a:t>
            </a:r>
          </a:p>
          <a:p>
            <a:pPr lvl="1"/>
            <a:r>
              <a:rPr lang="cs-CZ" dirty="0" err="1"/>
              <a:t>Raněkřesťanská</a:t>
            </a:r>
            <a:r>
              <a:rPr lang="cs-CZ" dirty="0"/>
              <a:t> epigrafika – 1. až 7. st. n. l.</a:t>
            </a:r>
          </a:p>
          <a:p>
            <a:pPr lvl="1"/>
            <a:endParaRPr lang="cs-CZ" dirty="0"/>
          </a:p>
          <a:p>
            <a:r>
              <a:rPr lang="cs-CZ" dirty="0" err="1"/>
              <a:t>Postantická</a:t>
            </a:r>
            <a:r>
              <a:rPr lang="cs-CZ" dirty="0"/>
              <a:t> epigrafika</a:t>
            </a:r>
          </a:p>
          <a:p>
            <a:pPr lvl="1"/>
            <a:r>
              <a:rPr lang="cs-CZ" dirty="0"/>
              <a:t>Středověká epigrafika – od ca 6. st. do ca 1450/1500.</a:t>
            </a:r>
          </a:p>
          <a:p>
            <a:pPr lvl="1"/>
            <a:r>
              <a:rPr lang="cs-CZ" dirty="0" err="1"/>
              <a:t>Raněnovověká</a:t>
            </a:r>
            <a:r>
              <a:rPr lang="cs-CZ" dirty="0"/>
              <a:t> epigrafika – od  ca 1450/1500 do 18. st.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8164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512EEE-4600-4863-8C08-169E862E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 dirty="0"/>
              <a:t>Specifika nápisové kultury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F62901F-0D61-45B7-BBE7-89AEE22904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4597004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13546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</TotalTime>
  <Words>2233</Words>
  <Application>Microsoft Office PowerPoint</Application>
  <PresentationFormat>Širokoúhlá obrazovka</PresentationFormat>
  <Paragraphs>309</Paragraphs>
  <Slides>47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2" baseType="lpstr">
      <vt:lpstr>Arial</vt:lpstr>
      <vt:lpstr>Century Gothic</vt:lpstr>
      <vt:lpstr>Wingdings</vt:lpstr>
      <vt:lpstr>Wingdings 3</vt:lpstr>
      <vt:lpstr>Ion</vt:lpstr>
      <vt:lpstr>Epigrafika</vt:lpstr>
      <vt:lpstr>Pojem</vt:lpstr>
      <vt:lpstr>Definice</vt:lpstr>
      <vt:lpstr>Čtyři kroky odlišení paleograf. a epigraf. textu:</vt:lpstr>
      <vt:lpstr>Cíl epigrafiky</vt:lpstr>
      <vt:lpstr>Příbuzné disciplíny</vt:lpstr>
      <vt:lpstr>Epigrafika podle písma</vt:lpstr>
      <vt:lpstr>Latinská epigrafika</vt:lpstr>
      <vt:lpstr>Specifika nápisové kultury</vt:lpstr>
      <vt:lpstr>Terminologie</vt:lpstr>
      <vt:lpstr>Terminologie</vt:lpstr>
      <vt:lpstr>Terminologie</vt:lpstr>
      <vt:lpstr>Terminologie</vt:lpstr>
      <vt:lpstr>Vývoj epigrafických písem</vt:lpstr>
      <vt:lpstr>Nejčastější zkratky</vt:lpstr>
      <vt:lpstr>Starořímské nápisy u nás</vt:lpstr>
      <vt:lpstr>Starořímské nápisy u nás</vt:lpstr>
      <vt:lpstr>Středověká nápisová písma</vt:lpstr>
      <vt:lpstr>Středověká nápisová písma</vt:lpstr>
      <vt:lpstr>Středověká nápisová písma</vt:lpstr>
      <vt:lpstr>Novověká epigrafická písma</vt:lpstr>
      <vt:lpstr>Raněhumanistická kapitála (ca 1500)</vt:lpstr>
      <vt:lpstr>Raněnovověká kapitála (1620)</vt:lpstr>
      <vt:lpstr>Postgotická písma</vt:lpstr>
      <vt:lpstr>Fraktura a kapitála (1618)</vt:lpstr>
      <vt:lpstr>Římské číslice</vt:lpstr>
      <vt:lpstr>Římské číslice</vt:lpstr>
      <vt:lpstr>Římské číslice</vt:lpstr>
      <vt:lpstr>Arabské číslice</vt:lpstr>
      <vt:lpstr>Interpunkce a zkratky</vt:lpstr>
      <vt:lpstr>Materiály nosičů</vt:lpstr>
      <vt:lpstr>Materiály nosičů</vt:lpstr>
      <vt:lpstr>Materiály nosičů</vt:lpstr>
      <vt:lpstr>Materiály nosičů</vt:lpstr>
      <vt:lpstr>Umístění nápisů</vt:lpstr>
      <vt:lpstr>Umístění nápisů</vt:lpstr>
      <vt:lpstr>Obsahová typologie nápisu</vt:lpstr>
      <vt:lpstr>Kompaktátní deska kaple Božího těla, která kdysi stála v Praze na Dobytčím trhu (nynější Karlovo nám.), s citátem usnesení Basilejských kompaktát v češtině.</vt:lpstr>
      <vt:lpstr>Vyhnání vídeňských židů (1670) – nápis nad portálem Leopoldskirche (Vídeň).</vt:lpstr>
      <vt:lpstr>Epigrafické bádání</vt:lpstr>
      <vt:lpstr>Epigrafické bádání</vt:lpstr>
      <vt:lpstr>Epigrafické bádání</vt:lpstr>
      <vt:lpstr>Corpus inscriptionum Bohemiae (ed. Jiří Roháček)</vt:lpstr>
      <vt:lpstr>Zásady popisu epigrafické památky – EP (podle M. Flodra)</vt:lpstr>
      <vt:lpstr>Chronogram - příklady</vt:lpstr>
      <vt:lpstr>Chronogram - příklady</vt:lpstr>
      <vt:lpstr>Doporučená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Epigrafika</dc:title>
  <dc:creator>Přemysl Bar</dc:creator>
  <cp:lastModifiedBy>Přemysl Bar</cp:lastModifiedBy>
  <cp:revision>9</cp:revision>
  <dcterms:created xsi:type="dcterms:W3CDTF">2021-12-05T21:58:47Z</dcterms:created>
  <dcterms:modified xsi:type="dcterms:W3CDTF">2021-12-22T18:49:20Z</dcterms:modified>
</cp:coreProperties>
</file>