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F789D-625F-41C3-803A-B578BCB60353}" v="28" dt="2021-11-01T16:25:51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řemysl Bar" userId="e729b752-3125-4e78-a7e7-46c1a5182e56" providerId="ADAL" clId="{607F789D-625F-41C3-803A-B578BCB60353}"/>
    <pc:docChg chg="undo custSel addSld modSld sldOrd">
      <pc:chgData name="Přemysl Bar" userId="e729b752-3125-4e78-a7e7-46c1a5182e56" providerId="ADAL" clId="{607F789D-625F-41C3-803A-B578BCB60353}" dt="2021-12-09T15:55:29.289" v="442" actId="20577"/>
      <pc:docMkLst>
        <pc:docMk/>
      </pc:docMkLst>
      <pc:sldChg chg="addSp delSp modSp mod setBg setClrOvrMap">
        <pc:chgData name="Přemysl Bar" userId="e729b752-3125-4e78-a7e7-46c1a5182e56" providerId="ADAL" clId="{607F789D-625F-41C3-803A-B578BCB60353}" dt="2021-11-01T15:32:15.585" v="24" actId="26606"/>
        <pc:sldMkLst>
          <pc:docMk/>
          <pc:sldMk cId="713212530" sldId="257"/>
        </pc:sldMkLst>
        <pc:spChg chg="mod">
          <ac:chgData name="Přemysl Bar" userId="e729b752-3125-4e78-a7e7-46c1a5182e56" providerId="ADAL" clId="{607F789D-625F-41C3-803A-B578BCB60353}" dt="2021-11-01T15:32:15.585" v="24" actId="26606"/>
          <ac:spMkLst>
            <pc:docMk/>
            <pc:sldMk cId="713212530" sldId="257"/>
            <ac:spMk id="2" creationId="{0B1A9875-6F10-443C-8B8A-80661C5CFF4B}"/>
          </ac:spMkLst>
        </pc:spChg>
        <pc:spChg chg="del mod">
          <ac:chgData name="Přemysl Bar" userId="e729b752-3125-4e78-a7e7-46c1a5182e56" providerId="ADAL" clId="{607F789D-625F-41C3-803A-B578BCB60353}" dt="2021-11-01T15:32:15.585" v="24" actId="26606"/>
          <ac:spMkLst>
            <pc:docMk/>
            <pc:sldMk cId="713212530" sldId="257"/>
            <ac:spMk id="3" creationId="{DBAD36E0-5F28-4C47-8C52-D6DAC489FAF6}"/>
          </ac:spMkLst>
        </pc:spChg>
        <pc:spChg chg="add">
          <ac:chgData name="Přemysl Bar" userId="e729b752-3125-4e78-a7e7-46c1a5182e56" providerId="ADAL" clId="{607F789D-625F-41C3-803A-B578BCB60353}" dt="2021-11-01T15:32:15.585" v="24" actId="26606"/>
          <ac:spMkLst>
            <pc:docMk/>
            <pc:sldMk cId="713212530" sldId="257"/>
            <ac:spMk id="9" creationId="{4E78424C-6FD0-41F8-9CAA-5DC19C42359F}"/>
          </ac:spMkLst>
        </pc:spChg>
        <pc:spChg chg="add">
          <ac:chgData name="Přemysl Bar" userId="e729b752-3125-4e78-a7e7-46c1a5182e56" providerId="ADAL" clId="{607F789D-625F-41C3-803A-B578BCB60353}" dt="2021-11-01T15:32:15.585" v="24" actId="26606"/>
          <ac:spMkLst>
            <pc:docMk/>
            <pc:sldMk cId="713212530" sldId="257"/>
            <ac:spMk id="11" creationId="{DD136760-57DC-4301-8BEA-B71AD2D13905}"/>
          </ac:spMkLst>
        </pc:spChg>
        <pc:spChg chg="add">
          <ac:chgData name="Přemysl Bar" userId="e729b752-3125-4e78-a7e7-46c1a5182e56" providerId="ADAL" clId="{607F789D-625F-41C3-803A-B578BCB60353}" dt="2021-11-01T15:32:15.585" v="24" actId="26606"/>
          <ac:spMkLst>
            <pc:docMk/>
            <pc:sldMk cId="713212530" sldId="257"/>
            <ac:spMk id="13" creationId="{BDC58DEA-1307-4F44-AD47-E613D8B76A89}"/>
          </ac:spMkLst>
        </pc:spChg>
        <pc:spChg chg="add">
          <ac:chgData name="Přemysl Bar" userId="e729b752-3125-4e78-a7e7-46c1a5182e56" providerId="ADAL" clId="{607F789D-625F-41C3-803A-B578BCB60353}" dt="2021-11-01T15:32:15.585" v="24" actId="26606"/>
          <ac:spMkLst>
            <pc:docMk/>
            <pc:sldMk cId="713212530" sldId="257"/>
            <ac:spMk id="15" creationId="{C99B912D-1E4B-42AF-A2BE-CFEFEC916EE7}"/>
          </ac:spMkLst>
        </pc:spChg>
        <pc:graphicFrameChg chg="add">
          <ac:chgData name="Přemysl Bar" userId="e729b752-3125-4e78-a7e7-46c1a5182e56" providerId="ADAL" clId="{607F789D-625F-41C3-803A-B578BCB60353}" dt="2021-11-01T15:32:15.585" v="24" actId="26606"/>
          <ac:graphicFrameMkLst>
            <pc:docMk/>
            <pc:sldMk cId="713212530" sldId="257"/>
            <ac:graphicFrameMk id="5" creationId="{B9498E72-2DD0-4F11-9B42-3837CAF13C01}"/>
          </ac:graphicFrameMkLst>
        </pc:graphicFrameChg>
      </pc:sldChg>
      <pc:sldChg chg="modSp mod">
        <pc:chgData name="Přemysl Bar" userId="e729b752-3125-4e78-a7e7-46c1a5182e56" providerId="ADAL" clId="{607F789D-625F-41C3-803A-B578BCB60353}" dt="2021-11-01T15:33:09.767" v="34" actId="123"/>
        <pc:sldMkLst>
          <pc:docMk/>
          <pc:sldMk cId="2023541141" sldId="258"/>
        </pc:sldMkLst>
        <pc:spChg chg="mod">
          <ac:chgData name="Přemysl Bar" userId="e729b752-3125-4e78-a7e7-46c1a5182e56" providerId="ADAL" clId="{607F789D-625F-41C3-803A-B578BCB60353}" dt="2021-11-01T15:31:56.684" v="22" actId="20577"/>
          <ac:spMkLst>
            <pc:docMk/>
            <pc:sldMk cId="2023541141" sldId="258"/>
            <ac:spMk id="2" creationId="{38241FD2-5FD5-466E-B63A-2AFA768BBF93}"/>
          </ac:spMkLst>
        </pc:spChg>
        <pc:spChg chg="mod">
          <ac:chgData name="Přemysl Bar" userId="e729b752-3125-4e78-a7e7-46c1a5182e56" providerId="ADAL" clId="{607F789D-625F-41C3-803A-B578BCB60353}" dt="2021-11-01T15:33:09.767" v="34" actId="123"/>
          <ac:spMkLst>
            <pc:docMk/>
            <pc:sldMk cId="2023541141" sldId="258"/>
            <ac:spMk id="3" creationId="{FCC42E6C-4823-44D2-BD93-942D26ADDEB8}"/>
          </ac:spMkLst>
        </pc:spChg>
      </pc:sldChg>
      <pc:sldChg chg="addSp delSp modSp new mod setBg setClrOvrMap">
        <pc:chgData name="Přemysl Bar" userId="e729b752-3125-4e78-a7e7-46c1a5182e56" providerId="ADAL" clId="{607F789D-625F-41C3-803A-B578BCB60353}" dt="2021-11-01T15:34:31.638" v="75" actId="20577"/>
        <pc:sldMkLst>
          <pc:docMk/>
          <pc:sldMk cId="3470209034" sldId="259"/>
        </pc:sldMkLst>
        <pc:spChg chg="mod">
          <ac:chgData name="Přemysl Bar" userId="e729b752-3125-4e78-a7e7-46c1a5182e56" providerId="ADAL" clId="{607F789D-625F-41C3-803A-B578BCB60353}" dt="2021-11-01T15:34:21.879" v="73" actId="26606"/>
          <ac:spMkLst>
            <pc:docMk/>
            <pc:sldMk cId="3470209034" sldId="259"/>
            <ac:spMk id="2" creationId="{FB0EBB27-0956-4ED2-96E2-C085923B6C91}"/>
          </ac:spMkLst>
        </pc:spChg>
        <pc:spChg chg="del mod">
          <ac:chgData name="Přemysl Bar" userId="e729b752-3125-4e78-a7e7-46c1a5182e56" providerId="ADAL" clId="{607F789D-625F-41C3-803A-B578BCB60353}" dt="2021-11-01T15:34:21.879" v="73" actId="26606"/>
          <ac:spMkLst>
            <pc:docMk/>
            <pc:sldMk cId="3470209034" sldId="259"/>
            <ac:spMk id="3" creationId="{D8416B98-4E10-469B-8863-6CD4B6D92DD1}"/>
          </ac:spMkLst>
        </pc:spChg>
        <pc:spChg chg="add">
          <ac:chgData name="Přemysl Bar" userId="e729b752-3125-4e78-a7e7-46c1a5182e56" providerId="ADAL" clId="{607F789D-625F-41C3-803A-B578BCB60353}" dt="2021-11-01T15:34:21.879" v="73" actId="26606"/>
          <ac:spMkLst>
            <pc:docMk/>
            <pc:sldMk cId="3470209034" sldId="259"/>
            <ac:spMk id="9" creationId="{ABE6F9A3-300E-47F5-B41C-C8C5E758DE7C}"/>
          </ac:spMkLst>
        </pc:spChg>
        <pc:spChg chg="add">
          <ac:chgData name="Přemysl Bar" userId="e729b752-3125-4e78-a7e7-46c1a5182e56" providerId="ADAL" clId="{607F789D-625F-41C3-803A-B578BCB60353}" dt="2021-11-01T15:34:21.879" v="73" actId="26606"/>
          <ac:spMkLst>
            <pc:docMk/>
            <pc:sldMk cId="3470209034" sldId="259"/>
            <ac:spMk id="11" creationId="{61B4701B-39FE-43B8-86AA-D6B8789C2207}"/>
          </ac:spMkLst>
        </pc:spChg>
        <pc:spChg chg="add">
          <ac:chgData name="Přemysl Bar" userId="e729b752-3125-4e78-a7e7-46c1a5182e56" providerId="ADAL" clId="{607F789D-625F-41C3-803A-B578BCB60353}" dt="2021-11-01T15:34:21.879" v="73" actId="26606"/>
          <ac:spMkLst>
            <pc:docMk/>
            <pc:sldMk cId="3470209034" sldId="259"/>
            <ac:spMk id="13" creationId="{E9A7EF13-49FA-4355-971A-34B065F35022}"/>
          </ac:spMkLst>
        </pc:spChg>
        <pc:spChg chg="add">
          <ac:chgData name="Přemysl Bar" userId="e729b752-3125-4e78-a7e7-46c1a5182e56" providerId="ADAL" clId="{607F789D-625F-41C3-803A-B578BCB60353}" dt="2021-11-01T15:34:21.879" v="73" actId="26606"/>
          <ac:spMkLst>
            <pc:docMk/>
            <pc:sldMk cId="3470209034" sldId="259"/>
            <ac:spMk id="15" creationId="{92CF3C3E-0F7B-4F0C-8EBD-BDD38E9C66F5}"/>
          </ac:spMkLst>
        </pc:spChg>
        <pc:graphicFrameChg chg="add mod">
          <ac:chgData name="Přemysl Bar" userId="e729b752-3125-4e78-a7e7-46c1a5182e56" providerId="ADAL" clId="{607F789D-625F-41C3-803A-B578BCB60353}" dt="2021-11-01T15:34:31.638" v="75" actId="20577"/>
          <ac:graphicFrameMkLst>
            <pc:docMk/>
            <pc:sldMk cId="3470209034" sldId="259"/>
            <ac:graphicFrameMk id="5" creationId="{3F31802C-7136-4509-AEB6-CB0AA0D90E95}"/>
          </ac:graphicFrameMkLst>
        </pc:graphicFrameChg>
      </pc:sldChg>
      <pc:sldChg chg="addSp delSp modSp new mod setBg setClrOvrMap">
        <pc:chgData name="Přemysl Bar" userId="e729b752-3125-4e78-a7e7-46c1a5182e56" providerId="ADAL" clId="{607F789D-625F-41C3-803A-B578BCB60353}" dt="2021-11-29T23:14:35.182" v="431" actId="6549"/>
        <pc:sldMkLst>
          <pc:docMk/>
          <pc:sldMk cId="3298641002" sldId="260"/>
        </pc:sldMkLst>
        <pc:spChg chg="mod">
          <ac:chgData name="Přemysl Bar" userId="e729b752-3125-4e78-a7e7-46c1a5182e56" providerId="ADAL" clId="{607F789D-625F-41C3-803A-B578BCB60353}" dt="2021-11-01T16:04:09.511" v="159" actId="26606"/>
          <ac:spMkLst>
            <pc:docMk/>
            <pc:sldMk cId="3298641002" sldId="260"/>
            <ac:spMk id="2" creationId="{457A3AE8-00DA-4F90-B50B-0C37E0373F17}"/>
          </ac:spMkLst>
        </pc:spChg>
        <pc:spChg chg="mod ord">
          <ac:chgData name="Přemysl Bar" userId="e729b752-3125-4e78-a7e7-46c1a5182e56" providerId="ADAL" clId="{607F789D-625F-41C3-803A-B578BCB60353}" dt="2021-11-29T23:14:35.182" v="431" actId="6549"/>
          <ac:spMkLst>
            <pc:docMk/>
            <pc:sldMk cId="3298641002" sldId="260"/>
            <ac:spMk id="3" creationId="{CC556477-3ADC-43DF-BE47-B672123343A1}"/>
          </ac:spMkLst>
        </pc:spChg>
        <pc:spChg chg="add del">
          <ac:chgData name="Přemysl Bar" userId="e729b752-3125-4e78-a7e7-46c1a5182e56" providerId="ADAL" clId="{607F789D-625F-41C3-803A-B578BCB60353}" dt="2021-11-01T16:04:09.511" v="159" actId="26606"/>
          <ac:spMkLst>
            <pc:docMk/>
            <pc:sldMk cId="3298641002" sldId="260"/>
            <ac:spMk id="71" creationId="{B4AAD3FD-83A5-4B89-9F8F-01B8870865BE}"/>
          </ac:spMkLst>
        </pc:spChg>
        <pc:spChg chg="add del">
          <ac:chgData name="Přemysl Bar" userId="e729b752-3125-4e78-a7e7-46c1a5182e56" providerId="ADAL" clId="{607F789D-625F-41C3-803A-B578BCB60353}" dt="2021-11-01T16:04:09.511" v="159" actId="26606"/>
          <ac:spMkLst>
            <pc:docMk/>
            <pc:sldMk cId="3298641002" sldId="260"/>
            <ac:spMk id="73" creationId="{61752F1D-FC0F-4103-9584-630E643CCDA6}"/>
          </ac:spMkLst>
        </pc:spChg>
        <pc:spChg chg="add del">
          <ac:chgData name="Přemysl Bar" userId="e729b752-3125-4e78-a7e7-46c1a5182e56" providerId="ADAL" clId="{607F789D-625F-41C3-803A-B578BCB60353}" dt="2021-11-01T16:04:09.511" v="159" actId="26606"/>
          <ac:spMkLst>
            <pc:docMk/>
            <pc:sldMk cId="3298641002" sldId="260"/>
            <ac:spMk id="75" creationId="{70151CB7-E7DE-4917-B831-01DF9CE01306}"/>
          </ac:spMkLst>
        </pc:spChg>
        <pc:spChg chg="add del">
          <ac:chgData name="Přemysl Bar" userId="e729b752-3125-4e78-a7e7-46c1a5182e56" providerId="ADAL" clId="{607F789D-625F-41C3-803A-B578BCB60353}" dt="2021-11-01T16:04:09.511" v="159" actId="26606"/>
          <ac:spMkLst>
            <pc:docMk/>
            <pc:sldMk cId="3298641002" sldId="260"/>
            <ac:spMk id="77" creationId="{A92A1116-1C84-41DF-B803-1F7B0883EC82}"/>
          </ac:spMkLst>
        </pc:spChg>
        <pc:picChg chg="add mod">
          <ac:chgData name="Přemysl Bar" userId="e729b752-3125-4e78-a7e7-46c1a5182e56" providerId="ADAL" clId="{607F789D-625F-41C3-803A-B578BCB60353}" dt="2021-11-01T16:05:01.770" v="168" actId="14100"/>
          <ac:picMkLst>
            <pc:docMk/>
            <pc:sldMk cId="3298641002" sldId="260"/>
            <ac:picMk id="2050" creationId="{43C2BB9B-5FBF-44B1-A5A6-0469ECDF97E0}"/>
          </ac:picMkLst>
        </pc:picChg>
      </pc:sldChg>
      <pc:sldChg chg="addSp modSp new mod">
        <pc:chgData name="Přemysl Bar" userId="e729b752-3125-4e78-a7e7-46c1a5182e56" providerId="ADAL" clId="{607F789D-625F-41C3-803A-B578BCB60353}" dt="2021-11-01T15:38:24.885" v="100" actId="14100"/>
        <pc:sldMkLst>
          <pc:docMk/>
          <pc:sldMk cId="1524585018" sldId="261"/>
        </pc:sldMkLst>
        <pc:spChg chg="mod">
          <ac:chgData name="Přemysl Bar" userId="e729b752-3125-4e78-a7e7-46c1a5182e56" providerId="ADAL" clId="{607F789D-625F-41C3-803A-B578BCB60353}" dt="2021-11-01T15:37:11.590" v="89" actId="20577"/>
          <ac:spMkLst>
            <pc:docMk/>
            <pc:sldMk cId="1524585018" sldId="261"/>
            <ac:spMk id="2" creationId="{B23C8593-0D4A-4959-96CC-C55271BC198C}"/>
          </ac:spMkLst>
        </pc:spChg>
        <pc:spChg chg="mod ord">
          <ac:chgData name="Přemysl Bar" userId="e729b752-3125-4e78-a7e7-46c1a5182e56" providerId="ADAL" clId="{607F789D-625F-41C3-803A-B578BCB60353}" dt="2021-11-01T15:38:24.885" v="100" actId="14100"/>
          <ac:spMkLst>
            <pc:docMk/>
            <pc:sldMk cId="1524585018" sldId="261"/>
            <ac:spMk id="3" creationId="{04ED581C-CDDF-4007-A740-8F16F359280E}"/>
          </ac:spMkLst>
        </pc:spChg>
        <pc:picChg chg="add mod">
          <ac:chgData name="Přemysl Bar" userId="e729b752-3125-4e78-a7e7-46c1a5182e56" providerId="ADAL" clId="{607F789D-625F-41C3-803A-B578BCB60353}" dt="2021-11-01T15:37:21.123" v="91" actId="1076"/>
          <ac:picMkLst>
            <pc:docMk/>
            <pc:sldMk cId="1524585018" sldId="261"/>
            <ac:picMk id="1026" creationId="{FDE21518-2102-4908-804F-0EFD44149201}"/>
          </ac:picMkLst>
        </pc:picChg>
      </pc:sldChg>
      <pc:sldChg chg="modSp new mod">
        <pc:chgData name="Přemysl Bar" userId="e729b752-3125-4e78-a7e7-46c1a5182e56" providerId="ADAL" clId="{607F789D-625F-41C3-803A-B578BCB60353}" dt="2021-11-01T15:42:52.298" v="156" actId="123"/>
        <pc:sldMkLst>
          <pc:docMk/>
          <pc:sldMk cId="130245599" sldId="262"/>
        </pc:sldMkLst>
        <pc:spChg chg="mod">
          <ac:chgData name="Přemysl Bar" userId="e729b752-3125-4e78-a7e7-46c1a5182e56" providerId="ADAL" clId="{607F789D-625F-41C3-803A-B578BCB60353}" dt="2021-11-01T15:40:32.037" v="130" actId="20577"/>
          <ac:spMkLst>
            <pc:docMk/>
            <pc:sldMk cId="130245599" sldId="262"/>
            <ac:spMk id="2" creationId="{2E9E3D59-475D-4C06-9987-F0C33C180F32}"/>
          </ac:spMkLst>
        </pc:spChg>
        <pc:spChg chg="mod">
          <ac:chgData name="Přemysl Bar" userId="e729b752-3125-4e78-a7e7-46c1a5182e56" providerId="ADAL" clId="{607F789D-625F-41C3-803A-B578BCB60353}" dt="2021-11-01T15:42:52.298" v="156" actId="123"/>
          <ac:spMkLst>
            <pc:docMk/>
            <pc:sldMk cId="130245599" sldId="262"/>
            <ac:spMk id="3" creationId="{CC6520BE-7DE9-4939-88E8-430C7222B6F0}"/>
          </ac:spMkLst>
        </pc:spChg>
      </pc:sldChg>
      <pc:sldChg chg="addSp modSp new mod setBg">
        <pc:chgData name="Přemysl Bar" userId="e729b752-3125-4e78-a7e7-46c1a5182e56" providerId="ADAL" clId="{607F789D-625F-41C3-803A-B578BCB60353}" dt="2021-12-09T15:53:17.017" v="439" actId="20577"/>
        <pc:sldMkLst>
          <pc:docMk/>
          <pc:sldMk cId="3731950420" sldId="263"/>
        </pc:sldMkLst>
        <pc:spChg chg="mod">
          <ac:chgData name="Přemysl Bar" userId="e729b752-3125-4e78-a7e7-46c1a5182e56" providerId="ADAL" clId="{607F789D-625F-41C3-803A-B578BCB60353}" dt="2021-11-01T16:08:58.600" v="201" actId="26606"/>
          <ac:spMkLst>
            <pc:docMk/>
            <pc:sldMk cId="3731950420" sldId="263"/>
            <ac:spMk id="2" creationId="{054F97C0-EC40-4B7A-95F8-2B6F600E0051}"/>
          </ac:spMkLst>
        </pc:spChg>
        <pc:spChg chg="mod">
          <ac:chgData name="Přemysl Bar" userId="e729b752-3125-4e78-a7e7-46c1a5182e56" providerId="ADAL" clId="{607F789D-625F-41C3-803A-B578BCB60353}" dt="2021-12-09T15:53:17.017" v="439" actId="20577"/>
          <ac:spMkLst>
            <pc:docMk/>
            <pc:sldMk cId="3731950420" sldId="263"/>
            <ac:spMk id="3" creationId="{168844C0-8722-47A2-A586-72C75B400BDD}"/>
          </ac:spMkLst>
        </pc:spChg>
        <pc:spChg chg="add">
          <ac:chgData name="Přemysl Bar" userId="e729b752-3125-4e78-a7e7-46c1a5182e56" providerId="ADAL" clId="{607F789D-625F-41C3-803A-B578BCB60353}" dt="2021-11-01T16:08:58.600" v="201" actId="26606"/>
          <ac:spMkLst>
            <pc:docMk/>
            <pc:sldMk cId="3731950420" sldId="263"/>
            <ac:spMk id="73" creationId="{B52D69C2-6C47-427C-AE60-582FE30B22A7}"/>
          </ac:spMkLst>
        </pc:spChg>
        <pc:spChg chg="add">
          <ac:chgData name="Přemysl Bar" userId="e729b752-3125-4e78-a7e7-46c1a5182e56" providerId="ADAL" clId="{607F789D-625F-41C3-803A-B578BCB60353}" dt="2021-11-01T16:08:58.600" v="201" actId="26606"/>
          <ac:spMkLst>
            <pc:docMk/>
            <pc:sldMk cId="3731950420" sldId="263"/>
            <ac:spMk id="75" creationId="{E849FE61-12C4-4A06-A722-B545DE0C8A24}"/>
          </ac:spMkLst>
        </pc:spChg>
        <pc:spChg chg="add">
          <ac:chgData name="Přemysl Bar" userId="e729b752-3125-4e78-a7e7-46c1a5182e56" providerId="ADAL" clId="{607F789D-625F-41C3-803A-B578BCB60353}" dt="2021-11-01T16:08:58.600" v="201" actId="26606"/>
          <ac:spMkLst>
            <pc:docMk/>
            <pc:sldMk cId="3731950420" sldId="263"/>
            <ac:spMk id="77" creationId="{7FB12D8C-572F-4417-9FE1-D691A132F69F}"/>
          </ac:spMkLst>
        </pc:spChg>
        <pc:picChg chg="add mod">
          <ac:chgData name="Přemysl Bar" userId="e729b752-3125-4e78-a7e7-46c1a5182e56" providerId="ADAL" clId="{607F789D-625F-41C3-803A-B578BCB60353}" dt="2021-11-01T16:08:58.600" v="201" actId="26606"/>
          <ac:picMkLst>
            <pc:docMk/>
            <pc:sldMk cId="3731950420" sldId="263"/>
            <ac:picMk id="3074" creationId="{8026F4D0-DF74-4CBA-A11F-C5B3DB707C53}"/>
          </ac:picMkLst>
        </pc:picChg>
        <pc:picChg chg="add mod ord">
          <ac:chgData name="Přemysl Bar" userId="e729b752-3125-4e78-a7e7-46c1a5182e56" providerId="ADAL" clId="{607F789D-625F-41C3-803A-B578BCB60353}" dt="2021-11-01T16:08:58.600" v="201" actId="26606"/>
          <ac:picMkLst>
            <pc:docMk/>
            <pc:sldMk cId="3731950420" sldId="263"/>
            <ac:picMk id="3076" creationId="{33957E19-3399-4AF6-AF40-F8098CE02D4F}"/>
          </ac:picMkLst>
        </pc:picChg>
      </pc:sldChg>
      <pc:sldChg chg="addSp modSp new mod setBg setClrOvrMap">
        <pc:chgData name="Přemysl Bar" userId="e729b752-3125-4e78-a7e7-46c1a5182e56" providerId="ADAL" clId="{607F789D-625F-41C3-803A-B578BCB60353}" dt="2021-11-01T16:11:03.951" v="209" actId="5793"/>
        <pc:sldMkLst>
          <pc:docMk/>
          <pc:sldMk cId="596080977" sldId="264"/>
        </pc:sldMkLst>
        <pc:spChg chg="mod">
          <ac:chgData name="Přemysl Bar" userId="e729b752-3125-4e78-a7e7-46c1a5182e56" providerId="ADAL" clId="{607F789D-625F-41C3-803A-B578BCB60353}" dt="2021-11-01T16:10:47.107" v="207" actId="26606"/>
          <ac:spMkLst>
            <pc:docMk/>
            <pc:sldMk cId="596080977" sldId="264"/>
            <ac:spMk id="2" creationId="{651D318A-1B45-486F-BAA1-7EC8D2962758}"/>
          </ac:spMkLst>
        </pc:spChg>
        <pc:spChg chg="mod">
          <ac:chgData name="Přemysl Bar" userId="e729b752-3125-4e78-a7e7-46c1a5182e56" providerId="ADAL" clId="{607F789D-625F-41C3-803A-B578BCB60353}" dt="2021-11-01T16:11:03.951" v="209" actId="5793"/>
          <ac:spMkLst>
            <pc:docMk/>
            <pc:sldMk cId="596080977" sldId="264"/>
            <ac:spMk id="3" creationId="{1F6003BE-DA6A-4F9B-A8A4-92016CB8094D}"/>
          </ac:spMkLst>
        </pc:spChg>
        <pc:spChg chg="add">
          <ac:chgData name="Přemysl Bar" userId="e729b752-3125-4e78-a7e7-46c1a5182e56" providerId="ADAL" clId="{607F789D-625F-41C3-803A-B578BCB60353}" dt="2021-11-01T16:10:47.107" v="207" actId="26606"/>
          <ac:spMkLst>
            <pc:docMk/>
            <pc:sldMk cId="596080977" sldId="264"/>
            <ac:spMk id="71" creationId="{5F3FC718-FDE3-4EF7-921E-A5F374EAF824}"/>
          </ac:spMkLst>
        </pc:spChg>
        <pc:spChg chg="add">
          <ac:chgData name="Přemysl Bar" userId="e729b752-3125-4e78-a7e7-46c1a5182e56" providerId="ADAL" clId="{607F789D-625F-41C3-803A-B578BCB60353}" dt="2021-11-01T16:10:47.107" v="207" actId="26606"/>
          <ac:spMkLst>
            <pc:docMk/>
            <pc:sldMk cId="596080977" sldId="264"/>
            <ac:spMk id="73" creationId="{FAA0F719-3DC8-4F08-AD8F-5A845658CB9D}"/>
          </ac:spMkLst>
        </pc:spChg>
        <pc:spChg chg="add">
          <ac:chgData name="Přemysl Bar" userId="e729b752-3125-4e78-a7e7-46c1a5182e56" providerId="ADAL" clId="{607F789D-625F-41C3-803A-B578BCB60353}" dt="2021-11-01T16:10:47.107" v="207" actId="26606"/>
          <ac:spMkLst>
            <pc:docMk/>
            <pc:sldMk cId="596080977" sldId="264"/>
            <ac:spMk id="75" creationId="{7DCB61BE-FA0F-4EFB-BE0E-268BAD8E30D6}"/>
          </ac:spMkLst>
        </pc:spChg>
        <pc:spChg chg="add">
          <ac:chgData name="Přemysl Bar" userId="e729b752-3125-4e78-a7e7-46c1a5182e56" providerId="ADAL" clId="{607F789D-625F-41C3-803A-B578BCB60353}" dt="2021-11-01T16:10:47.107" v="207" actId="26606"/>
          <ac:spMkLst>
            <pc:docMk/>
            <pc:sldMk cId="596080977" sldId="264"/>
            <ac:spMk id="77" creationId="{A4B31EAA-7423-46F7-9B90-4AB2B09C35C4}"/>
          </ac:spMkLst>
        </pc:spChg>
        <pc:picChg chg="add mod">
          <ac:chgData name="Přemysl Bar" userId="e729b752-3125-4e78-a7e7-46c1a5182e56" providerId="ADAL" clId="{607F789D-625F-41C3-803A-B578BCB60353}" dt="2021-11-01T16:10:47.107" v="207" actId="26606"/>
          <ac:picMkLst>
            <pc:docMk/>
            <pc:sldMk cId="596080977" sldId="264"/>
            <ac:picMk id="4098" creationId="{9C1D1B72-4576-4B01-AAF6-525DF0B733E1}"/>
          </ac:picMkLst>
        </pc:picChg>
      </pc:sldChg>
      <pc:sldChg chg="addSp delSp modSp new mod">
        <pc:chgData name="Přemysl Bar" userId="e729b752-3125-4e78-a7e7-46c1a5182e56" providerId="ADAL" clId="{607F789D-625F-41C3-803A-B578BCB60353}" dt="2021-11-01T16:16:29.830" v="279" actId="123"/>
        <pc:sldMkLst>
          <pc:docMk/>
          <pc:sldMk cId="817903663" sldId="265"/>
        </pc:sldMkLst>
        <pc:spChg chg="mod">
          <ac:chgData name="Přemysl Bar" userId="e729b752-3125-4e78-a7e7-46c1a5182e56" providerId="ADAL" clId="{607F789D-625F-41C3-803A-B578BCB60353}" dt="2021-11-01T16:12:19.260" v="212" actId="20577"/>
          <ac:spMkLst>
            <pc:docMk/>
            <pc:sldMk cId="817903663" sldId="265"/>
            <ac:spMk id="2" creationId="{778A7341-4FDF-4A09-8467-1D152D5FBBA7}"/>
          </ac:spMkLst>
        </pc:spChg>
        <pc:spChg chg="del mod">
          <ac:chgData name="Přemysl Bar" userId="e729b752-3125-4e78-a7e7-46c1a5182e56" providerId="ADAL" clId="{607F789D-625F-41C3-803A-B578BCB60353}" dt="2021-11-01T16:16:13.047" v="275" actId="26606"/>
          <ac:spMkLst>
            <pc:docMk/>
            <pc:sldMk cId="817903663" sldId="265"/>
            <ac:spMk id="3" creationId="{6EB2C37F-140A-4103-8D55-92E4F760AF7C}"/>
          </ac:spMkLst>
        </pc:spChg>
        <pc:graphicFrameChg chg="add mod">
          <ac:chgData name="Přemysl Bar" userId="e729b752-3125-4e78-a7e7-46c1a5182e56" providerId="ADAL" clId="{607F789D-625F-41C3-803A-B578BCB60353}" dt="2021-11-01T16:16:29.830" v="279" actId="123"/>
          <ac:graphicFrameMkLst>
            <pc:docMk/>
            <pc:sldMk cId="817903663" sldId="265"/>
            <ac:graphicFrameMk id="5" creationId="{C0619E94-313D-4F60-B7AE-64808D779DD2}"/>
          </ac:graphicFrameMkLst>
        </pc:graphicFrameChg>
      </pc:sldChg>
      <pc:sldChg chg="addSp delSp modSp new mod">
        <pc:chgData name="Přemysl Bar" userId="e729b752-3125-4e78-a7e7-46c1a5182e56" providerId="ADAL" clId="{607F789D-625F-41C3-803A-B578BCB60353}" dt="2021-11-01T16:19:27.797" v="355" actId="14100"/>
        <pc:sldMkLst>
          <pc:docMk/>
          <pc:sldMk cId="4117395146" sldId="266"/>
        </pc:sldMkLst>
        <pc:spChg chg="mod">
          <ac:chgData name="Přemysl Bar" userId="e729b752-3125-4e78-a7e7-46c1a5182e56" providerId="ADAL" clId="{607F789D-625F-41C3-803A-B578BCB60353}" dt="2021-11-01T16:14:58.459" v="239" actId="20577"/>
          <ac:spMkLst>
            <pc:docMk/>
            <pc:sldMk cId="4117395146" sldId="266"/>
            <ac:spMk id="2" creationId="{A7CE5C70-F4A1-4761-A493-53D72E962F0E}"/>
          </ac:spMkLst>
        </pc:spChg>
        <pc:spChg chg="add del mod">
          <ac:chgData name="Přemysl Bar" userId="e729b752-3125-4e78-a7e7-46c1a5182e56" providerId="ADAL" clId="{607F789D-625F-41C3-803A-B578BCB60353}" dt="2021-11-01T16:19:15.611" v="354" actId="26606"/>
          <ac:spMkLst>
            <pc:docMk/>
            <pc:sldMk cId="4117395146" sldId="266"/>
            <ac:spMk id="3" creationId="{9CFEE402-90EB-47FC-B284-BF5032D5549C}"/>
          </ac:spMkLst>
        </pc:spChg>
        <pc:graphicFrameChg chg="add del">
          <ac:chgData name="Přemysl Bar" userId="e729b752-3125-4e78-a7e7-46c1a5182e56" providerId="ADAL" clId="{607F789D-625F-41C3-803A-B578BCB60353}" dt="2021-11-01T16:19:13.957" v="351" actId="26606"/>
          <ac:graphicFrameMkLst>
            <pc:docMk/>
            <pc:sldMk cId="4117395146" sldId="266"/>
            <ac:graphicFrameMk id="5" creationId="{240DCAC2-5F24-4D45-9293-ED4935C63061}"/>
          </ac:graphicFrameMkLst>
        </pc:graphicFrameChg>
        <pc:graphicFrameChg chg="add del">
          <ac:chgData name="Přemysl Bar" userId="e729b752-3125-4e78-a7e7-46c1a5182e56" providerId="ADAL" clId="{607F789D-625F-41C3-803A-B578BCB60353}" dt="2021-11-01T16:19:15.581" v="353" actId="26606"/>
          <ac:graphicFrameMkLst>
            <pc:docMk/>
            <pc:sldMk cId="4117395146" sldId="266"/>
            <ac:graphicFrameMk id="7" creationId="{647CA379-8DD5-4539-BA7F-41F5B0B10CE6}"/>
          </ac:graphicFrameMkLst>
        </pc:graphicFrameChg>
        <pc:graphicFrameChg chg="add mod">
          <ac:chgData name="Přemysl Bar" userId="e729b752-3125-4e78-a7e7-46c1a5182e56" providerId="ADAL" clId="{607F789D-625F-41C3-803A-B578BCB60353}" dt="2021-11-01T16:19:27.797" v="355" actId="14100"/>
          <ac:graphicFrameMkLst>
            <pc:docMk/>
            <pc:sldMk cId="4117395146" sldId="266"/>
            <ac:graphicFrameMk id="9" creationId="{240DCAC2-5F24-4D45-9293-ED4935C63061}"/>
          </ac:graphicFrameMkLst>
        </pc:graphicFrameChg>
      </pc:sldChg>
      <pc:sldChg chg="addSp modSp new mod setBg">
        <pc:chgData name="Přemysl Bar" userId="e729b752-3125-4e78-a7e7-46c1a5182e56" providerId="ADAL" clId="{607F789D-625F-41C3-803A-B578BCB60353}" dt="2021-12-09T15:55:29.289" v="442" actId="20577"/>
        <pc:sldMkLst>
          <pc:docMk/>
          <pc:sldMk cId="361075381" sldId="267"/>
        </pc:sldMkLst>
        <pc:spChg chg="mod">
          <ac:chgData name="Přemysl Bar" userId="e729b752-3125-4e78-a7e7-46c1a5182e56" providerId="ADAL" clId="{607F789D-625F-41C3-803A-B578BCB60353}" dt="2021-11-01T16:21:08.873" v="404" actId="26606"/>
          <ac:spMkLst>
            <pc:docMk/>
            <pc:sldMk cId="361075381" sldId="267"/>
            <ac:spMk id="2" creationId="{B08A2085-0559-4ABE-BD2D-53C942931387}"/>
          </ac:spMkLst>
        </pc:spChg>
        <pc:spChg chg="mod">
          <ac:chgData name="Přemysl Bar" userId="e729b752-3125-4e78-a7e7-46c1a5182e56" providerId="ADAL" clId="{607F789D-625F-41C3-803A-B578BCB60353}" dt="2021-12-09T15:55:29.289" v="442" actId="20577"/>
          <ac:spMkLst>
            <pc:docMk/>
            <pc:sldMk cId="361075381" sldId="267"/>
            <ac:spMk id="3" creationId="{982368DA-C0AB-47B1-92C0-CDB01D15C5C8}"/>
          </ac:spMkLst>
        </pc:spChg>
        <pc:spChg chg="add">
          <ac:chgData name="Přemysl Bar" userId="e729b752-3125-4e78-a7e7-46c1a5182e56" providerId="ADAL" clId="{607F789D-625F-41C3-803A-B578BCB60353}" dt="2021-11-01T16:21:08.873" v="404" actId="26606"/>
          <ac:spMkLst>
            <pc:docMk/>
            <pc:sldMk cId="361075381" sldId="267"/>
            <ac:spMk id="8" creationId="{923E8915-D2AA-4327-A45A-972C3CA9574B}"/>
          </ac:spMkLst>
        </pc:spChg>
        <pc:spChg chg="add">
          <ac:chgData name="Přemysl Bar" userId="e729b752-3125-4e78-a7e7-46c1a5182e56" providerId="ADAL" clId="{607F789D-625F-41C3-803A-B578BCB60353}" dt="2021-11-01T16:21:08.873" v="404" actId="26606"/>
          <ac:spMkLst>
            <pc:docMk/>
            <pc:sldMk cId="361075381" sldId="267"/>
            <ac:spMk id="10" creationId="{8302FC3C-9804-4950-B721-5FD704BA6065}"/>
          </ac:spMkLst>
        </pc:spChg>
        <pc:spChg chg="add">
          <ac:chgData name="Přemysl Bar" userId="e729b752-3125-4e78-a7e7-46c1a5182e56" providerId="ADAL" clId="{607F789D-625F-41C3-803A-B578BCB60353}" dt="2021-11-01T16:21:08.873" v="404" actId="26606"/>
          <ac:spMkLst>
            <pc:docMk/>
            <pc:sldMk cId="361075381" sldId="267"/>
            <ac:spMk id="16" creationId="{F3798573-F27B-47EB-8EA4-7EE34954C2D6}"/>
          </ac:spMkLst>
        </pc:spChg>
        <pc:picChg chg="add">
          <ac:chgData name="Přemysl Bar" userId="e729b752-3125-4e78-a7e7-46c1a5182e56" providerId="ADAL" clId="{607F789D-625F-41C3-803A-B578BCB60353}" dt="2021-11-01T16:21:08.873" v="404" actId="26606"/>
          <ac:picMkLst>
            <pc:docMk/>
            <pc:sldMk cId="361075381" sldId="267"/>
            <ac:picMk id="14" creationId="{3BC6EBB2-9BDC-4075-BA6B-43A9FBF9C86C}"/>
          </ac:picMkLst>
        </pc:picChg>
        <pc:cxnChg chg="add">
          <ac:chgData name="Přemysl Bar" userId="e729b752-3125-4e78-a7e7-46c1a5182e56" providerId="ADAL" clId="{607F789D-625F-41C3-803A-B578BCB60353}" dt="2021-11-01T16:21:08.873" v="404" actId="26606"/>
          <ac:cxnSpMkLst>
            <pc:docMk/>
            <pc:sldMk cId="361075381" sldId="267"/>
            <ac:cxnSpMk id="12" creationId="{6B9695BD-ECF6-49CA-8877-8C493193C65D}"/>
          </ac:cxnSpMkLst>
        </pc:cxnChg>
      </pc:sldChg>
      <pc:sldChg chg="addSp delSp modSp new mod ord setBg">
        <pc:chgData name="Přemysl Bar" userId="e729b752-3125-4e78-a7e7-46c1a5182e56" providerId="ADAL" clId="{607F789D-625F-41C3-803A-B578BCB60353}" dt="2021-11-01T16:26:29.476" v="428"/>
        <pc:sldMkLst>
          <pc:docMk/>
          <pc:sldMk cId="4208681129" sldId="268"/>
        </pc:sldMkLst>
        <pc:spChg chg="mod">
          <ac:chgData name="Přemysl Bar" userId="e729b752-3125-4e78-a7e7-46c1a5182e56" providerId="ADAL" clId="{607F789D-625F-41C3-803A-B578BCB60353}" dt="2021-11-01T16:26:09.584" v="426" actId="26606"/>
          <ac:spMkLst>
            <pc:docMk/>
            <pc:sldMk cId="4208681129" sldId="268"/>
            <ac:spMk id="2" creationId="{6F383A28-1EF2-440E-AF1A-3B7763FD9D49}"/>
          </ac:spMkLst>
        </pc:spChg>
        <pc:spChg chg="mod ord">
          <ac:chgData name="Přemysl Bar" userId="e729b752-3125-4e78-a7e7-46c1a5182e56" providerId="ADAL" clId="{607F789D-625F-41C3-803A-B578BCB60353}" dt="2021-11-01T16:26:09.584" v="426" actId="26606"/>
          <ac:spMkLst>
            <pc:docMk/>
            <pc:sldMk cId="4208681129" sldId="268"/>
            <ac:spMk id="3" creationId="{2EE5315B-76F5-4B06-AE4F-C4D8910CEE39}"/>
          </ac:spMkLst>
        </pc:spChg>
        <pc:spChg chg="add del">
          <ac:chgData name="Přemysl Bar" userId="e729b752-3125-4e78-a7e7-46c1a5182e56" providerId="ADAL" clId="{607F789D-625F-41C3-803A-B578BCB60353}" dt="2021-11-01T16:26:09.584" v="426" actId="26606"/>
          <ac:spMkLst>
            <pc:docMk/>
            <pc:sldMk cId="4208681129" sldId="268"/>
            <ac:spMk id="77" creationId="{475CE30D-8C95-4716-A3AB-29EC9A5F19E2}"/>
          </ac:spMkLst>
        </pc:spChg>
        <pc:spChg chg="add del">
          <ac:chgData name="Přemysl Bar" userId="e729b752-3125-4e78-a7e7-46c1a5182e56" providerId="ADAL" clId="{607F789D-625F-41C3-803A-B578BCB60353}" dt="2021-11-01T16:26:09.584" v="426" actId="26606"/>
          <ac:spMkLst>
            <pc:docMk/>
            <pc:sldMk cId="4208681129" sldId="268"/>
            <ac:spMk id="79" creationId="{5262E9D7-B5C1-4E6C-B3EF-2F4807705467}"/>
          </ac:spMkLst>
        </pc:spChg>
        <pc:spChg chg="add del">
          <ac:chgData name="Přemysl Bar" userId="e729b752-3125-4e78-a7e7-46c1a5182e56" providerId="ADAL" clId="{607F789D-625F-41C3-803A-B578BCB60353}" dt="2021-11-01T16:26:09.584" v="426" actId="26606"/>
          <ac:spMkLst>
            <pc:docMk/>
            <pc:sldMk cId="4208681129" sldId="268"/>
            <ac:spMk id="81" creationId="{C8C7DA03-3808-49BC-946F-ECACEAE88D84}"/>
          </ac:spMkLst>
        </pc:spChg>
        <pc:spChg chg="add del">
          <ac:chgData name="Přemysl Bar" userId="e729b752-3125-4e78-a7e7-46c1a5182e56" providerId="ADAL" clId="{607F789D-625F-41C3-803A-B578BCB60353}" dt="2021-11-01T16:26:09.578" v="425" actId="26606"/>
          <ac:spMkLst>
            <pc:docMk/>
            <pc:sldMk cId="4208681129" sldId="268"/>
            <ac:spMk id="145" creationId="{2C7ABDF5-6611-49C8-8240-09A39FEFF650}"/>
          </ac:spMkLst>
        </pc:spChg>
        <pc:spChg chg="add">
          <ac:chgData name="Přemysl Bar" userId="e729b752-3125-4e78-a7e7-46c1a5182e56" providerId="ADAL" clId="{607F789D-625F-41C3-803A-B578BCB60353}" dt="2021-11-01T16:26:09.584" v="426" actId="26606"/>
          <ac:spMkLst>
            <pc:docMk/>
            <pc:sldMk cId="4208681129" sldId="268"/>
            <ac:spMk id="5134" creationId="{8D489E29-742E-4D34-AB08-CE3217805B81}"/>
          </ac:spMkLst>
        </pc:spChg>
        <pc:picChg chg="add mod ord">
          <ac:chgData name="Přemysl Bar" userId="e729b752-3125-4e78-a7e7-46c1a5182e56" providerId="ADAL" clId="{607F789D-625F-41C3-803A-B578BCB60353}" dt="2021-11-01T16:26:09.584" v="426" actId="26606"/>
          <ac:picMkLst>
            <pc:docMk/>
            <pc:sldMk cId="4208681129" sldId="268"/>
            <ac:picMk id="5122" creationId="{C72B0977-4127-4D13-B5C0-0E9240BD19AC}"/>
          </ac:picMkLst>
        </pc:picChg>
        <pc:picChg chg="add del">
          <ac:chgData name="Přemysl Bar" userId="e729b752-3125-4e78-a7e7-46c1a5182e56" providerId="ADAL" clId="{607F789D-625F-41C3-803A-B578BCB60353}" dt="2021-11-01T16:23:58.257" v="416"/>
          <ac:picMkLst>
            <pc:docMk/>
            <pc:sldMk cId="4208681129" sldId="268"/>
            <ac:picMk id="5124" creationId="{BE41DE84-795E-4A8B-86AA-6A517186B7D5}"/>
          </ac:picMkLst>
        </pc:picChg>
        <pc:picChg chg="add mod ord">
          <ac:chgData name="Přemysl Bar" userId="e729b752-3125-4e78-a7e7-46c1a5182e56" providerId="ADAL" clId="{607F789D-625F-41C3-803A-B578BCB60353}" dt="2021-11-01T16:26:09.584" v="426" actId="26606"/>
          <ac:picMkLst>
            <pc:docMk/>
            <pc:sldMk cId="4208681129" sldId="268"/>
            <ac:picMk id="5126" creationId="{B4E4E2BF-0E6A-4775-A565-877992171D59}"/>
          </ac:picMkLst>
        </pc:picChg>
        <pc:picChg chg="add del mod">
          <ac:chgData name="Přemysl Bar" userId="e729b752-3125-4e78-a7e7-46c1a5182e56" providerId="ADAL" clId="{607F789D-625F-41C3-803A-B578BCB60353}" dt="2021-11-01T16:24:44.229" v="420" actId="21"/>
          <ac:picMkLst>
            <pc:docMk/>
            <pc:sldMk cId="4208681129" sldId="268"/>
            <ac:picMk id="5128" creationId="{8F5C39C3-01AB-4177-A939-A5E09257DB1A}"/>
          </ac:picMkLst>
        </pc:picChg>
        <pc:picChg chg="add mod">
          <ac:chgData name="Přemysl Bar" userId="e729b752-3125-4e78-a7e7-46c1a5182e56" providerId="ADAL" clId="{607F789D-625F-41C3-803A-B578BCB60353}" dt="2021-11-01T16:26:09.584" v="426" actId="26606"/>
          <ac:picMkLst>
            <pc:docMk/>
            <pc:sldMk cId="4208681129" sldId="268"/>
            <ac:picMk id="5130" creationId="{4E807A80-5E80-4AE7-AC16-691DDC413881}"/>
          </ac:picMkLst>
        </pc:picChg>
        <pc:picChg chg="add mod ord">
          <ac:chgData name="Přemysl Bar" userId="e729b752-3125-4e78-a7e7-46c1a5182e56" providerId="ADAL" clId="{607F789D-625F-41C3-803A-B578BCB60353}" dt="2021-11-01T16:26:09.584" v="426" actId="26606"/>
          <ac:picMkLst>
            <pc:docMk/>
            <pc:sldMk cId="4208681129" sldId="268"/>
            <ac:picMk id="5132" creationId="{C868C6E2-316B-413D-B286-3881C86818E3}"/>
          </ac:picMkLst>
        </pc:picChg>
        <pc:cxnChg chg="add del">
          <ac:chgData name="Přemysl Bar" userId="e729b752-3125-4e78-a7e7-46c1a5182e56" providerId="ADAL" clId="{607F789D-625F-41C3-803A-B578BCB60353}" dt="2021-11-01T16:26:09.578" v="425" actId="26606"/>
          <ac:cxnSpMkLst>
            <pc:docMk/>
            <pc:sldMk cId="4208681129" sldId="268"/>
            <ac:cxnSpMk id="147" creationId="{CF3CDA08-C246-46F4-A825-4279C11C0BDD}"/>
          </ac:cxnSpMkLst>
        </pc:cxnChg>
        <pc:cxnChg chg="add del">
          <ac:chgData name="Přemysl Bar" userId="e729b752-3125-4e78-a7e7-46c1a5182e56" providerId="ADAL" clId="{607F789D-625F-41C3-803A-B578BCB60353}" dt="2021-11-01T16:26:09.578" v="425" actId="26606"/>
          <ac:cxnSpMkLst>
            <pc:docMk/>
            <pc:sldMk cId="4208681129" sldId="268"/>
            <ac:cxnSpMk id="149" creationId="{A78C996B-71FF-43D1-8AE0-2F3AC07662EC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C5C6-CC0C-428F-8F5D-BACC440AAE7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6A7AC9-9AB5-42A5-885F-138C504DA717}">
      <dgm:prSet/>
      <dgm:spPr/>
      <dgm:t>
        <a:bodyPr/>
        <a:lstStyle/>
        <a:p>
          <a:r>
            <a:rPr lang="cs-CZ"/>
            <a:t>Genealogie je pomocná věda historická, která se zabývá vztahy mezi lidskými jedinci, přičemž tyto vztahy jsou dány jejich rodovým původem nebo příbuzenstvím. Spadá do ní také studium důsledků, které z těchto vyplývají (historické, právní, společenské, biologické atd.).</a:t>
          </a:r>
          <a:endParaRPr lang="en-US"/>
        </a:p>
      </dgm:t>
    </dgm:pt>
    <dgm:pt modelId="{FF741864-FCD3-477F-B01A-52C2E7F4F4F8}" type="parTrans" cxnId="{0F9C0B80-0C2D-41D7-A91E-AADC1E17F017}">
      <dgm:prSet/>
      <dgm:spPr/>
      <dgm:t>
        <a:bodyPr/>
        <a:lstStyle/>
        <a:p>
          <a:endParaRPr lang="en-US"/>
        </a:p>
      </dgm:t>
    </dgm:pt>
    <dgm:pt modelId="{5BDCBE32-D469-4C51-BE2C-5A6F88F7D04F}" type="sibTrans" cxnId="{0F9C0B80-0C2D-41D7-A91E-AADC1E17F017}">
      <dgm:prSet/>
      <dgm:spPr/>
      <dgm:t>
        <a:bodyPr/>
        <a:lstStyle/>
        <a:p>
          <a:endParaRPr lang="en-US"/>
        </a:p>
      </dgm:t>
    </dgm:pt>
    <dgm:pt modelId="{F99BD716-D4B5-4CFD-A551-5599F0F891A9}">
      <dgm:prSet/>
      <dgm:spPr/>
      <dgm:t>
        <a:bodyPr/>
        <a:lstStyle/>
        <a:p>
          <a:r>
            <a:rPr lang="cs-CZ"/>
            <a:t>Název je odvozen z latinského slova </a:t>
          </a:r>
          <a:r>
            <a:rPr lang="cs-CZ" i="1"/>
            <a:t>gens</a:t>
          </a:r>
          <a:r>
            <a:rPr lang="cs-CZ"/>
            <a:t> – rod, rodina.</a:t>
          </a:r>
          <a:endParaRPr lang="en-US"/>
        </a:p>
      </dgm:t>
    </dgm:pt>
    <dgm:pt modelId="{35DC9F1C-79D0-4C30-95E7-7D3B0644A60A}" type="parTrans" cxnId="{59900A2D-D6AD-43E5-85F0-DB335F7C48AD}">
      <dgm:prSet/>
      <dgm:spPr/>
      <dgm:t>
        <a:bodyPr/>
        <a:lstStyle/>
        <a:p>
          <a:endParaRPr lang="en-US"/>
        </a:p>
      </dgm:t>
    </dgm:pt>
    <dgm:pt modelId="{3F813107-C9FE-4F5D-99D4-D13C76CE7604}" type="sibTrans" cxnId="{59900A2D-D6AD-43E5-85F0-DB335F7C48AD}">
      <dgm:prSet/>
      <dgm:spPr/>
      <dgm:t>
        <a:bodyPr/>
        <a:lstStyle/>
        <a:p>
          <a:endParaRPr lang="en-US"/>
        </a:p>
      </dgm:t>
    </dgm:pt>
    <dgm:pt modelId="{5B128974-95C4-4D86-B10F-45C4CA4737CE}">
      <dgm:prSet/>
      <dgm:spPr/>
      <dgm:t>
        <a:bodyPr/>
        <a:lstStyle/>
        <a:p>
          <a:r>
            <a:rPr lang="cs-CZ"/>
            <a:t>Vztahy mezi lidskými jedinci, jak je uvádí definice, mohou být vymezeny jak biologicky, tak právně historicky.</a:t>
          </a:r>
          <a:endParaRPr lang="en-US"/>
        </a:p>
      </dgm:t>
    </dgm:pt>
    <dgm:pt modelId="{F002CE0E-72AE-4DD2-9F70-B12C327597C0}" type="parTrans" cxnId="{9F8010ED-4736-4534-8D29-E3432939E8CF}">
      <dgm:prSet/>
      <dgm:spPr/>
      <dgm:t>
        <a:bodyPr/>
        <a:lstStyle/>
        <a:p>
          <a:endParaRPr lang="en-US"/>
        </a:p>
      </dgm:t>
    </dgm:pt>
    <dgm:pt modelId="{4510E42A-F8EA-465C-BFB4-9AC6CB13807A}" type="sibTrans" cxnId="{9F8010ED-4736-4534-8D29-E3432939E8CF}">
      <dgm:prSet/>
      <dgm:spPr/>
      <dgm:t>
        <a:bodyPr/>
        <a:lstStyle/>
        <a:p>
          <a:endParaRPr lang="en-US"/>
        </a:p>
      </dgm:t>
    </dgm:pt>
    <dgm:pt modelId="{152F4D89-7C7A-440B-8F56-81274F695ED4}" type="pres">
      <dgm:prSet presAssocID="{F93AC5C6-CC0C-428F-8F5D-BACC440AAE76}" presName="linear" presStyleCnt="0">
        <dgm:presLayoutVars>
          <dgm:animLvl val="lvl"/>
          <dgm:resizeHandles val="exact"/>
        </dgm:presLayoutVars>
      </dgm:prSet>
      <dgm:spPr/>
    </dgm:pt>
    <dgm:pt modelId="{223F11A1-CCEC-41FF-B54D-ACF8ADEA802A}" type="pres">
      <dgm:prSet presAssocID="{D16A7AC9-9AB5-42A5-885F-138C504DA7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749E03-F65F-4335-8854-09EA2C725A31}" type="pres">
      <dgm:prSet presAssocID="{5BDCBE32-D469-4C51-BE2C-5A6F88F7D04F}" presName="spacer" presStyleCnt="0"/>
      <dgm:spPr/>
    </dgm:pt>
    <dgm:pt modelId="{C5B393C5-0AA6-4133-9CAB-DFA704D69CDA}" type="pres">
      <dgm:prSet presAssocID="{F99BD716-D4B5-4CFD-A551-5599F0F891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B471BD-51A6-48A3-B0F4-B8301C7AD416}" type="pres">
      <dgm:prSet presAssocID="{3F813107-C9FE-4F5D-99D4-D13C76CE7604}" presName="spacer" presStyleCnt="0"/>
      <dgm:spPr/>
    </dgm:pt>
    <dgm:pt modelId="{7820DDAB-8CBA-4A1F-95AC-E04D311E5A2A}" type="pres">
      <dgm:prSet presAssocID="{5B128974-95C4-4D86-B10F-45C4CA4737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6C1308-090F-4ED8-8A17-318EB2DD5839}" type="presOf" srcId="{5B128974-95C4-4D86-B10F-45C4CA4737CE}" destId="{7820DDAB-8CBA-4A1F-95AC-E04D311E5A2A}" srcOrd="0" destOrd="0" presId="urn:microsoft.com/office/officeart/2005/8/layout/vList2"/>
    <dgm:cxn modelId="{59900A2D-D6AD-43E5-85F0-DB335F7C48AD}" srcId="{F93AC5C6-CC0C-428F-8F5D-BACC440AAE76}" destId="{F99BD716-D4B5-4CFD-A551-5599F0F891A9}" srcOrd="1" destOrd="0" parTransId="{35DC9F1C-79D0-4C30-95E7-7D3B0644A60A}" sibTransId="{3F813107-C9FE-4F5D-99D4-D13C76CE7604}"/>
    <dgm:cxn modelId="{91EDBA32-FE6E-408A-804A-7D7DFA5BF9AE}" type="presOf" srcId="{D16A7AC9-9AB5-42A5-885F-138C504DA717}" destId="{223F11A1-CCEC-41FF-B54D-ACF8ADEA802A}" srcOrd="0" destOrd="0" presId="urn:microsoft.com/office/officeart/2005/8/layout/vList2"/>
    <dgm:cxn modelId="{0F9C0B80-0C2D-41D7-A91E-AADC1E17F017}" srcId="{F93AC5C6-CC0C-428F-8F5D-BACC440AAE76}" destId="{D16A7AC9-9AB5-42A5-885F-138C504DA717}" srcOrd="0" destOrd="0" parTransId="{FF741864-FCD3-477F-B01A-52C2E7F4F4F8}" sibTransId="{5BDCBE32-D469-4C51-BE2C-5A6F88F7D04F}"/>
    <dgm:cxn modelId="{1CDEE2B7-1E73-4A32-992C-FA3B3C599836}" type="presOf" srcId="{F99BD716-D4B5-4CFD-A551-5599F0F891A9}" destId="{C5B393C5-0AA6-4133-9CAB-DFA704D69CDA}" srcOrd="0" destOrd="0" presId="urn:microsoft.com/office/officeart/2005/8/layout/vList2"/>
    <dgm:cxn modelId="{B04485C3-F594-41A9-BB79-2825CA70A272}" type="presOf" srcId="{F93AC5C6-CC0C-428F-8F5D-BACC440AAE76}" destId="{152F4D89-7C7A-440B-8F56-81274F695ED4}" srcOrd="0" destOrd="0" presId="urn:microsoft.com/office/officeart/2005/8/layout/vList2"/>
    <dgm:cxn modelId="{9F8010ED-4736-4534-8D29-E3432939E8CF}" srcId="{F93AC5C6-CC0C-428F-8F5D-BACC440AAE76}" destId="{5B128974-95C4-4D86-B10F-45C4CA4737CE}" srcOrd="2" destOrd="0" parTransId="{F002CE0E-72AE-4DD2-9F70-B12C327597C0}" sibTransId="{4510E42A-F8EA-465C-BFB4-9AC6CB13807A}"/>
    <dgm:cxn modelId="{685E3BE1-4540-4682-812A-DD71392C3E41}" type="presParOf" srcId="{152F4D89-7C7A-440B-8F56-81274F695ED4}" destId="{223F11A1-CCEC-41FF-B54D-ACF8ADEA802A}" srcOrd="0" destOrd="0" presId="urn:microsoft.com/office/officeart/2005/8/layout/vList2"/>
    <dgm:cxn modelId="{CE22E13D-F7EB-4B6E-8D2E-02997598034D}" type="presParOf" srcId="{152F4D89-7C7A-440B-8F56-81274F695ED4}" destId="{6A749E03-F65F-4335-8854-09EA2C725A31}" srcOrd="1" destOrd="0" presId="urn:microsoft.com/office/officeart/2005/8/layout/vList2"/>
    <dgm:cxn modelId="{A1454C08-0995-4DC3-9A1C-75A2D015A73B}" type="presParOf" srcId="{152F4D89-7C7A-440B-8F56-81274F695ED4}" destId="{C5B393C5-0AA6-4133-9CAB-DFA704D69CDA}" srcOrd="2" destOrd="0" presId="urn:microsoft.com/office/officeart/2005/8/layout/vList2"/>
    <dgm:cxn modelId="{49833FB9-7075-4F6F-9FED-9263D1776C93}" type="presParOf" srcId="{152F4D89-7C7A-440B-8F56-81274F695ED4}" destId="{C9B471BD-51A6-48A3-B0F4-B8301C7AD416}" srcOrd="3" destOrd="0" presId="urn:microsoft.com/office/officeart/2005/8/layout/vList2"/>
    <dgm:cxn modelId="{FFFDADB7-85E1-4CF5-AB3A-63C8D8E39745}" type="presParOf" srcId="{152F4D89-7C7A-440B-8F56-81274F695ED4}" destId="{7820DDAB-8CBA-4A1F-95AC-E04D311E5A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01EA6-C1C0-4F48-B86C-EDE625C9223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5DE1E5-4DBA-4342-A5DD-C1A8B28FE313}">
      <dgm:prSet/>
      <dgm:spPr/>
      <dgm:t>
        <a:bodyPr/>
        <a:lstStyle/>
        <a:p>
          <a:r>
            <a:rPr lang="cs-CZ" b="0" i="0"/>
            <a:t>Cílem genealogického bádání je sestavení rodové posloupnosti.</a:t>
          </a:r>
          <a:endParaRPr lang="en-US"/>
        </a:p>
      </dgm:t>
    </dgm:pt>
    <dgm:pt modelId="{3B6C60C5-C531-4DAF-BFF8-4DF3E2074202}" type="parTrans" cxnId="{2CAD6729-272F-4A1F-BDA5-B4C688E2C8C7}">
      <dgm:prSet/>
      <dgm:spPr/>
      <dgm:t>
        <a:bodyPr/>
        <a:lstStyle/>
        <a:p>
          <a:endParaRPr lang="en-US"/>
        </a:p>
      </dgm:t>
    </dgm:pt>
    <dgm:pt modelId="{C82DD4A9-7E9D-4935-91B7-BBE71ED81BC0}" type="sibTrans" cxnId="{2CAD6729-272F-4A1F-BDA5-B4C688E2C8C7}">
      <dgm:prSet/>
      <dgm:spPr/>
      <dgm:t>
        <a:bodyPr/>
        <a:lstStyle/>
        <a:p>
          <a:endParaRPr lang="en-US"/>
        </a:p>
      </dgm:t>
    </dgm:pt>
    <dgm:pt modelId="{3AB458F6-BC6E-47CB-868C-E1893BBFB08F}">
      <dgm:prSet/>
      <dgm:spPr/>
      <dgm:t>
        <a:bodyPr/>
        <a:lstStyle/>
        <a:p>
          <a:r>
            <a:rPr lang="cs-CZ" b="0" i="0" dirty="0"/>
            <a:t>Tři základní typy</a:t>
          </a:r>
          <a:endParaRPr lang="en-US" dirty="0"/>
        </a:p>
      </dgm:t>
    </dgm:pt>
    <dgm:pt modelId="{3B718AAC-F9F9-47AB-B01B-F6DF37099651}" type="parTrans" cxnId="{79F7CE77-FC60-4BA4-B33F-BFE1C0B08B48}">
      <dgm:prSet/>
      <dgm:spPr/>
      <dgm:t>
        <a:bodyPr/>
        <a:lstStyle/>
        <a:p>
          <a:endParaRPr lang="en-US"/>
        </a:p>
      </dgm:t>
    </dgm:pt>
    <dgm:pt modelId="{C75F0493-65F6-4EAB-BBF3-ACC7256ABA07}" type="sibTrans" cxnId="{79F7CE77-FC60-4BA4-B33F-BFE1C0B08B48}">
      <dgm:prSet/>
      <dgm:spPr/>
      <dgm:t>
        <a:bodyPr/>
        <a:lstStyle/>
        <a:p>
          <a:endParaRPr lang="en-US"/>
        </a:p>
      </dgm:t>
    </dgm:pt>
    <dgm:pt modelId="{1F3A8F83-8EBA-4144-9C62-465B23ACBD54}">
      <dgm:prSet/>
      <dgm:spPr/>
      <dgm:t>
        <a:bodyPr/>
        <a:lstStyle/>
        <a:p>
          <a:r>
            <a:rPr lang="cs-CZ" b="0" i="0"/>
            <a:t>vývod </a:t>
          </a:r>
          <a:endParaRPr lang="en-US"/>
        </a:p>
      </dgm:t>
    </dgm:pt>
    <dgm:pt modelId="{20568E32-925B-4580-92ED-8743B42E641F}" type="parTrans" cxnId="{5B1A6FE3-6838-42D3-85C4-D0F853E6081B}">
      <dgm:prSet/>
      <dgm:spPr/>
      <dgm:t>
        <a:bodyPr/>
        <a:lstStyle/>
        <a:p>
          <a:endParaRPr lang="en-US"/>
        </a:p>
      </dgm:t>
    </dgm:pt>
    <dgm:pt modelId="{C5E153ED-FB37-47AD-B5D2-6357A0EAAF1E}" type="sibTrans" cxnId="{5B1A6FE3-6838-42D3-85C4-D0F853E6081B}">
      <dgm:prSet/>
      <dgm:spPr/>
      <dgm:t>
        <a:bodyPr/>
        <a:lstStyle/>
        <a:p>
          <a:endParaRPr lang="en-US"/>
        </a:p>
      </dgm:t>
    </dgm:pt>
    <dgm:pt modelId="{819EAA6A-9BBD-41B4-9E5F-8720F8EE59EA}">
      <dgm:prSet/>
      <dgm:spPr/>
      <dgm:t>
        <a:bodyPr/>
        <a:lstStyle/>
        <a:p>
          <a:r>
            <a:rPr lang="cs-CZ" b="0" i="0" dirty="0"/>
            <a:t>rozrod (hlavní varianta → rodokmen)</a:t>
          </a:r>
          <a:endParaRPr lang="en-US" dirty="0"/>
        </a:p>
      </dgm:t>
    </dgm:pt>
    <dgm:pt modelId="{F9CCB128-A146-4AE1-827B-7AB0B6354CB3}" type="parTrans" cxnId="{D8BE81D9-9D4E-490F-B915-73D67BD0AA2F}">
      <dgm:prSet/>
      <dgm:spPr/>
      <dgm:t>
        <a:bodyPr/>
        <a:lstStyle/>
        <a:p>
          <a:endParaRPr lang="en-US"/>
        </a:p>
      </dgm:t>
    </dgm:pt>
    <dgm:pt modelId="{F781748F-1E44-46E7-8953-2E1CDF3059DC}" type="sibTrans" cxnId="{D8BE81D9-9D4E-490F-B915-73D67BD0AA2F}">
      <dgm:prSet/>
      <dgm:spPr/>
      <dgm:t>
        <a:bodyPr/>
        <a:lstStyle/>
        <a:p>
          <a:endParaRPr lang="en-US"/>
        </a:p>
      </dgm:t>
    </dgm:pt>
    <dgm:pt modelId="{52FA41B4-89D5-4116-A417-3D14ED4235F5}">
      <dgm:prSet/>
      <dgm:spPr/>
      <dgm:t>
        <a:bodyPr/>
        <a:lstStyle/>
        <a:p>
          <a:r>
            <a:rPr lang="cs-CZ" b="0" i="0"/>
            <a:t>příbuzenské a pokrevenské tabulky</a:t>
          </a:r>
          <a:endParaRPr lang="en-US"/>
        </a:p>
      </dgm:t>
    </dgm:pt>
    <dgm:pt modelId="{BA59B59A-F2AC-4B8D-9BD9-F24C996C2EAD}" type="parTrans" cxnId="{50079B6C-CB05-4DFD-A3FA-D39945833DBA}">
      <dgm:prSet/>
      <dgm:spPr/>
      <dgm:t>
        <a:bodyPr/>
        <a:lstStyle/>
        <a:p>
          <a:endParaRPr lang="en-US"/>
        </a:p>
      </dgm:t>
    </dgm:pt>
    <dgm:pt modelId="{CA5C6BA4-9C84-42D3-8608-ED04410A7E4B}" type="sibTrans" cxnId="{50079B6C-CB05-4DFD-A3FA-D39945833DBA}">
      <dgm:prSet/>
      <dgm:spPr/>
      <dgm:t>
        <a:bodyPr/>
        <a:lstStyle/>
        <a:p>
          <a:endParaRPr lang="en-US"/>
        </a:p>
      </dgm:t>
    </dgm:pt>
    <dgm:pt modelId="{29A71F7B-3178-4F6A-AA5D-64FE3A8B42C7}" type="pres">
      <dgm:prSet presAssocID="{10C01EA6-C1C0-4F48-B86C-EDE625C92232}" presName="Name0" presStyleCnt="0">
        <dgm:presLayoutVars>
          <dgm:dir/>
          <dgm:animLvl val="lvl"/>
          <dgm:resizeHandles val="exact"/>
        </dgm:presLayoutVars>
      </dgm:prSet>
      <dgm:spPr/>
    </dgm:pt>
    <dgm:pt modelId="{5FE93AEE-AC19-4C47-AB29-08B187B4F8AF}" type="pres">
      <dgm:prSet presAssocID="{3AB458F6-BC6E-47CB-868C-E1893BBFB08F}" presName="boxAndChildren" presStyleCnt="0"/>
      <dgm:spPr/>
    </dgm:pt>
    <dgm:pt modelId="{D796E702-570B-4442-9E1B-1298364C6F11}" type="pres">
      <dgm:prSet presAssocID="{3AB458F6-BC6E-47CB-868C-E1893BBFB08F}" presName="parentTextBox" presStyleLbl="node1" presStyleIdx="0" presStyleCnt="2"/>
      <dgm:spPr/>
    </dgm:pt>
    <dgm:pt modelId="{FDEAF4DB-EFDD-4D0D-A95F-D6DD98E5AC61}" type="pres">
      <dgm:prSet presAssocID="{3AB458F6-BC6E-47CB-868C-E1893BBFB08F}" presName="entireBox" presStyleLbl="node1" presStyleIdx="0" presStyleCnt="2"/>
      <dgm:spPr/>
    </dgm:pt>
    <dgm:pt modelId="{2FB96E60-5C32-434D-8225-6E544C898DE7}" type="pres">
      <dgm:prSet presAssocID="{3AB458F6-BC6E-47CB-868C-E1893BBFB08F}" presName="descendantBox" presStyleCnt="0"/>
      <dgm:spPr/>
    </dgm:pt>
    <dgm:pt modelId="{471CFDD2-54BE-4833-B03C-B30DDF51B3EC}" type="pres">
      <dgm:prSet presAssocID="{1F3A8F83-8EBA-4144-9C62-465B23ACBD54}" presName="childTextBox" presStyleLbl="fgAccFollowNode1" presStyleIdx="0" presStyleCnt="3">
        <dgm:presLayoutVars>
          <dgm:bulletEnabled val="1"/>
        </dgm:presLayoutVars>
      </dgm:prSet>
      <dgm:spPr/>
    </dgm:pt>
    <dgm:pt modelId="{6D88B672-D4B1-4F65-B37B-5B196DAF0136}" type="pres">
      <dgm:prSet presAssocID="{819EAA6A-9BBD-41B4-9E5F-8720F8EE59EA}" presName="childTextBox" presStyleLbl="fgAccFollowNode1" presStyleIdx="1" presStyleCnt="3">
        <dgm:presLayoutVars>
          <dgm:bulletEnabled val="1"/>
        </dgm:presLayoutVars>
      </dgm:prSet>
      <dgm:spPr/>
    </dgm:pt>
    <dgm:pt modelId="{F146602C-49A4-404F-90A2-05F37BAF3DAB}" type="pres">
      <dgm:prSet presAssocID="{52FA41B4-89D5-4116-A417-3D14ED4235F5}" presName="childTextBox" presStyleLbl="fgAccFollowNode1" presStyleIdx="2" presStyleCnt="3">
        <dgm:presLayoutVars>
          <dgm:bulletEnabled val="1"/>
        </dgm:presLayoutVars>
      </dgm:prSet>
      <dgm:spPr/>
    </dgm:pt>
    <dgm:pt modelId="{4B0CBC4E-9A5D-4B89-A735-D52F788270F4}" type="pres">
      <dgm:prSet presAssocID="{C82DD4A9-7E9D-4935-91B7-BBE71ED81BC0}" presName="sp" presStyleCnt="0"/>
      <dgm:spPr/>
    </dgm:pt>
    <dgm:pt modelId="{6E8A8C18-8986-4F95-AF3A-39CB4C817BA8}" type="pres">
      <dgm:prSet presAssocID="{895DE1E5-4DBA-4342-A5DD-C1A8B28FE313}" presName="arrowAndChildren" presStyleCnt="0"/>
      <dgm:spPr/>
    </dgm:pt>
    <dgm:pt modelId="{5A244558-E3E7-4F68-9720-DAB3F58DD6CE}" type="pres">
      <dgm:prSet presAssocID="{895DE1E5-4DBA-4342-A5DD-C1A8B28FE313}" presName="parentTextArrow" presStyleLbl="node1" presStyleIdx="1" presStyleCnt="2"/>
      <dgm:spPr/>
    </dgm:pt>
  </dgm:ptLst>
  <dgm:cxnLst>
    <dgm:cxn modelId="{2CAD6729-272F-4A1F-BDA5-B4C688E2C8C7}" srcId="{10C01EA6-C1C0-4F48-B86C-EDE625C92232}" destId="{895DE1E5-4DBA-4342-A5DD-C1A8B28FE313}" srcOrd="0" destOrd="0" parTransId="{3B6C60C5-C531-4DAF-BFF8-4DF3E2074202}" sibTransId="{C82DD4A9-7E9D-4935-91B7-BBE71ED81BC0}"/>
    <dgm:cxn modelId="{90A89129-76FA-4707-9010-4A94EBDDC42D}" type="presOf" srcId="{10C01EA6-C1C0-4F48-B86C-EDE625C92232}" destId="{29A71F7B-3178-4F6A-AA5D-64FE3A8B42C7}" srcOrd="0" destOrd="0" presId="urn:microsoft.com/office/officeart/2005/8/layout/process4"/>
    <dgm:cxn modelId="{81A49161-F539-4EAB-8AA3-E68D4DAF15D9}" type="presOf" srcId="{52FA41B4-89D5-4116-A417-3D14ED4235F5}" destId="{F146602C-49A4-404F-90A2-05F37BAF3DAB}" srcOrd="0" destOrd="0" presId="urn:microsoft.com/office/officeart/2005/8/layout/process4"/>
    <dgm:cxn modelId="{28C56E44-0379-4419-9E29-61A23873F46A}" type="presOf" srcId="{3AB458F6-BC6E-47CB-868C-E1893BBFB08F}" destId="{FDEAF4DB-EFDD-4D0D-A95F-D6DD98E5AC61}" srcOrd="1" destOrd="0" presId="urn:microsoft.com/office/officeart/2005/8/layout/process4"/>
    <dgm:cxn modelId="{641AF247-0984-4646-A8FB-969A7D25C663}" type="presOf" srcId="{3AB458F6-BC6E-47CB-868C-E1893BBFB08F}" destId="{D796E702-570B-4442-9E1B-1298364C6F11}" srcOrd="0" destOrd="0" presId="urn:microsoft.com/office/officeart/2005/8/layout/process4"/>
    <dgm:cxn modelId="{50079B6C-CB05-4DFD-A3FA-D39945833DBA}" srcId="{3AB458F6-BC6E-47CB-868C-E1893BBFB08F}" destId="{52FA41B4-89D5-4116-A417-3D14ED4235F5}" srcOrd="2" destOrd="0" parTransId="{BA59B59A-F2AC-4B8D-9BD9-F24C996C2EAD}" sibTransId="{CA5C6BA4-9C84-42D3-8608-ED04410A7E4B}"/>
    <dgm:cxn modelId="{79F7CE77-FC60-4BA4-B33F-BFE1C0B08B48}" srcId="{10C01EA6-C1C0-4F48-B86C-EDE625C92232}" destId="{3AB458F6-BC6E-47CB-868C-E1893BBFB08F}" srcOrd="1" destOrd="0" parTransId="{3B718AAC-F9F9-47AB-B01B-F6DF37099651}" sibTransId="{C75F0493-65F6-4EAB-BBF3-ACC7256ABA07}"/>
    <dgm:cxn modelId="{F8AFA359-6684-4EB9-B3E8-FDBE1C5328ED}" type="presOf" srcId="{1F3A8F83-8EBA-4144-9C62-465B23ACBD54}" destId="{471CFDD2-54BE-4833-B03C-B30DDF51B3EC}" srcOrd="0" destOrd="0" presId="urn:microsoft.com/office/officeart/2005/8/layout/process4"/>
    <dgm:cxn modelId="{046D357E-DB9D-4C0D-8813-ECE59696C8D8}" type="presOf" srcId="{895DE1E5-4DBA-4342-A5DD-C1A8B28FE313}" destId="{5A244558-E3E7-4F68-9720-DAB3F58DD6CE}" srcOrd="0" destOrd="0" presId="urn:microsoft.com/office/officeart/2005/8/layout/process4"/>
    <dgm:cxn modelId="{D8BE81D9-9D4E-490F-B915-73D67BD0AA2F}" srcId="{3AB458F6-BC6E-47CB-868C-E1893BBFB08F}" destId="{819EAA6A-9BBD-41B4-9E5F-8720F8EE59EA}" srcOrd="1" destOrd="0" parTransId="{F9CCB128-A146-4AE1-827B-7AB0B6354CB3}" sibTransId="{F781748F-1E44-46E7-8953-2E1CDF3059DC}"/>
    <dgm:cxn modelId="{5B1A6FE3-6838-42D3-85C4-D0F853E6081B}" srcId="{3AB458F6-BC6E-47CB-868C-E1893BBFB08F}" destId="{1F3A8F83-8EBA-4144-9C62-465B23ACBD54}" srcOrd="0" destOrd="0" parTransId="{20568E32-925B-4580-92ED-8743B42E641F}" sibTransId="{C5E153ED-FB37-47AD-B5D2-6357A0EAAF1E}"/>
    <dgm:cxn modelId="{3D45C6F5-923E-48F7-B1B0-4D9F7B7B0284}" type="presOf" srcId="{819EAA6A-9BBD-41B4-9E5F-8720F8EE59EA}" destId="{6D88B672-D4B1-4F65-B37B-5B196DAF0136}" srcOrd="0" destOrd="0" presId="urn:microsoft.com/office/officeart/2005/8/layout/process4"/>
    <dgm:cxn modelId="{92B0B28C-760D-4A9C-9FD6-50E8C0841320}" type="presParOf" srcId="{29A71F7B-3178-4F6A-AA5D-64FE3A8B42C7}" destId="{5FE93AEE-AC19-4C47-AB29-08B187B4F8AF}" srcOrd="0" destOrd="0" presId="urn:microsoft.com/office/officeart/2005/8/layout/process4"/>
    <dgm:cxn modelId="{CFECFD3D-31E8-4D13-829F-A093ADC04553}" type="presParOf" srcId="{5FE93AEE-AC19-4C47-AB29-08B187B4F8AF}" destId="{D796E702-570B-4442-9E1B-1298364C6F11}" srcOrd="0" destOrd="0" presId="urn:microsoft.com/office/officeart/2005/8/layout/process4"/>
    <dgm:cxn modelId="{11BDC41C-CA26-4842-B57A-CC6F0F12E618}" type="presParOf" srcId="{5FE93AEE-AC19-4C47-AB29-08B187B4F8AF}" destId="{FDEAF4DB-EFDD-4D0D-A95F-D6DD98E5AC61}" srcOrd="1" destOrd="0" presId="urn:microsoft.com/office/officeart/2005/8/layout/process4"/>
    <dgm:cxn modelId="{C03E8B9C-9233-477B-8E91-CF9AE704314B}" type="presParOf" srcId="{5FE93AEE-AC19-4C47-AB29-08B187B4F8AF}" destId="{2FB96E60-5C32-434D-8225-6E544C898DE7}" srcOrd="2" destOrd="0" presId="urn:microsoft.com/office/officeart/2005/8/layout/process4"/>
    <dgm:cxn modelId="{3922D3E2-4AE8-4075-8CEA-822DA2936E85}" type="presParOf" srcId="{2FB96E60-5C32-434D-8225-6E544C898DE7}" destId="{471CFDD2-54BE-4833-B03C-B30DDF51B3EC}" srcOrd="0" destOrd="0" presId="urn:microsoft.com/office/officeart/2005/8/layout/process4"/>
    <dgm:cxn modelId="{C82A1EAC-36EE-42C9-8267-FD7C0BE0D1CD}" type="presParOf" srcId="{2FB96E60-5C32-434D-8225-6E544C898DE7}" destId="{6D88B672-D4B1-4F65-B37B-5B196DAF0136}" srcOrd="1" destOrd="0" presId="urn:microsoft.com/office/officeart/2005/8/layout/process4"/>
    <dgm:cxn modelId="{FCA0C32E-2134-48D2-88D1-5E0B729624AD}" type="presParOf" srcId="{2FB96E60-5C32-434D-8225-6E544C898DE7}" destId="{F146602C-49A4-404F-90A2-05F37BAF3DAB}" srcOrd="2" destOrd="0" presId="urn:microsoft.com/office/officeart/2005/8/layout/process4"/>
    <dgm:cxn modelId="{2B1A0BEF-BD68-4246-975D-F4EF462941DD}" type="presParOf" srcId="{29A71F7B-3178-4F6A-AA5D-64FE3A8B42C7}" destId="{4B0CBC4E-9A5D-4B89-A735-D52F788270F4}" srcOrd="1" destOrd="0" presId="urn:microsoft.com/office/officeart/2005/8/layout/process4"/>
    <dgm:cxn modelId="{E7048464-161F-4D6D-B2B0-D9E55C8CE204}" type="presParOf" srcId="{29A71F7B-3178-4F6A-AA5D-64FE3A8B42C7}" destId="{6E8A8C18-8986-4F95-AF3A-39CB4C817BA8}" srcOrd="2" destOrd="0" presId="urn:microsoft.com/office/officeart/2005/8/layout/process4"/>
    <dgm:cxn modelId="{DFE6F2B6-EE83-4496-9FD6-7B9A9D33F373}" type="presParOf" srcId="{6E8A8C18-8986-4F95-AF3A-39CB4C817BA8}" destId="{5A244558-E3E7-4F68-9720-DAB3F58DD6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1689FD-A58B-446A-9084-7980CBFCCA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D10779-A032-406E-8D58-CFF55F70A8F4}">
      <dgm:prSet/>
      <dgm:spPr/>
      <dgm:t>
        <a:bodyPr/>
        <a:lstStyle/>
        <a:p>
          <a:r>
            <a:rPr lang="cs-CZ" dirty="0"/>
            <a:t>Ústní podání</a:t>
          </a:r>
          <a:endParaRPr lang="en-US" dirty="0"/>
        </a:p>
      </dgm:t>
    </dgm:pt>
    <dgm:pt modelId="{207E4238-2C31-438E-BF5F-854AE5A1737B}" type="parTrans" cxnId="{F8FED067-48CA-47F9-AC0F-67CDECEC6047}">
      <dgm:prSet/>
      <dgm:spPr/>
      <dgm:t>
        <a:bodyPr/>
        <a:lstStyle/>
        <a:p>
          <a:endParaRPr lang="en-US"/>
        </a:p>
      </dgm:t>
    </dgm:pt>
    <dgm:pt modelId="{08D44226-AF2E-4A21-9265-6E39A718D705}" type="sibTrans" cxnId="{F8FED067-48CA-47F9-AC0F-67CDECEC6047}">
      <dgm:prSet/>
      <dgm:spPr/>
      <dgm:t>
        <a:bodyPr/>
        <a:lstStyle/>
        <a:p>
          <a:endParaRPr lang="en-US"/>
        </a:p>
      </dgm:t>
    </dgm:pt>
    <dgm:pt modelId="{83B7EC91-F2C2-4D51-9E56-8DD37A1140A6}">
      <dgm:prSet/>
      <dgm:spPr/>
      <dgm:t>
        <a:bodyPr/>
        <a:lstStyle/>
        <a:p>
          <a:pPr algn="just"/>
          <a:r>
            <a:rPr lang="cs-CZ" dirty="0"/>
            <a:t>rodové ságy, tradované výčty předků … . Větší význam pro účely genealogického bádání má ovšem živá tradice našich současníků, vyprávění pamětníku o určitých osobách a událostech z jejich života.</a:t>
          </a:r>
          <a:endParaRPr lang="en-US" dirty="0"/>
        </a:p>
      </dgm:t>
    </dgm:pt>
    <dgm:pt modelId="{E9D41F86-6794-4D8D-8861-98559F54302D}" type="parTrans" cxnId="{30E90AC6-77AA-4345-B2BE-5AEA1BB6AB0E}">
      <dgm:prSet/>
      <dgm:spPr/>
      <dgm:t>
        <a:bodyPr/>
        <a:lstStyle/>
        <a:p>
          <a:endParaRPr lang="en-US"/>
        </a:p>
      </dgm:t>
    </dgm:pt>
    <dgm:pt modelId="{27E8CED3-2CFB-4429-BD76-8998B4CF759F}" type="sibTrans" cxnId="{30E90AC6-77AA-4345-B2BE-5AEA1BB6AB0E}">
      <dgm:prSet/>
      <dgm:spPr/>
      <dgm:t>
        <a:bodyPr/>
        <a:lstStyle/>
        <a:p>
          <a:endParaRPr lang="en-US"/>
        </a:p>
      </dgm:t>
    </dgm:pt>
    <dgm:pt modelId="{3FE37684-62EB-482C-BBD9-94866BC89682}">
      <dgm:prSet/>
      <dgm:spPr/>
      <dgm:t>
        <a:bodyPr/>
        <a:lstStyle/>
        <a:p>
          <a:r>
            <a:rPr lang="cs-CZ" dirty="0"/>
            <a:t>Písemné prameny</a:t>
          </a:r>
          <a:endParaRPr lang="en-US" dirty="0"/>
        </a:p>
      </dgm:t>
    </dgm:pt>
    <dgm:pt modelId="{1A430DCC-3A9C-4463-9362-4C9AF61D92FD}" type="parTrans" cxnId="{2F8538EC-2981-4454-AF6B-FC25974672D3}">
      <dgm:prSet/>
      <dgm:spPr/>
      <dgm:t>
        <a:bodyPr/>
        <a:lstStyle/>
        <a:p>
          <a:endParaRPr lang="en-US"/>
        </a:p>
      </dgm:t>
    </dgm:pt>
    <dgm:pt modelId="{0713DB0D-9614-41D3-9E69-82A10E65AC14}" type="sibTrans" cxnId="{2F8538EC-2981-4454-AF6B-FC25974672D3}">
      <dgm:prSet/>
      <dgm:spPr/>
      <dgm:t>
        <a:bodyPr/>
        <a:lstStyle/>
        <a:p>
          <a:endParaRPr lang="en-US"/>
        </a:p>
      </dgm:t>
    </dgm:pt>
    <dgm:pt modelId="{13D03364-4E55-45B8-81F4-D3996364DF0B}">
      <dgm:prSet/>
      <dgm:spPr/>
      <dgm:t>
        <a:bodyPr/>
        <a:lstStyle/>
        <a:p>
          <a:r>
            <a:rPr lang="cs-CZ" dirty="0"/>
            <a:t>Ostatní prameny</a:t>
          </a:r>
          <a:endParaRPr lang="en-US" dirty="0"/>
        </a:p>
      </dgm:t>
    </dgm:pt>
    <dgm:pt modelId="{2296BF59-D3F0-4459-8BD0-ACA48167B04B}" type="parTrans" cxnId="{346380BA-1556-415C-8969-F7CF80F91F27}">
      <dgm:prSet/>
      <dgm:spPr/>
      <dgm:t>
        <a:bodyPr/>
        <a:lstStyle/>
        <a:p>
          <a:endParaRPr lang="en-US"/>
        </a:p>
      </dgm:t>
    </dgm:pt>
    <dgm:pt modelId="{E8FD42C4-D0A6-4315-9C0F-2EC606790334}" type="sibTrans" cxnId="{346380BA-1556-415C-8969-F7CF80F91F27}">
      <dgm:prSet/>
      <dgm:spPr/>
      <dgm:t>
        <a:bodyPr/>
        <a:lstStyle/>
        <a:p>
          <a:endParaRPr lang="en-US"/>
        </a:p>
      </dgm:t>
    </dgm:pt>
    <dgm:pt modelId="{D49B6FD6-0A98-4716-8B62-4A693626EC9C}">
      <dgm:prSet/>
      <dgm:spPr/>
      <dgm:t>
        <a:bodyPr/>
        <a:lstStyle/>
        <a:p>
          <a:r>
            <a:rPr lang="cs-CZ" dirty="0"/>
            <a:t>pamětní desky, náhrobky, sochy.</a:t>
          </a:r>
          <a:endParaRPr lang="en-US" dirty="0"/>
        </a:p>
      </dgm:t>
    </dgm:pt>
    <dgm:pt modelId="{629DE21F-04F2-4F1B-9E6A-B044EABFCA46}" type="parTrans" cxnId="{4615200F-6E12-4C57-BDDF-CA3EB77565AB}">
      <dgm:prSet/>
      <dgm:spPr/>
      <dgm:t>
        <a:bodyPr/>
        <a:lstStyle/>
        <a:p>
          <a:endParaRPr lang="en-US"/>
        </a:p>
      </dgm:t>
    </dgm:pt>
    <dgm:pt modelId="{4F491798-67D2-40E3-89D6-790CF45696B6}" type="sibTrans" cxnId="{4615200F-6E12-4C57-BDDF-CA3EB77565AB}">
      <dgm:prSet/>
      <dgm:spPr/>
      <dgm:t>
        <a:bodyPr/>
        <a:lstStyle/>
        <a:p>
          <a:endParaRPr lang="en-US"/>
        </a:p>
      </dgm:t>
    </dgm:pt>
    <dgm:pt modelId="{E6ECA562-2894-4697-B0C3-4AD7F1E455F4}" type="pres">
      <dgm:prSet presAssocID="{9F1689FD-A58B-446A-9084-7980CBFCCA78}" presName="Name0" presStyleCnt="0">
        <dgm:presLayoutVars>
          <dgm:dir/>
          <dgm:animLvl val="lvl"/>
          <dgm:resizeHandles val="exact"/>
        </dgm:presLayoutVars>
      </dgm:prSet>
      <dgm:spPr/>
    </dgm:pt>
    <dgm:pt modelId="{BC475E7E-6594-42AE-951E-3500C2DD44A0}" type="pres">
      <dgm:prSet presAssocID="{B2D10779-A032-406E-8D58-CFF55F70A8F4}" presName="linNode" presStyleCnt="0"/>
      <dgm:spPr/>
    </dgm:pt>
    <dgm:pt modelId="{C2EF8B23-4D48-4865-B9F3-402E3FC67723}" type="pres">
      <dgm:prSet presAssocID="{B2D10779-A032-406E-8D58-CFF55F70A8F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BE4F2C8-562A-4486-86A9-5B5E94AE2BAE}" type="pres">
      <dgm:prSet presAssocID="{B2D10779-A032-406E-8D58-CFF55F70A8F4}" presName="descendantText" presStyleLbl="alignAccFollowNode1" presStyleIdx="0" presStyleCnt="2">
        <dgm:presLayoutVars>
          <dgm:bulletEnabled val="1"/>
        </dgm:presLayoutVars>
      </dgm:prSet>
      <dgm:spPr/>
    </dgm:pt>
    <dgm:pt modelId="{9EB25B62-B15C-4FF8-A52E-8833A780504D}" type="pres">
      <dgm:prSet presAssocID="{08D44226-AF2E-4A21-9265-6E39A718D705}" presName="sp" presStyleCnt="0"/>
      <dgm:spPr/>
    </dgm:pt>
    <dgm:pt modelId="{BCE8EC9E-CB6D-4D78-848A-B04D1682CD68}" type="pres">
      <dgm:prSet presAssocID="{3FE37684-62EB-482C-BBD9-94866BC89682}" presName="linNode" presStyleCnt="0"/>
      <dgm:spPr/>
    </dgm:pt>
    <dgm:pt modelId="{4514A809-802E-4DD7-9558-48ADC95B7D54}" type="pres">
      <dgm:prSet presAssocID="{3FE37684-62EB-482C-BBD9-94866BC89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BE6FE17-4226-4501-9891-093028BA308F}" type="pres">
      <dgm:prSet presAssocID="{0713DB0D-9614-41D3-9E69-82A10E65AC14}" presName="sp" presStyleCnt="0"/>
      <dgm:spPr/>
    </dgm:pt>
    <dgm:pt modelId="{1C7E4F28-B64F-4760-93F4-60ECCE851B1A}" type="pres">
      <dgm:prSet presAssocID="{13D03364-4E55-45B8-81F4-D3996364DF0B}" presName="linNode" presStyleCnt="0"/>
      <dgm:spPr/>
    </dgm:pt>
    <dgm:pt modelId="{DD076AE5-F8F2-4DB0-B8B1-8A9373E30D87}" type="pres">
      <dgm:prSet presAssocID="{13D03364-4E55-45B8-81F4-D3996364DF0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39481EB-3146-42D4-9E99-C6FC8624D9D3}" type="pres">
      <dgm:prSet presAssocID="{13D03364-4E55-45B8-81F4-D3996364DF0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615200F-6E12-4C57-BDDF-CA3EB77565AB}" srcId="{13D03364-4E55-45B8-81F4-D3996364DF0B}" destId="{D49B6FD6-0A98-4716-8B62-4A693626EC9C}" srcOrd="0" destOrd="0" parTransId="{629DE21F-04F2-4F1B-9E6A-B044EABFCA46}" sibTransId="{4F491798-67D2-40E3-89D6-790CF45696B6}"/>
    <dgm:cxn modelId="{A557EE2A-C2C3-410A-8F59-7C399735A659}" type="presOf" srcId="{83B7EC91-F2C2-4D51-9E56-8DD37A1140A6}" destId="{8BE4F2C8-562A-4486-86A9-5B5E94AE2BAE}" srcOrd="0" destOrd="0" presId="urn:microsoft.com/office/officeart/2005/8/layout/vList5"/>
    <dgm:cxn modelId="{C579092F-80EA-4825-8EA0-D8234563716E}" type="presOf" srcId="{3FE37684-62EB-482C-BBD9-94866BC89682}" destId="{4514A809-802E-4DD7-9558-48ADC95B7D54}" srcOrd="0" destOrd="0" presId="urn:microsoft.com/office/officeart/2005/8/layout/vList5"/>
    <dgm:cxn modelId="{F8FED067-48CA-47F9-AC0F-67CDECEC6047}" srcId="{9F1689FD-A58B-446A-9084-7980CBFCCA78}" destId="{B2D10779-A032-406E-8D58-CFF55F70A8F4}" srcOrd="0" destOrd="0" parTransId="{207E4238-2C31-438E-BF5F-854AE5A1737B}" sibTransId="{08D44226-AF2E-4A21-9265-6E39A718D705}"/>
    <dgm:cxn modelId="{29383050-9728-491D-B5C1-B4E76E7E6A77}" type="presOf" srcId="{13D03364-4E55-45B8-81F4-D3996364DF0B}" destId="{DD076AE5-F8F2-4DB0-B8B1-8A9373E30D87}" srcOrd="0" destOrd="0" presId="urn:microsoft.com/office/officeart/2005/8/layout/vList5"/>
    <dgm:cxn modelId="{2FE59577-BA69-4248-9341-8ADE3646ED11}" type="presOf" srcId="{9F1689FD-A58B-446A-9084-7980CBFCCA78}" destId="{E6ECA562-2894-4697-B0C3-4AD7F1E455F4}" srcOrd="0" destOrd="0" presId="urn:microsoft.com/office/officeart/2005/8/layout/vList5"/>
    <dgm:cxn modelId="{73FA0F7A-238B-4CDF-B843-02564CFE87D6}" type="presOf" srcId="{D49B6FD6-0A98-4716-8B62-4A693626EC9C}" destId="{B39481EB-3146-42D4-9E99-C6FC8624D9D3}" srcOrd="0" destOrd="0" presId="urn:microsoft.com/office/officeart/2005/8/layout/vList5"/>
    <dgm:cxn modelId="{346380BA-1556-415C-8969-F7CF80F91F27}" srcId="{9F1689FD-A58B-446A-9084-7980CBFCCA78}" destId="{13D03364-4E55-45B8-81F4-D3996364DF0B}" srcOrd="2" destOrd="0" parTransId="{2296BF59-D3F0-4459-8BD0-ACA48167B04B}" sibTransId="{E8FD42C4-D0A6-4315-9C0F-2EC606790334}"/>
    <dgm:cxn modelId="{989106C0-478E-4CC5-9FD3-9B8067DD2483}" type="presOf" srcId="{B2D10779-A032-406E-8D58-CFF55F70A8F4}" destId="{C2EF8B23-4D48-4865-B9F3-402E3FC67723}" srcOrd="0" destOrd="0" presId="urn:microsoft.com/office/officeart/2005/8/layout/vList5"/>
    <dgm:cxn modelId="{30E90AC6-77AA-4345-B2BE-5AEA1BB6AB0E}" srcId="{B2D10779-A032-406E-8D58-CFF55F70A8F4}" destId="{83B7EC91-F2C2-4D51-9E56-8DD37A1140A6}" srcOrd="0" destOrd="0" parTransId="{E9D41F86-6794-4D8D-8861-98559F54302D}" sibTransId="{27E8CED3-2CFB-4429-BD76-8998B4CF759F}"/>
    <dgm:cxn modelId="{2F8538EC-2981-4454-AF6B-FC25974672D3}" srcId="{9F1689FD-A58B-446A-9084-7980CBFCCA78}" destId="{3FE37684-62EB-482C-BBD9-94866BC89682}" srcOrd="1" destOrd="0" parTransId="{1A430DCC-3A9C-4463-9362-4C9AF61D92FD}" sibTransId="{0713DB0D-9614-41D3-9E69-82A10E65AC14}"/>
    <dgm:cxn modelId="{89F40F0A-1203-4571-92DE-65BD0A3FA25F}" type="presParOf" srcId="{E6ECA562-2894-4697-B0C3-4AD7F1E455F4}" destId="{BC475E7E-6594-42AE-951E-3500C2DD44A0}" srcOrd="0" destOrd="0" presId="urn:microsoft.com/office/officeart/2005/8/layout/vList5"/>
    <dgm:cxn modelId="{A7782336-D4A0-457A-8D25-289082374E90}" type="presParOf" srcId="{BC475E7E-6594-42AE-951E-3500C2DD44A0}" destId="{C2EF8B23-4D48-4865-B9F3-402E3FC67723}" srcOrd="0" destOrd="0" presId="urn:microsoft.com/office/officeart/2005/8/layout/vList5"/>
    <dgm:cxn modelId="{13A649D2-4921-4977-A41F-2F3316210D3D}" type="presParOf" srcId="{BC475E7E-6594-42AE-951E-3500C2DD44A0}" destId="{8BE4F2C8-562A-4486-86A9-5B5E94AE2BAE}" srcOrd="1" destOrd="0" presId="urn:microsoft.com/office/officeart/2005/8/layout/vList5"/>
    <dgm:cxn modelId="{012D8E5E-66EA-401F-ADF7-96476ED2E551}" type="presParOf" srcId="{E6ECA562-2894-4697-B0C3-4AD7F1E455F4}" destId="{9EB25B62-B15C-4FF8-A52E-8833A780504D}" srcOrd="1" destOrd="0" presId="urn:microsoft.com/office/officeart/2005/8/layout/vList5"/>
    <dgm:cxn modelId="{E1103192-544A-4094-88FE-C355042995C0}" type="presParOf" srcId="{E6ECA562-2894-4697-B0C3-4AD7F1E455F4}" destId="{BCE8EC9E-CB6D-4D78-848A-B04D1682CD68}" srcOrd="2" destOrd="0" presId="urn:microsoft.com/office/officeart/2005/8/layout/vList5"/>
    <dgm:cxn modelId="{B2C4B359-69DB-4B37-87B3-694D30287382}" type="presParOf" srcId="{BCE8EC9E-CB6D-4D78-848A-B04D1682CD68}" destId="{4514A809-802E-4DD7-9558-48ADC95B7D54}" srcOrd="0" destOrd="0" presId="urn:microsoft.com/office/officeart/2005/8/layout/vList5"/>
    <dgm:cxn modelId="{FD210E56-CD84-4A92-88E7-038070BD1B2C}" type="presParOf" srcId="{E6ECA562-2894-4697-B0C3-4AD7F1E455F4}" destId="{0BE6FE17-4226-4501-9891-093028BA308F}" srcOrd="3" destOrd="0" presId="urn:microsoft.com/office/officeart/2005/8/layout/vList5"/>
    <dgm:cxn modelId="{5CF6F045-C2FC-481A-8081-9BC039F18DA6}" type="presParOf" srcId="{E6ECA562-2894-4697-B0C3-4AD7F1E455F4}" destId="{1C7E4F28-B64F-4760-93F4-60ECCE851B1A}" srcOrd="4" destOrd="0" presId="urn:microsoft.com/office/officeart/2005/8/layout/vList5"/>
    <dgm:cxn modelId="{5CF6DF75-3C35-4E5D-A0EC-0032887BFF3A}" type="presParOf" srcId="{1C7E4F28-B64F-4760-93F4-60ECCE851B1A}" destId="{DD076AE5-F8F2-4DB0-B8B1-8A9373E30D87}" srcOrd="0" destOrd="0" presId="urn:microsoft.com/office/officeart/2005/8/layout/vList5"/>
    <dgm:cxn modelId="{95EAD366-36E6-4991-AC84-4CCA24EBE044}" type="presParOf" srcId="{1C7E4F28-B64F-4760-93F4-60ECCE851B1A}" destId="{B39481EB-3146-42D4-9E99-C6FC8624D9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43F301-6570-48CD-A507-896150083B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9921F9-41E0-4600-8377-15E06080A803}">
      <dgm:prSet/>
      <dgm:spPr/>
      <dgm:t>
        <a:bodyPr/>
        <a:lstStyle/>
        <a:p>
          <a:r>
            <a:rPr lang="cs-CZ"/>
            <a:t>Ryze genealogické prameny</a:t>
          </a:r>
          <a:endParaRPr lang="en-US"/>
        </a:p>
      </dgm:t>
    </dgm:pt>
    <dgm:pt modelId="{487F478B-BE1C-411E-8AF1-925BA95BCE83}" type="parTrans" cxnId="{EA7BE938-D24B-49BC-A097-2177CF29CA98}">
      <dgm:prSet/>
      <dgm:spPr/>
      <dgm:t>
        <a:bodyPr/>
        <a:lstStyle/>
        <a:p>
          <a:endParaRPr lang="en-US"/>
        </a:p>
      </dgm:t>
    </dgm:pt>
    <dgm:pt modelId="{F998965B-AEB3-44D2-A284-D2E0FCBEF560}" type="sibTrans" cxnId="{EA7BE938-D24B-49BC-A097-2177CF29CA98}">
      <dgm:prSet/>
      <dgm:spPr/>
      <dgm:t>
        <a:bodyPr/>
        <a:lstStyle/>
        <a:p>
          <a:endParaRPr lang="en-US"/>
        </a:p>
      </dgm:t>
    </dgm:pt>
    <dgm:pt modelId="{E7BB52A6-B745-400E-A876-9ACC616FCC1E}">
      <dgm:prSet/>
      <dgm:spPr/>
      <dgm:t>
        <a:bodyPr/>
        <a:lstStyle/>
        <a:p>
          <a:r>
            <a:rPr lang="cs-CZ" dirty="0"/>
            <a:t>vznikly z úřední činnosti (soudy a další instituce) k zjištění a ověření totožnosti a původu určité osoby: vývody a rodokmeny uchazečů o určitý úřad, postup nebo církevní beneficium; doklad o manželském původu pro řemeslníka při přijímání do cechu. Až v moderní době záplava dotazníků, životopisů, průkazů, posudků atd. Údaje je třeba ověřovat.</a:t>
          </a:r>
          <a:endParaRPr lang="en-US" dirty="0"/>
        </a:p>
      </dgm:t>
    </dgm:pt>
    <dgm:pt modelId="{9628AA3E-3572-479F-9C5C-4C72D856CEC8}" type="parTrans" cxnId="{042A874B-2A33-4DDD-8D42-529C6CA22B2B}">
      <dgm:prSet/>
      <dgm:spPr/>
      <dgm:t>
        <a:bodyPr/>
        <a:lstStyle/>
        <a:p>
          <a:endParaRPr lang="en-US"/>
        </a:p>
      </dgm:t>
    </dgm:pt>
    <dgm:pt modelId="{720680A0-C54A-40ED-B65A-A1F361CB3ACC}" type="sibTrans" cxnId="{042A874B-2A33-4DDD-8D42-529C6CA22B2B}">
      <dgm:prSet/>
      <dgm:spPr/>
      <dgm:t>
        <a:bodyPr/>
        <a:lstStyle/>
        <a:p>
          <a:endParaRPr lang="en-US"/>
        </a:p>
      </dgm:t>
    </dgm:pt>
    <dgm:pt modelId="{D1404C0B-391C-47C0-8EAC-87CF450EB499}">
      <dgm:prSet/>
      <dgm:spPr/>
      <dgm:t>
        <a:bodyPr/>
        <a:lstStyle/>
        <a:p>
          <a:r>
            <a:rPr lang="cs-CZ"/>
            <a:t>dílčí genealogického prameny. Ověřují jen určitá genealogická data o hledané osobě. Na druhou stranu mají masový charakter (širší demografické souvislostech).</a:t>
          </a:r>
          <a:endParaRPr lang="en-US"/>
        </a:p>
      </dgm:t>
    </dgm:pt>
    <dgm:pt modelId="{3B0E75AE-229C-4ACD-BD76-6A72D7DAA5AD}" type="parTrans" cxnId="{9D37FD9A-DFEC-4AE8-9968-F892CE2722AD}">
      <dgm:prSet/>
      <dgm:spPr/>
      <dgm:t>
        <a:bodyPr/>
        <a:lstStyle/>
        <a:p>
          <a:endParaRPr lang="en-US"/>
        </a:p>
      </dgm:t>
    </dgm:pt>
    <dgm:pt modelId="{CFD84598-C224-4D7C-A93B-A4DE68E93871}" type="sibTrans" cxnId="{9D37FD9A-DFEC-4AE8-9968-F892CE2722AD}">
      <dgm:prSet/>
      <dgm:spPr/>
      <dgm:t>
        <a:bodyPr/>
        <a:lstStyle/>
        <a:p>
          <a:endParaRPr lang="en-US"/>
        </a:p>
      </dgm:t>
    </dgm:pt>
    <dgm:pt modelId="{BF90C2F9-E3DC-4DEC-9B76-AAB66854745F}">
      <dgm:prSet/>
      <dgm:spPr/>
      <dgm:t>
        <a:bodyPr/>
        <a:lstStyle/>
        <a:p>
          <a:r>
            <a:rPr lang="cs-CZ"/>
            <a:t>Matriky</a:t>
          </a:r>
          <a:endParaRPr lang="en-US"/>
        </a:p>
      </dgm:t>
    </dgm:pt>
    <dgm:pt modelId="{F68A7898-C977-440B-9E69-3F3F3E41C646}" type="parTrans" cxnId="{F49ADD4A-6B28-4422-8923-EB597B4EC0C1}">
      <dgm:prSet/>
      <dgm:spPr/>
      <dgm:t>
        <a:bodyPr/>
        <a:lstStyle/>
        <a:p>
          <a:endParaRPr lang="en-US"/>
        </a:p>
      </dgm:t>
    </dgm:pt>
    <dgm:pt modelId="{3712B36F-F0A8-4507-A8FC-40F5E9C63554}" type="sibTrans" cxnId="{F49ADD4A-6B28-4422-8923-EB597B4EC0C1}">
      <dgm:prSet/>
      <dgm:spPr/>
      <dgm:t>
        <a:bodyPr/>
        <a:lstStyle/>
        <a:p>
          <a:endParaRPr lang="en-US"/>
        </a:p>
      </dgm:t>
    </dgm:pt>
    <dgm:pt modelId="{9C068E52-6CF0-4466-9456-D93CBBD22215}">
      <dgm:prSet/>
      <dgm:spPr/>
      <dgm:t>
        <a:bodyPr/>
        <a:lstStyle/>
        <a:p>
          <a:r>
            <a:rPr lang="cs-CZ"/>
            <a:t>Další prameny – školská vysvědčení, diplomy, jmenovací listiny, manželské smlouvy, nobilitace nebo testamenty.</a:t>
          </a:r>
          <a:endParaRPr lang="en-US"/>
        </a:p>
      </dgm:t>
    </dgm:pt>
    <dgm:pt modelId="{5D68B104-0695-4E4F-9109-B9A510DAF8E2}" type="parTrans" cxnId="{59B03008-6826-464D-92F0-83CCBECEA5C7}">
      <dgm:prSet/>
      <dgm:spPr/>
      <dgm:t>
        <a:bodyPr/>
        <a:lstStyle/>
        <a:p>
          <a:endParaRPr lang="en-US"/>
        </a:p>
      </dgm:t>
    </dgm:pt>
    <dgm:pt modelId="{8390AE00-CB1A-4C64-9C50-866ECEA0B733}" type="sibTrans" cxnId="{59B03008-6826-464D-92F0-83CCBECEA5C7}">
      <dgm:prSet/>
      <dgm:spPr/>
      <dgm:t>
        <a:bodyPr/>
        <a:lstStyle/>
        <a:p>
          <a:endParaRPr lang="en-US"/>
        </a:p>
      </dgm:t>
    </dgm:pt>
    <dgm:pt modelId="{0D6B0325-587B-4564-80B3-F1BBC69DB99A}">
      <dgm:prSet/>
      <dgm:spPr/>
      <dgm:t>
        <a:bodyPr/>
        <a:lstStyle/>
        <a:p>
          <a:r>
            <a:rPr lang="cs-CZ"/>
            <a:t>Prameny příležitostně genealogické povahy. Prameny vzniklé z potřeby registrace a regulace majetkoprávních poměrů.</a:t>
          </a:r>
          <a:endParaRPr lang="en-US"/>
        </a:p>
      </dgm:t>
    </dgm:pt>
    <dgm:pt modelId="{F0318AD3-B2F7-4844-A7A2-97B873210F3F}" type="parTrans" cxnId="{A55543FE-FBBA-4562-8DD0-938221921681}">
      <dgm:prSet/>
      <dgm:spPr/>
      <dgm:t>
        <a:bodyPr/>
        <a:lstStyle/>
        <a:p>
          <a:endParaRPr lang="en-US"/>
        </a:p>
      </dgm:t>
    </dgm:pt>
    <dgm:pt modelId="{7061DC29-7945-4751-B101-69F16317A551}" type="sibTrans" cxnId="{A55543FE-FBBA-4562-8DD0-938221921681}">
      <dgm:prSet/>
      <dgm:spPr/>
      <dgm:t>
        <a:bodyPr/>
        <a:lstStyle/>
        <a:p>
          <a:endParaRPr lang="en-US"/>
        </a:p>
      </dgm:t>
    </dgm:pt>
    <dgm:pt modelId="{6B107716-D297-4B13-BCC9-81AC4DB121D5}">
      <dgm:prSet/>
      <dgm:spPr/>
      <dgm:t>
        <a:bodyPr/>
        <a:lstStyle/>
        <a:p>
          <a:r>
            <a:rPr lang="cs-CZ"/>
            <a:t>Narativní prameny. Rodové zápisy jako přípisky ve starých tiscích, pak deníky, paměti nebo autobiografie.</a:t>
          </a:r>
          <a:endParaRPr lang="en-US"/>
        </a:p>
      </dgm:t>
    </dgm:pt>
    <dgm:pt modelId="{A6206DA7-C50F-4C95-A9DA-5F6066F12900}" type="parTrans" cxnId="{663EF27A-8139-4A8B-9F93-A5D3EDB31E9E}">
      <dgm:prSet/>
      <dgm:spPr/>
      <dgm:t>
        <a:bodyPr/>
        <a:lstStyle/>
        <a:p>
          <a:endParaRPr lang="en-US"/>
        </a:p>
      </dgm:t>
    </dgm:pt>
    <dgm:pt modelId="{99FEAB33-E832-4686-AAAE-1819DE6B5BC6}" type="sibTrans" cxnId="{663EF27A-8139-4A8B-9F93-A5D3EDB31E9E}">
      <dgm:prSet/>
      <dgm:spPr/>
      <dgm:t>
        <a:bodyPr/>
        <a:lstStyle/>
        <a:p>
          <a:endParaRPr lang="en-US"/>
        </a:p>
      </dgm:t>
    </dgm:pt>
    <dgm:pt modelId="{496FF70E-9C58-45F4-B105-60123D752966}">
      <dgm:prSet/>
      <dgm:spPr/>
      <dgm:t>
        <a:bodyPr/>
        <a:lstStyle/>
        <a:p>
          <a:r>
            <a:rPr lang="cs-CZ"/>
            <a:t>Obrazové prameny. Kresby, malby a fotografie.</a:t>
          </a:r>
          <a:endParaRPr lang="en-US"/>
        </a:p>
      </dgm:t>
    </dgm:pt>
    <dgm:pt modelId="{980FF16D-8C95-4BA0-8A6F-F00D684CF59D}" type="parTrans" cxnId="{A137742F-D5B6-4D43-80BE-E3E146346884}">
      <dgm:prSet/>
      <dgm:spPr/>
      <dgm:t>
        <a:bodyPr/>
        <a:lstStyle/>
        <a:p>
          <a:endParaRPr lang="en-US"/>
        </a:p>
      </dgm:t>
    </dgm:pt>
    <dgm:pt modelId="{6C7CE4BF-1902-4F63-97C7-DC29AC5C7B4D}" type="sibTrans" cxnId="{A137742F-D5B6-4D43-80BE-E3E146346884}">
      <dgm:prSet/>
      <dgm:spPr/>
      <dgm:t>
        <a:bodyPr/>
        <a:lstStyle/>
        <a:p>
          <a:endParaRPr lang="en-US"/>
        </a:p>
      </dgm:t>
    </dgm:pt>
    <dgm:pt modelId="{5864CAFB-3D67-4503-838B-AD82400D70D6}" type="pres">
      <dgm:prSet presAssocID="{C043F301-6570-48CD-A507-896150083BC7}" presName="linear" presStyleCnt="0">
        <dgm:presLayoutVars>
          <dgm:animLvl val="lvl"/>
          <dgm:resizeHandles val="exact"/>
        </dgm:presLayoutVars>
      </dgm:prSet>
      <dgm:spPr/>
    </dgm:pt>
    <dgm:pt modelId="{E437791E-65C7-4DC9-8BF9-2487E499D2F8}" type="pres">
      <dgm:prSet presAssocID="{879921F9-41E0-4600-8377-15E06080A8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B6378E-E2AE-498F-96AB-1A898EB96FC2}" type="pres">
      <dgm:prSet presAssocID="{879921F9-41E0-4600-8377-15E06080A803}" presName="childText" presStyleLbl="revTx" presStyleIdx="0" presStyleCnt="1">
        <dgm:presLayoutVars>
          <dgm:bulletEnabled val="1"/>
        </dgm:presLayoutVars>
      </dgm:prSet>
      <dgm:spPr/>
    </dgm:pt>
    <dgm:pt modelId="{AD191C03-F354-4905-9C31-1C9C0BB69364}" type="pres">
      <dgm:prSet presAssocID="{0D6B0325-587B-4564-80B3-F1BBC69DB9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235296-9AA3-4493-91C5-BB93BE3B3299}" type="pres">
      <dgm:prSet presAssocID="{7061DC29-7945-4751-B101-69F16317A551}" presName="spacer" presStyleCnt="0"/>
      <dgm:spPr/>
    </dgm:pt>
    <dgm:pt modelId="{24C28672-CC72-437E-9FFD-E49F88C132DE}" type="pres">
      <dgm:prSet presAssocID="{6B107716-D297-4B13-BCC9-81AC4DB121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B70FAB-80F2-46E1-B26C-FA5D59E96779}" type="pres">
      <dgm:prSet presAssocID="{99FEAB33-E832-4686-AAAE-1819DE6B5BC6}" presName="spacer" presStyleCnt="0"/>
      <dgm:spPr/>
    </dgm:pt>
    <dgm:pt modelId="{244D33A2-41FA-46DD-A87D-B7A90BA3EC09}" type="pres">
      <dgm:prSet presAssocID="{496FF70E-9C58-45F4-B105-60123D7529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9B03008-6826-464D-92F0-83CCBECEA5C7}" srcId="{D1404C0B-391C-47C0-8EAC-87CF450EB499}" destId="{9C068E52-6CF0-4466-9456-D93CBBD22215}" srcOrd="1" destOrd="0" parTransId="{5D68B104-0695-4E4F-9109-B9A510DAF8E2}" sibTransId="{8390AE00-CB1A-4C64-9C50-866ECEA0B733}"/>
    <dgm:cxn modelId="{A0C9A416-A3C2-41CC-BA53-CC11C20417BA}" type="presOf" srcId="{6B107716-D297-4B13-BCC9-81AC4DB121D5}" destId="{24C28672-CC72-437E-9FFD-E49F88C132DE}" srcOrd="0" destOrd="0" presId="urn:microsoft.com/office/officeart/2005/8/layout/vList2"/>
    <dgm:cxn modelId="{E9E5831E-4EF0-4545-B94B-844C3ABE4AC2}" type="presOf" srcId="{9C068E52-6CF0-4466-9456-D93CBBD22215}" destId="{02B6378E-E2AE-498F-96AB-1A898EB96FC2}" srcOrd="0" destOrd="3" presId="urn:microsoft.com/office/officeart/2005/8/layout/vList2"/>
    <dgm:cxn modelId="{A137742F-D5B6-4D43-80BE-E3E146346884}" srcId="{C043F301-6570-48CD-A507-896150083BC7}" destId="{496FF70E-9C58-45F4-B105-60123D752966}" srcOrd="3" destOrd="0" parTransId="{980FF16D-8C95-4BA0-8A6F-F00D684CF59D}" sibTransId="{6C7CE4BF-1902-4F63-97C7-DC29AC5C7B4D}"/>
    <dgm:cxn modelId="{EA7BE938-D24B-49BC-A097-2177CF29CA98}" srcId="{C043F301-6570-48CD-A507-896150083BC7}" destId="{879921F9-41E0-4600-8377-15E06080A803}" srcOrd="0" destOrd="0" parTransId="{487F478B-BE1C-411E-8AF1-925BA95BCE83}" sibTransId="{F998965B-AEB3-44D2-A284-D2E0FCBEF560}"/>
    <dgm:cxn modelId="{CBB49D5B-C09B-401D-9AF6-18390AB7DDB9}" type="presOf" srcId="{E7BB52A6-B745-400E-A876-9ACC616FCC1E}" destId="{02B6378E-E2AE-498F-96AB-1A898EB96FC2}" srcOrd="0" destOrd="0" presId="urn:microsoft.com/office/officeart/2005/8/layout/vList2"/>
    <dgm:cxn modelId="{A05FDC47-0F15-491B-AF02-45BC5A35F5F0}" type="presOf" srcId="{0D6B0325-587B-4564-80B3-F1BBC69DB99A}" destId="{AD191C03-F354-4905-9C31-1C9C0BB69364}" srcOrd="0" destOrd="0" presId="urn:microsoft.com/office/officeart/2005/8/layout/vList2"/>
    <dgm:cxn modelId="{F49ADD4A-6B28-4422-8923-EB597B4EC0C1}" srcId="{D1404C0B-391C-47C0-8EAC-87CF450EB499}" destId="{BF90C2F9-E3DC-4DEC-9B76-AAB66854745F}" srcOrd="0" destOrd="0" parTransId="{F68A7898-C977-440B-9E69-3F3F3E41C646}" sibTransId="{3712B36F-F0A8-4507-A8FC-40F5E9C63554}"/>
    <dgm:cxn modelId="{042A874B-2A33-4DDD-8D42-529C6CA22B2B}" srcId="{879921F9-41E0-4600-8377-15E06080A803}" destId="{E7BB52A6-B745-400E-A876-9ACC616FCC1E}" srcOrd="0" destOrd="0" parTransId="{9628AA3E-3572-479F-9C5C-4C72D856CEC8}" sibTransId="{720680A0-C54A-40ED-B65A-A1F361CB3ACC}"/>
    <dgm:cxn modelId="{663EF27A-8139-4A8B-9F93-A5D3EDB31E9E}" srcId="{C043F301-6570-48CD-A507-896150083BC7}" destId="{6B107716-D297-4B13-BCC9-81AC4DB121D5}" srcOrd="2" destOrd="0" parTransId="{A6206DA7-C50F-4C95-A9DA-5F6066F12900}" sibTransId="{99FEAB33-E832-4686-AAAE-1819DE6B5BC6}"/>
    <dgm:cxn modelId="{9D37FD9A-DFEC-4AE8-9968-F892CE2722AD}" srcId="{879921F9-41E0-4600-8377-15E06080A803}" destId="{D1404C0B-391C-47C0-8EAC-87CF450EB499}" srcOrd="1" destOrd="0" parTransId="{3B0E75AE-229C-4ACD-BD76-6A72D7DAA5AD}" sibTransId="{CFD84598-C224-4D7C-A93B-A4DE68E93871}"/>
    <dgm:cxn modelId="{72B78A9D-F098-4D71-91DD-64C1E57DC5C1}" type="presOf" srcId="{BF90C2F9-E3DC-4DEC-9B76-AAB66854745F}" destId="{02B6378E-E2AE-498F-96AB-1A898EB96FC2}" srcOrd="0" destOrd="2" presId="urn:microsoft.com/office/officeart/2005/8/layout/vList2"/>
    <dgm:cxn modelId="{7E615AAA-69FF-421F-AE10-ECCB63084272}" type="presOf" srcId="{C043F301-6570-48CD-A507-896150083BC7}" destId="{5864CAFB-3D67-4503-838B-AD82400D70D6}" srcOrd="0" destOrd="0" presId="urn:microsoft.com/office/officeart/2005/8/layout/vList2"/>
    <dgm:cxn modelId="{616D99AF-7118-4A36-BF73-B3E8B598F6D9}" type="presOf" srcId="{879921F9-41E0-4600-8377-15E06080A803}" destId="{E437791E-65C7-4DC9-8BF9-2487E499D2F8}" srcOrd="0" destOrd="0" presId="urn:microsoft.com/office/officeart/2005/8/layout/vList2"/>
    <dgm:cxn modelId="{0CE01BEE-7444-43AB-9E0B-1943812F7EC6}" type="presOf" srcId="{496FF70E-9C58-45F4-B105-60123D752966}" destId="{244D33A2-41FA-46DD-A87D-B7A90BA3EC09}" srcOrd="0" destOrd="0" presId="urn:microsoft.com/office/officeart/2005/8/layout/vList2"/>
    <dgm:cxn modelId="{6D0069F8-DBBD-4333-A9FD-4B86B738C403}" type="presOf" srcId="{D1404C0B-391C-47C0-8EAC-87CF450EB499}" destId="{02B6378E-E2AE-498F-96AB-1A898EB96FC2}" srcOrd="0" destOrd="1" presId="urn:microsoft.com/office/officeart/2005/8/layout/vList2"/>
    <dgm:cxn modelId="{A55543FE-FBBA-4562-8DD0-938221921681}" srcId="{C043F301-6570-48CD-A507-896150083BC7}" destId="{0D6B0325-587B-4564-80B3-F1BBC69DB99A}" srcOrd="1" destOrd="0" parTransId="{F0318AD3-B2F7-4844-A7A2-97B873210F3F}" sibTransId="{7061DC29-7945-4751-B101-69F16317A551}"/>
    <dgm:cxn modelId="{E381975E-BF1D-46E3-9B05-AFBE46135884}" type="presParOf" srcId="{5864CAFB-3D67-4503-838B-AD82400D70D6}" destId="{E437791E-65C7-4DC9-8BF9-2487E499D2F8}" srcOrd="0" destOrd="0" presId="urn:microsoft.com/office/officeart/2005/8/layout/vList2"/>
    <dgm:cxn modelId="{12954E9B-BB4E-40DC-A79E-0CD476F845D5}" type="presParOf" srcId="{5864CAFB-3D67-4503-838B-AD82400D70D6}" destId="{02B6378E-E2AE-498F-96AB-1A898EB96FC2}" srcOrd="1" destOrd="0" presId="urn:microsoft.com/office/officeart/2005/8/layout/vList2"/>
    <dgm:cxn modelId="{B6158AAF-8299-4DBA-B1F4-65BF340E3D40}" type="presParOf" srcId="{5864CAFB-3D67-4503-838B-AD82400D70D6}" destId="{AD191C03-F354-4905-9C31-1C9C0BB69364}" srcOrd="2" destOrd="0" presId="urn:microsoft.com/office/officeart/2005/8/layout/vList2"/>
    <dgm:cxn modelId="{2C9530A5-701B-4AFA-B791-B786558FEA0C}" type="presParOf" srcId="{5864CAFB-3D67-4503-838B-AD82400D70D6}" destId="{B8235296-9AA3-4493-91C5-BB93BE3B3299}" srcOrd="3" destOrd="0" presId="urn:microsoft.com/office/officeart/2005/8/layout/vList2"/>
    <dgm:cxn modelId="{1DDCD6DB-CE6A-4C2F-9A7B-7337B7DCDF90}" type="presParOf" srcId="{5864CAFB-3D67-4503-838B-AD82400D70D6}" destId="{24C28672-CC72-437E-9FFD-E49F88C132DE}" srcOrd="4" destOrd="0" presId="urn:microsoft.com/office/officeart/2005/8/layout/vList2"/>
    <dgm:cxn modelId="{629A3CFE-5A36-4ACB-B583-E8948E15DD21}" type="presParOf" srcId="{5864CAFB-3D67-4503-838B-AD82400D70D6}" destId="{79B70FAB-80F2-46E1-B26C-FA5D59E96779}" srcOrd="5" destOrd="0" presId="urn:microsoft.com/office/officeart/2005/8/layout/vList2"/>
    <dgm:cxn modelId="{BD1653EB-5E5B-454F-AAC8-D999EE47F194}" type="presParOf" srcId="{5864CAFB-3D67-4503-838B-AD82400D70D6}" destId="{244D33A2-41FA-46DD-A87D-B7A90BA3EC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F11A1-CCEC-41FF-B54D-ACF8ADEA802A}">
      <dsp:nvSpPr>
        <dsp:cNvPr id="0" name=""/>
        <dsp:cNvSpPr/>
      </dsp:nvSpPr>
      <dsp:spPr>
        <a:xfrm>
          <a:off x="0" y="88919"/>
          <a:ext cx="6496050" cy="1432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Genealogie je pomocná věda historická, která se zabývá vztahy mezi lidskými jedinci, přičemž tyto vztahy jsou dány jejich rodovým původem nebo příbuzenstvím. Spadá do ní také studium důsledků, které z těchto vyplývají (historické, právní, společenské, biologické atd.).</a:t>
          </a:r>
          <a:endParaRPr lang="en-US" sz="1700" kern="1200"/>
        </a:p>
      </dsp:txBody>
      <dsp:txXfrm>
        <a:off x="69908" y="158827"/>
        <a:ext cx="6356234" cy="1292264"/>
      </dsp:txXfrm>
    </dsp:sp>
    <dsp:sp modelId="{C5B393C5-0AA6-4133-9CAB-DFA704D69CDA}">
      <dsp:nvSpPr>
        <dsp:cNvPr id="0" name=""/>
        <dsp:cNvSpPr/>
      </dsp:nvSpPr>
      <dsp:spPr>
        <a:xfrm>
          <a:off x="0" y="1569960"/>
          <a:ext cx="6496050" cy="1432080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Název je odvozen z latinského slova </a:t>
          </a:r>
          <a:r>
            <a:rPr lang="cs-CZ" sz="1700" i="1" kern="1200"/>
            <a:t>gens</a:t>
          </a:r>
          <a:r>
            <a:rPr lang="cs-CZ" sz="1700" kern="1200"/>
            <a:t> – rod, rodina.</a:t>
          </a:r>
          <a:endParaRPr lang="en-US" sz="1700" kern="1200"/>
        </a:p>
      </dsp:txBody>
      <dsp:txXfrm>
        <a:off x="69908" y="1639868"/>
        <a:ext cx="6356234" cy="1292264"/>
      </dsp:txXfrm>
    </dsp:sp>
    <dsp:sp modelId="{7820DDAB-8CBA-4A1F-95AC-E04D311E5A2A}">
      <dsp:nvSpPr>
        <dsp:cNvPr id="0" name=""/>
        <dsp:cNvSpPr/>
      </dsp:nvSpPr>
      <dsp:spPr>
        <a:xfrm>
          <a:off x="0" y="3051000"/>
          <a:ext cx="6496050" cy="143208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Vztahy mezi lidskými jedinci, jak je uvádí definice, mohou být vymezeny jak biologicky, tak právně historicky.</a:t>
          </a:r>
          <a:endParaRPr lang="en-US" sz="1700" kern="1200"/>
        </a:p>
      </dsp:txBody>
      <dsp:txXfrm>
        <a:off x="69908" y="3120908"/>
        <a:ext cx="6356234" cy="12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AF4DB-EFDD-4D0D-A95F-D6DD98E5AC61}">
      <dsp:nvSpPr>
        <dsp:cNvPr id="0" name=""/>
        <dsp:cNvSpPr/>
      </dsp:nvSpPr>
      <dsp:spPr>
        <a:xfrm>
          <a:off x="0" y="2881128"/>
          <a:ext cx="5614987" cy="1890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 dirty="0"/>
            <a:t>Tři základní typy</a:t>
          </a:r>
          <a:endParaRPr lang="en-US" sz="3400" kern="1200" dirty="0"/>
        </a:p>
      </dsp:txBody>
      <dsp:txXfrm>
        <a:off x="0" y="2881128"/>
        <a:ext cx="5614987" cy="1020779"/>
      </dsp:txXfrm>
    </dsp:sp>
    <dsp:sp modelId="{471CFDD2-54BE-4833-B03C-B30DDF51B3EC}">
      <dsp:nvSpPr>
        <dsp:cNvPr id="0" name=""/>
        <dsp:cNvSpPr/>
      </dsp:nvSpPr>
      <dsp:spPr>
        <a:xfrm>
          <a:off x="2741" y="3864101"/>
          <a:ext cx="1869834" cy="8695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/>
            <a:t>vývod </a:t>
          </a:r>
          <a:endParaRPr lang="en-US" sz="1800" kern="1200"/>
        </a:p>
      </dsp:txBody>
      <dsp:txXfrm>
        <a:off x="2741" y="3864101"/>
        <a:ext cx="1869834" cy="869552"/>
      </dsp:txXfrm>
    </dsp:sp>
    <dsp:sp modelId="{6D88B672-D4B1-4F65-B37B-5B196DAF0136}">
      <dsp:nvSpPr>
        <dsp:cNvPr id="0" name=""/>
        <dsp:cNvSpPr/>
      </dsp:nvSpPr>
      <dsp:spPr>
        <a:xfrm>
          <a:off x="1872576" y="3864101"/>
          <a:ext cx="1869834" cy="86955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rozrod (hlavní varianta → rodokmen)</a:t>
          </a:r>
          <a:endParaRPr lang="en-US" sz="1800" kern="1200" dirty="0"/>
        </a:p>
      </dsp:txBody>
      <dsp:txXfrm>
        <a:off x="1872576" y="3864101"/>
        <a:ext cx="1869834" cy="869552"/>
      </dsp:txXfrm>
    </dsp:sp>
    <dsp:sp modelId="{F146602C-49A4-404F-90A2-05F37BAF3DAB}">
      <dsp:nvSpPr>
        <dsp:cNvPr id="0" name=""/>
        <dsp:cNvSpPr/>
      </dsp:nvSpPr>
      <dsp:spPr>
        <a:xfrm>
          <a:off x="3742410" y="3864101"/>
          <a:ext cx="1869834" cy="86955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/>
            <a:t>příbuzenské a pokrevenské tabulky</a:t>
          </a:r>
          <a:endParaRPr lang="en-US" sz="1800" kern="1200"/>
        </a:p>
      </dsp:txBody>
      <dsp:txXfrm>
        <a:off x="3742410" y="3864101"/>
        <a:ext cx="1869834" cy="869552"/>
      </dsp:txXfrm>
    </dsp:sp>
    <dsp:sp modelId="{5A244558-E3E7-4F68-9720-DAB3F58DD6CE}">
      <dsp:nvSpPr>
        <dsp:cNvPr id="0" name=""/>
        <dsp:cNvSpPr/>
      </dsp:nvSpPr>
      <dsp:spPr>
        <a:xfrm rot="10800000">
          <a:off x="0" y="2152"/>
          <a:ext cx="5614987" cy="290733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i="0" kern="1200"/>
            <a:t>Cílem genealogického bádání je sestavení rodové posloupnosti.</a:t>
          </a:r>
          <a:endParaRPr lang="en-US" sz="3400" kern="1200"/>
        </a:p>
      </dsp:txBody>
      <dsp:txXfrm rot="10800000">
        <a:off x="0" y="2152"/>
        <a:ext cx="5614987" cy="1889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4F2C8-562A-4486-86A9-5B5E94AE2BAE}">
      <dsp:nvSpPr>
        <dsp:cNvPr id="0" name=""/>
        <dsp:cNvSpPr/>
      </dsp:nvSpPr>
      <dsp:spPr>
        <a:xfrm rot="5400000">
          <a:off x="5542824" y="-2184814"/>
          <a:ext cx="1081647" cy="57257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rodové ságy, tradované výčty předků … . Větší význam pro účely genealogického bádání má ovšem živá tradice našich současníků, vyprávění pamětníku o určitých osobách a událostech z jejich života.</a:t>
          </a:r>
          <a:endParaRPr lang="en-US" sz="1600" kern="1200" dirty="0"/>
        </a:p>
      </dsp:txBody>
      <dsp:txXfrm rot="-5400000">
        <a:off x="3220755" y="190057"/>
        <a:ext cx="5672984" cy="976043"/>
      </dsp:txXfrm>
    </dsp:sp>
    <dsp:sp modelId="{C2EF8B23-4D48-4865-B9F3-402E3FC67723}">
      <dsp:nvSpPr>
        <dsp:cNvPr id="0" name=""/>
        <dsp:cNvSpPr/>
      </dsp:nvSpPr>
      <dsp:spPr>
        <a:xfrm>
          <a:off x="0" y="2048"/>
          <a:ext cx="3220754" cy="1352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Ústní podání</a:t>
          </a:r>
          <a:endParaRPr lang="en-US" sz="3900" kern="1200" dirty="0"/>
        </a:p>
      </dsp:txBody>
      <dsp:txXfrm>
        <a:off x="66002" y="68050"/>
        <a:ext cx="3088750" cy="1220055"/>
      </dsp:txXfrm>
    </dsp:sp>
    <dsp:sp modelId="{4514A809-802E-4DD7-9558-48ADC95B7D54}">
      <dsp:nvSpPr>
        <dsp:cNvPr id="0" name=""/>
        <dsp:cNvSpPr/>
      </dsp:nvSpPr>
      <dsp:spPr>
        <a:xfrm>
          <a:off x="0" y="1421710"/>
          <a:ext cx="3220754" cy="1352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Písemné prameny</a:t>
          </a:r>
          <a:endParaRPr lang="en-US" sz="3900" kern="1200" dirty="0"/>
        </a:p>
      </dsp:txBody>
      <dsp:txXfrm>
        <a:off x="66002" y="1487712"/>
        <a:ext cx="3088750" cy="1220055"/>
      </dsp:txXfrm>
    </dsp:sp>
    <dsp:sp modelId="{B39481EB-3146-42D4-9E99-C6FC8624D9D3}">
      <dsp:nvSpPr>
        <dsp:cNvPr id="0" name=""/>
        <dsp:cNvSpPr/>
      </dsp:nvSpPr>
      <dsp:spPr>
        <a:xfrm rot="5400000">
          <a:off x="5542824" y="654509"/>
          <a:ext cx="1081647" cy="57257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pamětní desky, náhrobky, sochy.</a:t>
          </a:r>
          <a:endParaRPr lang="en-US" sz="1600" kern="1200" dirty="0"/>
        </a:p>
      </dsp:txBody>
      <dsp:txXfrm rot="-5400000">
        <a:off x="3220755" y="3029380"/>
        <a:ext cx="5672984" cy="976043"/>
      </dsp:txXfrm>
    </dsp:sp>
    <dsp:sp modelId="{DD076AE5-F8F2-4DB0-B8B1-8A9373E30D87}">
      <dsp:nvSpPr>
        <dsp:cNvPr id="0" name=""/>
        <dsp:cNvSpPr/>
      </dsp:nvSpPr>
      <dsp:spPr>
        <a:xfrm>
          <a:off x="0" y="2841373"/>
          <a:ext cx="3220754" cy="1352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Ostatní prameny</a:t>
          </a:r>
          <a:endParaRPr lang="en-US" sz="3900" kern="1200" dirty="0"/>
        </a:p>
      </dsp:txBody>
      <dsp:txXfrm>
        <a:off x="66002" y="2907375"/>
        <a:ext cx="3088750" cy="1220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7791E-65C7-4DC9-8BF9-2487E499D2F8}">
      <dsp:nvSpPr>
        <dsp:cNvPr id="0" name=""/>
        <dsp:cNvSpPr/>
      </dsp:nvSpPr>
      <dsp:spPr>
        <a:xfrm>
          <a:off x="0" y="37972"/>
          <a:ext cx="9850826" cy="701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Ryze genealogické prameny</a:t>
          </a:r>
          <a:endParaRPr lang="en-US" sz="1800" kern="1200"/>
        </a:p>
      </dsp:txBody>
      <dsp:txXfrm>
        <a:off x="34247" y="72219"/>
        <a:ext cx="9782332" cy="633067"/>
      </dsp:txXfrm>
    </dsp:sp>
    <dsp:sp modelId="{02B6378E-E2AE-498F-96AB-1A898EB96FC2}">
      <dsp:nvSpPr>
        <dsp:cNvPr id="0" name=""/>
        <dsp:cNvSpPr/>
      </dsp:nvSpPr>
      <dsp:spPr>
        <a:xfrm>
          <a:off x="0" y="739533"/>
          <a:ext cx="9850826" cy="190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7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vznikly z úřední činnosti (soudy a další instituce) k zjištění a ověření totožnosti a původu určité osoby: vývody a rodokmeny uchazečů o určitý úřad, postup nebo církevní beneficium; doklad o manželském původu pro řemeslníka při přijímání do cechu. Až v moderní době záplava dotazníků, životopisů, průkazů, posudků atd. Údaje je třeba ověřovat.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dílčí genealogického prameny. Ověřují jen určitá genealogická data o hledané osobě. Na druhou stranu mají masový charakter (širší demografické souvislostech).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Matriky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Další prameny – školská vysvědčení, diplomy, jmenovací listiny, manželské smlouvy, nobilitace nebo testamenty.</a:t>
          </a:r>
          <a:endParaRPr lang="en-US" sz="1400" kern="1200"/>
        </a:p>
      </dsp:txBody>
      <dsp:txXfrm>
        <a:off x="0" y="739533"/>
        <a:ext cx="9850826" cy="1900260"/>
      </dsp:txXfrm>
    </dsp:sp>
    <dsp:sp modelId="{AD191C03-F354-4905-9C31-1C9C0BB69364}">
      <dsp:nvSpPr>
        <dsp:cNvPr id="0" name=""/>
        <dsp:cNvSpPr/>
      </dsp:nvSpPr>
      <dsp:spPr>
        <a:xfrm>
          <a:off x="0" y="2639793"/>
          <a:ext cx="9850826" cy="701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Prameny příležitostně genealogické povahy. Prameny vzniklé z potřeby registrace a regulace majetkoprávních poměrů.</a:t>
          </a:r>
          <a:endParaRPr lang="en-US" sz="1800" kern="1200"/>
        </a:p>
      </dsp:txBody>
      <dsp:txXfrm>
        <a:off x="34247" y="2674040"/>
        <a:ext cx="9782332" cy="633067"/>
      </dsp:txXfrm>
    </dsp:sp>
    <dsp:sp modelId="{24C28672-CC72-437E-9FFD-E49F88C132DE}">
      <dsp:nvSpPr>
        <dsp:cNvPr id="0" name=""/>
        <dsp:cNvSpPr/>
      </dsp:nvSpPr>
      <dsp:spPr>
        <a:xfrm>
          <a:off x="0" y="3393195"/>
          <a:ext cx="9850826" cy="701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Narativní prameny. Rodové zápisy jako přípisky ve starých tiscích, pak deníky, paměti nebo autobiografie.</a:t>
          </a:r>
          <a:endParaRPr lang="en-US" sz="1800" kern="1200"/>
        </a:p>
      </dsp:txBody>
      <dsp:txXfrm>
        <a:off x="34247" y="3427442"/>
        <a:ext cx="9782332" cy="633067"/>
      </dsp:txXfrm>
    </dsp:sp>
    <dsp:sp modelId="{244D33A2-41FA-46DD-A87D-B7A90BA3EC09}">
      <dsp:nvSpPr>
        <dsp:cNvPr id="0" name=""/>
        <dsp:cNvSpPr/>
      </dsp:nvSpPr>
      <dsp:spPr>
        <a:xfrm>
          <a:off x="0" y="4146596"/>
          <a:ext cx="9850826" cy="701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Obrazové prameny. Kresby, malby a fotografie.</a:t>
          </a:r>
          <a:endParaRPr lang="en-US" sz="1800" kern="1200"/>
        </a:p>
      </dsp:txBody>
      <dsp:txXfrm>
        <a:off x="34247" y="4180843"/>
        <a:ext cx="9782332" cy="633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95847-9AF1-48EB-9A65-A20B44231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Genealogie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04A95D-BC10-41DE-9C9B-F45D268DF4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38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A7341-4FDF-4A09-8467-1D152D5F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genealogie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0619E94-313D-4F60-B7AE-64808D779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162398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90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5C70-F4A1-4761-A493-53D72E96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prameny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240DCAC2-5F24-4D45-9293-ED4935C63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4174"/>
              </p:ext>
            </p:extLst>
          </p:nvPr>
        </p:nvGraphicFramePr>
        <p:xfrm>
          <a:off x="1103312" y="1362270"/>
          <a:ext cx="9850827" cy="488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39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Vojenské úmrtní matriky online – databáze padlých, zemřelých a nezvěstných vojáků z první světové války">
            <a:extLst>
              <a:ext uri="{FF2B5EF4-FFF2-40B4-BE49-F238E27FC236}">
                <a16:creationId xmlns:a16="http://schemas.microsoft.com/office/drawing/2014/main" id="{C868C6E2-316B-413D-B286-3881C8681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2" r="20204" b="-1"/>
          <a:stretch/>
        </p:blipFill>
        <p:spPr bwMode="auto">
          <a:xfrm>
            <a:off x="4059934" y="10"/>
            <a:ext cx="81320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4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383A28-1EF2-440E-AF1A-3B7763FD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87" y="1641860"/>
            <a:ext cx="4204298" cy="1034728"/>
          </a:xfrm>
        </p:spPr>
        <p:txBody>
          <a:bodyPr>
            <a:normAutofit/>
          </a:bodyPr>
          <a:lstStyle/>
          <a:p>
            <a:r>
              <a:rPr lang="cs-CZ" sz="2800"/>
              <a:t>Matriky</a:t>
            </a:r>
          </a:p>
        </p:txBody>
      </p:sp>
      <p:pic>
        <p:nvPicPr>
          <p:cNvPr id="5122" name="Picture 2" descr="13. století | Církevní matriky | Statistika&amp;amp;My">
            <a:extLst>
              <a:ext uri="{FF2B5EF4-FFF2-40B4-BE49-F238E27FC236}">
                <a16:creationId xmlns:a16="http://schemas.microsoft.com/office/drawing/2014/main" id="{C72B0977-4127-4D13-B5C0-0E9240BD1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2" r="2" b="19931"/>
          <a:stretch/>
        </p:blipFill>
        <p:spPr bwMode="auto">
          <a:xfrm>
            <a:off x="20" y="10"/>
            <a:ext cx="4059914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bsah obrázku text&#10;&#10;Popis byl vytvořen automaticky">
            <a:extLst>
              <a:ext uri="{FF2B5EF4-FFF2-40B4-BE49-F238E27FC236}">
                <a16:creationId xmlns:a16="http://schemas.microsoft.com/office/drawing/2014/main" id="{B4E4E2BF-0E6A-4775-A565-877992171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r="2" b="15656"/>
          <a:stretch/>
        </p:blipFill>
        <p:spPr bwMode="auto">
          <a:xfrm>
            <a:off x="20" y="2286000"/>
            <a:ext cx="405991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vatba matrika">
            <a:extLst>
              <a:ext uri="{FF2B5EF4-FFF2-40B4-BE49-F238E27FC236}">
                <a16:creationId xmlns:a16="http://schemas.microsoft.com/office/drawing/2014/main" id="{4E807A80-5E80-4AE7-AC16-691DDC413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37241" b="-2"/>
          <a:stretch/>
        </p:blipFill>
        <p:spPr bwMode="auto">
          <a:xfrm>
            <a:off x="20" y="4572000"/>
            <a:ext cx="405991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5315B-76F5-4B06-AE4F-C4D8910C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86" y="2809812"/>
            <a:ext cx="4169380" cy="2384064"/>
          </a:xfrm>
        </p:spPr>
        <p:txBody>
          <a:bodyPr>
            <a:normAutofit/>
          </a:bodyPr>
          <a:lstStyle/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420868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8A2085-0559-4ABE-BD2D-53C94293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Matriky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368DA-C0AB-47B1-92C0-CDB01D15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dirty="0"/>
              <a:t>Již ve středověku si je vedly univerzity pro evidenci svých posluchačů.</a:t>
            </a:r>
          </a:p>
          <a:p>
            <a:pPr algn="just">
              <a:lnSpc>
                <a:spcPct val="90000"/>
              </a:lnSpc>
            </a:pPr>
            <a:endParaRPr lang="cs-CZ" dirty="0"/>
          </a:p>
          <a:p>
            <a:pPr algn="just">
              <a:lnSpc>
                <a:spcPct val="90000"/>
              </a:lnSpc>
            </a:pPr>
            <a:r>
              <a:rPr lang="cs-CZ" dirty="0"/>
              <a:t>V genealogii mají širší uplatnění spíše matriky církevní, knihy zápisů: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o narozených.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o sňatcích.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o úmrtích.</a:t>
            </a:r>
          </a:p>
          <a:p>
            <a:pPr algn="just">
              <a:lnSpc>
                <a:spcPct val="90000"/>
              </a:lnSpc>
            </a:pPr>
            <a:endParaRPr lang="cs-CZ" dirty="0"/>
          </a:p>
          <a:p>
            <a:pPr algn="just">
              <a:lnSpc>
                <a:spcPct val="90000"/>
              </a:lnSpc>
            </a:pPr>
            <a:r>
              <a:rPr lang="cs-CZ" dirty="0"/>
              <a:t>Stát začal zasahovat do vedení matrik až v 2. polovině 18. století (katolické matriky), do nekatolických až v roce 1829 a do židovských až v roce 1868. Teprve od r. 1870 bylo nařízeno příslušným státním orgánům vedení matrik osob bez vyznání.</a:t>
            </a:r>
          </a:p>
        </p:txBody>
      </p:sp>
    </p:spTree>
    <p:extLst>
      <p:ext uri="{BB962C8B-B14F-4D97-AF65-F5344CB8AC3E}">
        <p14:creationId xmlns:p14="http://schemas.microsoft.com/office/powerpoint/2010/main" val="36107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1A9875-6F10-443C-8B8A-80661C5C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2F2F2"/>
                </a:solidFill>
              </a:rPr>
              <a:t>Definice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9498E72-2DD0-4F11-9B42-3837CAF13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226921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21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41FD2-5FD5-466E-B63A-2AFA768B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k jiným oborům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42E6C-4823-44D2-BD93-942D26ADD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Nejužší sepětí má genealogie s </a:t>
            </a:r>
            <a:r>
              <a:rPr lang="cs-CZ" b="1" dirty="0"/>
              <a:t>heraldikou</a:t>
            </a:r>
            <a:r>
              <a:rPr lang="cs-CZ" dirty="0"/>
              <a:t>. Tradičně se genealogové zabývají studiem význačných rodů a jedinců, které podrobují analýze z hlediska jejich poměrů rodinných, třídních a společenských.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Blízko </a:t>
            </a:r>
            <a:r>
              <a:rPr lang="cs-CZ" b="1" dirty="0"/>
              <a:t>sociologie</a:t>
            </a:r>
            <a:r>
              <a:rPr lang="cs-CZ" dirty="0"/>
              <a:t> – zasazení do obecných souvislostí, srovnávání s jinými případy obdobných vztahů.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Hraniční obor, který úzce souvisí s </a:t>
            </a:r>
            <a:r>
              <a:rPr lang="cs-CZ" b="1" dirty="0"/>
              <a:t>historickou statistikou</a:t>
            </a:r>
            <a:r>
              <a:rPr lang="cs-CZ" dirty="0"/>
              <a:t>, </a:t>
            </a:r>
            <a:r>
              <a:rPr lang="cs-CZ" b="1" dirty="0"/>
              <a:t>demografií</a:t>
            </a:r>
            <a:r>
              <a:rPr lang="cs-CZ" dirty="0"/>
              <a:t> a </a:t>
            </a:r>
            <a:r>
              <a:rPr lang="cs-CZ" b="1" dirty="0"/>
              <a:t>antropologií</a:t>
            </a:r>
            <a:r>
              <a:rPr lang="cs-CZ" dirty="0"/>
              <a:t>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54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0EBB27-0956-4ED2-96E2-C085923B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2F2F2"/>
                </a:solidFill>
              </a:rPr>
              <a:t>Cíl genealogie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F31802C-7136-4509-AEB6-CB0AA0D90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488791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20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A3AE8-00DA-4F90-B50B-0C37E037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556477-3ADC-43DF-BE47-B6721233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86486"/>
            <a:ext cx="6510469" cy="45186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Je to příbuzenská posloupnost, registrující přímé předky určité osoby, kterou nazýváme </a:t>
            </a:r>
            <a:r>
              <a:rPr lang="cs-CZ" b="1" dirty="0" err="1"/>
              <a:t>probant</a:t>
            </a:r>
            <a:r>
              <a:rPr lang="cs-CZ" dirty="0"/>
              <a:t> (střen). Každý z nás má dva rodiče, čtyři prarodiče, osm praprarodičů atd. Počet osob v každé generaci se dá vyjádřit jako: </a:t>
            </a:r>
            <a:r>
              <a:rPr lang="cs-CZ" dirty="0" err="1"/>
              <a:t>A</a:t>
            </a:r>
            <a:r>
              <a:rPr lang="cs-CZ" baseline="-25000" dirty="0" err="1"/>
              <a:t>n</a:t>
            </a:r>
            <a:r>
              <a:rPr lang="cs-CZ" dirty="0"/>
              <a:t> = 2</a:t>
            </a:r>
            <a:r>
              <a:rPr lang="cs-CZ" baseline="30000" dirty="0"/>
              <a:t>n-1</a:t>
            </a:r>
            <a:r>
              <a:rPr lang="cs-CZ" dirty="0"/>
              <a:t>. n = 1, 2, 3 atd. udává číslo generace, přičemž </a:t>
            </a:r>
            <a:r>
              <a:rPr lang="cs-CZ" dirty="0" err="1"/>
              <a:t>probant</a:t>
            </a:r>
            <a:r>
              <a:rPr lang="cs-CZ" dirty="0"/>
              <a:t> je první generace. Podle tohoto vzoru by každý z nás měl v 32. generaci (kolem r. 1000) přes 2 miliardy předků… !</a:t>
            </a:r>
          </a:p>
          <a:p>
            <a:pPr algn="just"/>
            <a:r>
              <a:rPr lang="cs-CZ" dirty="0"/>
              <a:t>Ve skutečnosti se v genealogii se projevuje úbytek (ztráta) předků nebo přesun předků – určitý předek se opakuje buď v téže generaci, nebo v různých generacích.</a:t>
            </a:r>
          </a:p>
          <a:p>
            <a:pPr algn="just"/>
            <a:r>
              <a:rPr lang="cs-CZ" dirty="0"/>
              <a:t>S vývody se setkáváme v pramenech poměrně dosti často, protože byly pro členy šlechtických rodin sestavovány z úřední povinnosti.</a:t>
            </a:r>
          </a:p>
          <a:p>
            <a:pPr algn="just"/>
            <a:endParaRPr lang="cs-CZ" dirty="0"/>
          </a:p>
        </p:txBody>
      </p:sp>
      <p:pic>
        <p:nvPicPr>
          <p:cNvPr id="2050" name="Picture 2" descr="Vývod">
            <a:extLst>
              <a:ext uri="{FF2B5EF4-FFF2-40B4-BE49-F238E27FC236}">
                <a16:creationId xmlns:a16="http://schemas.microsoft.com/office/drawing/2014/main" id="{43C2BB9B-5FBF-44B1-A5A6-0469ECDF9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89" y="1702471"/>
            <a:ext cx="4518692" cy="451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4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C8593-0D4A-4959-96CC-C55271BC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E21518-2102-4908-804F-0EFD4414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0"/>
            <a:ext cx="893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ED581C-CDDF-4007-A740-8F16F359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6774"/>
            <a:ext cx="3255963" cy="2571225"/>
          </a:xfrm>
        </p:spPr>
        <p:txBody>
          <a:bodyPr/>
          <a:lstStyle/>
          <a:p>
            <a:r>
              <a:rPr lang="cs-CZ" dirty="0" err="1"/>
              <a:t>Ahnentafel</a:t>
            </a:r>
            <a:r>
              <a:rPr lang="cs-CZ" dirty="0"/>
              <a:t> des Sigmund Christoph Graf von </a:t>
            </a:r>
            <a:r>
              <a:rPr lang="cs-CZ" dirty="0" err="1"/>
              <a:t>Waldburg-Zeil-Trauchburg</a:t>
            </a:r>
            <a:r>
              <a:rPr lang="cs-CZ" dirty="0"/>
              <a:t>, </a:t>
            </a:r>
            <a:r>
              <a:rPr lang="cs-CZ" dirty="0" err="1"/>
              <a:t>Domherr</a:t>
            </a:r>
            <a:r>
              <a:rPr lang="cs-CZ" dirty="0"/>
              <a:t> in </a:t>
            </a:r>
            <a:r>
              <a:rPr lang="cs-CZ" dirty="0" err="1"/>
              <a:t>Konstanz</a:t>
            </a:r>
            <a:r>
              <a:rPr lang="cs-CZ" dirty="0"/>
              <a:t> </a:t>
            </a:r>
            <a:r>
              <a:rPr lang="cs-CZ" dirty="0" err="1"/>
              <a:t>seit</a:t>
            </a:r>
            <a:r>
              <a:rPr lang="cs-CZ" dirty="0"/>
              <a:t> 1776. </a:t>
            </a:r>
            <a:r>
              <a:rPr lang="cs-CZ" dirty="0" err="1"/>
              <a:t>Badisches</a:t>
            </a:r>
            <a:r>
              <a:rPr lang="cs-CZ" dirty="0"/>
              <a:t> </a:t>
            </a:r>
            <a:r>
              <a:rPr lang="cs-CZ" dirty="0" err="1"/>
              <a:t>Generallandesarchiv</a:t>
            </a:r>
            <a:r>
              <a:rPr lang="cs-CZ" dirty="0"/>
              <a:t> Karlsruhe 73/IX.</a:t>
            </a:r>
          </a:p>
        </p:txBody>
      </p:sp>
    </p:spTree>
    <p:extLst>
      <p:ext uri="{BB962C8B-B14F-4D97-AF65-F5344CB8AC3E}">
        <p14:creationId xmlns:p14="http://schemas.microsoft.com/office/powerpoint/2010/main" val="152458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E3D59-475D-4C06-9987-F0C33C18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Rozrod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6520BE-7DE9-4939-88E8-430C7222B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Je to příbuzenská posloupnost, přinášející potomky určitého manželského páru, tedy nejen v linii mužské (nositelé téhož jména), ale i ženské (děti dcer a jejich další potomstvo). Tím se rozrod blíží biologické (genetické) představě o potomstvu, protože eviduje veškeré potomstvo, omezení spočívá jen v tom, že se mezi potomky zaznamenávají nejčastěji pouze manželské děti.</a:t>
            </a:r>
          </a:p>
          <a:p>
            <a:pPr algn="just"/>
            <a:r>
              <a:rPr lang="cs-CZ" dirty="0"/>
              <a:t>Hlavní variantou rozrodu je rodokmen. Je to vlastně výtah z rozrodu, protože eviduje jen nositele téhož jména, tedy i dcery, ale nikoliv jejich potomstvo. Rodokmen je na rozdíl od vývodu, případně rozrodu, charakterizován příbuzenskou posloupností, jejíž pravidla sestavení nejsou dána biologickým pohledem, ale konvencí a právním hlediskem.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4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F97C0-EC40-4B7A-95F8-2B6F600E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cs-CZ" dirty="0"/>
              <a:t>Rozrod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52D69C2-6C47-427C-AE60-582FE30B2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E849FE61-12C4-4A06-A722-B545DE0C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Rodokmen">
            <a:extLst>
              <a:ext uri="{FF2B5EF4-FFF2-40B4-BE49-F238E27FC236}">
                <a16:creationId xmlns:a16="http://schemas.microsoft.com/office/drawing/2014/main" id="{33957E19-3399-4AF6-AF40-F8098CE0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2146" y="647699"/>
            <a:ext cx="2683330" cy="26833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FB12D8C-572F-4417-9FE1-D691A132F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844C0-8722-47A2-A586-72C75B400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 dirty="0"/>
              <a:t>Rozrod: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zobrazení přímé linie.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descendentní (od předka k jeho potomkům).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kompletní (sledujeme všechny přímé potomky).</a:t>
            </a:r>
          </a:p>
          <a:p>
            <a:pPr>
              <a:lnSpc>
                <a:spcPct val="90000"/>
              </a:lnSpc>
            </a:pPr>
            <a:endParaRPr lang="cs-CZ" sz="1400" dirty="0"/>
          </a:p>
          <a:p>
            <a:pPr>
              <a:lnSpc>
                <a:spcPct val="90000"/>
              </a:lnSpc>
            </a:pPr>
            <a:r>
              <a:rPr lang="cs-CZ" sz="1400" dirty="0"/>
              <a:t>Rodokmen: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zobrazení přímé linie.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descendentní (od předka k jeho potomkům).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zaznamenávají se:</a:t>
            </a:r>
          </a:p>
          <a:p>
            <a:pPr lvl="2">
              <a:lnSpc>
                <a:spcPct val="90000"/>
              </a:lnSpc>
            </a:pPr>
            <a:r>
              <a:rPr lang="cs-CZ" sz="1400" dirty="0"/>
              <a:t>všichni mužští potomci a to i v případě, že změnili jméno.</a:t>
            </a:r>
          </a:p>
          <a:p>
            <a:pPr lvl="2">
              <a:lnSpc>
                <a:spcPct val="90000"/>
              </a:lnSpc>
            </a:pPr>
            <a:r>
              <a:rPr lang="cs-CZ" sz="1400" dirty="0"/>
              <a:t>všechny dcery do první generace (jejich děti pouze, pokud se dcery neprovdaly!).</a:t>
            </a:r>
          </a:p>
          <a:p>
            <a:pPr lvl="2">
              <a:lnSpc>
                <a:spcPct val="90000"/>
              </a:lnSpc>
            </a:pPr>
            <a:r>
              <a:rPr lang="cs-CZ" sz="1400" dirty="0"/>
              <a:t>manželé dcer i manželky synů.</a:t>
            </a:r>
          </a:p>
        </p:txBody>
      </p:sp>
      <p:pic>
        <p:nvPicPr>
          <p:cNvPr id="3074" name="Picture 2" descr="Rozrod">
            <a:extLst>
              <a:ext uri="{FF2B5EF4-FFF2-40B4-BE49-F238E27FC236}">
                <a16:creationId xmlns:a16="http://schemas.microsoft.com/office/drawing/2014/main" id="{8026F4D0-DF74-4CBA-A11F-C5B3DB70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3098" y="3526971"/>
            <a:ext cx="2721427" cy="27214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5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1D318A-1B45-486F-BAA1-7EC8D296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 dirty="0">
                <a:solidFill>
                  <a:srgbClr val="EBEBEB"/>
                </a:solidFill>
              </a:rPr>
              <a:t>Příbuzenské a pokrevní tabulky</a:t>
            </a:r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6003BE-DA6A-4F9B-A8A4-92016CB8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400" dirty="0">
                <a:solidFill>
                  <a:srgbClr val="FFFFFF"/>
                </a:solidFill>
              </a:rPr>
              <a:t>Je to vlastně vývod, dovedený obvykle až do praprarodičů, rozšířený o další příbuzné osoby, např. sourozence </a:t>
            </a:r>
            <a:r>
              <a:rPr lang="cs-CZ" sz="1400" dirty="0" err="1">
                <a:solidFill>
                  <a:srgbClr val="FFFFFF"/>
                </a:solidFill>
              </a:rPr>
              <a:t>probantových</a:t>
            </a:r>
            <a:r>
              <a:rPr lang="cs-CZ" sz="1400" dirty="0">
                <a:solidFill>
                  <a:srgbClr val="FFFFFF"/>
                </a:solidFill>
              </a:rPr>
              <a:t> rodičů a jejich dětí atd. Vzniká tak sice velmi nepřehledný celek, který však v určitém časovém úseku dovede zachytit veškeré příbuzenské souvislosti.</a:t>
            </a:r>
          </a:p>
        </p:txBody>
      </p:sp>
      <p:pic>
        <p:nvPicPr>
          <p:cNvPr id="4098" name="Picture 2" descr="Genealogie Hradil: Příbuzenské vztahy">
            <a:extLst>
              <a:ext uri="{FF2B5EF4-FFF2-40B4-BE49-F238E27FC236}">
                <a16:creationId xmlns:a16="http://schemas.microsoft.com/office/drawing/2014/main" id="{9C1D1B72-4576-4B01-AAF6-525DF0B7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451" y="2036759"/>
            <a:ext cx="6495847" cy="33940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8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859</Words>
  <Application>Microsoft Office PowerPoint</Application>
  <PresentationFormat>Širokoúhlá obrazovka</PresentationFormat>
  <Paragraphs>66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Genealogie</vt:lpstr>
      <vt:lpstr>Definice</vt:lpstr>
      <vt:lpstr>Vztah k jiným oborům</vt:lpstr>
      <vt:lpstr>Cíl genealogie</vt:lpstr>
      <vt:lpstr>Vývod</vt:lpstr>
      <vt:lpstr>Vývod</vt:lpstr>
      <vt:lpstr>Rozrod</vt:lpstr>
      <vt:lpstr>Rozrod</vt:lpstr>
      <vt:lpstr>Příbuzenské a pokrevní tabulky</vt:lpstr>
      <vt:lpstr>Prameny genealogie</vt:lpstr>
      <vt:lpstr>Písemné prameny</vt:lpstr>
      <vt:lpstr>Matriky</vt:lpstr>
      <vt:lpstr>Matriky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</dc:title>
  <dc:creator>Přemysl Bar</dc:creator>
  <cp:lastModifiedBy>Přemysl Bar</cp:lastModifiedBy>
  <cp:revision>3</cp:revision>
  <dcterms:created xsi:type="dcterms:W3CDTF">2021-11-01T15:29:12Z</dcterms:created>
  <dcterms:modified xsi:type="dcterms:W3CDTF">2021-12-09T15:56:00Z</dcterms:modified>
</cp:coreProperties>
</file>