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8" r:id="rId21"/>
    <p:sldId id="276" r:id="rId22"/>
    <p:sldId id="275" r:id="rId23"/>
    <p:sldId id="279" r:id="rId24"/>
    <p:sldId id="280" r:id="rId25"/>
    <p:sldId id="277" r:id="rId26"/>
    <p:sldId id="281" r:id="rId27"/>
    <p:sldId id="282" r:id="rId28"/>
    <p:sldId id="283" r:id="rId29"/>
    <p:sldId id="286" r:id="rId30"/>
    <p:sldId id="284" r:id="rId31"/>
    <p:sldId id="287" r:id="rId32"/>
    <p:sldId id="285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6432E-DF2E-444B-9D9F-091286C68A32}" v="50" dt="2021-10-18T15:46:45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mysl Bar" userId="e729b752-3125-4e78-a7e7-46c1a5182e56" providerId="ADAL" clId="{AE36432E-DF2E-444B-9D9F-091286C68A32}"/>
    <pc:docChg chg="undo custSel addSld modSld">
      <pc:chgData name="Přemysl Bar" userId="e729b752-3125-4e78-a7e7-46c1a5182e56" providerId="ADAL" clId="{AE36432E-DF2E-444B-9D9F-091286C68A32}" dt="2021-12-09T13:16:26.873" v="7408" actId="947"/>
      <pc:docMkLst>
        <pc:docMk/>
      </pc:docMkLst>
      <pc:sldChg chg="modSp mod">
        <pc:chgData name="Přemysl Bar" userId="e729b752-3125-4e78-a7e7-46c1a5182e56" providerId="ADAL" clId="{AE36432E-DF2E-444B-9D9F-091286C68A32}" dt="2021-12-09T11:04:15.240" v="7346" actId="20577"/>
        <pc:sldMkLst>
          <pc:docMk/>
          <pc:sldMk cId="3399875464" sldId="257"/>
        </pc:sldMkLst>
        <pc:spChg chg="mod">
          <ac:chgData name="Přemysl Bar" userId="e729b752-3125-4e78-a7e7-46c1a5182e56" providerId="ADAL" clId="{AE36432E-DF2E-444B-9D9F-091286C68A32}" dt="2021-12-09T11:04:15.240" v="7346" actId="20577"/>
          <ac:spMkLst>
            <pc:docMk/>
            <pc:sldMk cId="3399875464" sldId="257"/>
            <ac:spMk id="3" creationId="{5DA55113-6DF4-4A51-B1F0-5479522CD7ED}"/>
          </ac:spMkLst>
        </pc:spChg>
      </pc:sldChg>
      <pc:sldChg chg="modSp mod">
        <pc:chgData name="Přemysl Bar" userId="e729b752-3125-4e78-a7e7-46c1a5182e56" providerId="ADAL" clId="{AE36432E-DF2E-444B-9D9F-091286C68A32}" dt="2021-12-09T11:04:57.725" v="7372" actId="20577"/>
        <pc:sldMkLst>
          <pc:docMk/>
          <pc:sldMk cId="980377816" sldId="258"/>
        </pc:sldMkLst>
        <pc:spChg chg="mod">
          <ac:chgData name="Přemysl Bar" userId="e729b752-3125-4e78-a7e7-46c1a5182e56" providerId="ADAL" clId="{AE36432E-DF2E-444B-9D9F-091286C68A32}" dt="2021-10-18T11:06:53.704" v="819" actId="20577"/>
          <ac:spMkLst>
            <pc:docMk/>
            <pc:sldMk cId="980377816" sldId="258"/>
            <ac:spMk id="2" creationId="{9AE9698A-A4F8-4C9B-8543-0ADA9D07E057}"/>
          </ac:spMkLst>
        </pc:spChg>
        <pc:spChg chg="mod">
          <ac:chgData name="Přemysl Bar" userId="e729b752-3125-4e78-a7e7-46c1a5182e56" providerId="ADAL" clId="{AE36432E-DF2E-444B-9D9F-091286C68A32}" dt="2021-12-09T11:04:57.725" v="7372" actId="20577"/>
          <ac:spMkLst>
            <pc:docMk/>
            <pc:sldMk cId="980377816" sldId="258"/>
            <ac:spMk id="3" creationId="{A7B0C075-7DA3-48DE-A336-E811A5792DC9}"/>
          </ac:spMkLst>
        </pc:spChg>
      </pc:sldChg>
      <pc:sldChg chg="modSp new mod">
        <pc:chgData name="Přemysl Bar" userId="e729b752-3125-4e78-a7e7-46c1a5182e56" providerId="ADAL" clId="{AE36432E-DF2E-444B-9D9F-091286C68A32}" dt="2021-10-18T15:33:14.389" v="7241" actId="20577"/>
        <pc:sldMkLst>
          <pc:docMk/>
          <pc:sldMk cId="127939541" sldId="259"/>
        </pc:sldMkLst>
        <pc:spChg chg="mod">
          <ac:chgData name="Přemysl Bar" userId="e729b752-3125-4e78-a7e7-46c1a5182e56" providerId="ADAL" clId="{AE36432E-DF2E-444B-9D9F-091286C68A32}" dt="2021-10-18T10:58:18.019" v="260" actId="20577"/>
          <ac:spMkLst>
            <pc:docMk/>
            <pc:sldMk cId="127939541" sldId="259"/>
            <ac:spMk id="2" creationId="{0C5CFC1E-1B67-4485-99C8-FBABC07B215A}"/>
          </ac:spMkLst>
        </pc:spChg>
        <pc:spChg chg="mod">
          <ac:chgData name="Přemysl Bar" userId="e729b752-3125-4e78-a7e7-46c1a5182e56" providerId="ADAL" clId="{AE36432E-DF2E-444B-9D9F-091286C68A32}" dt="2021-10-18T15:33:14.389" v="7241" actId="20577"/>
          <ac:spMkLst>
            <pc:docMk/>
            <pc:sldMk cId="127939541" sldId="259"/>
            <ac:spMk id="3" creationId="{C222D754-E30E-4079-8E3E-A9BE21986AC1}"/>
          </ac:spMkLst>
        </pc:spChg>
      </pc:sldChg>
      <pc:sldChg chg="modSp new mod">
        <pc:chgData name="Přemysl Bar" userId="e729b752-3125-4e78-a7e7-46c1a5182e56" providerId="ADAL" clId="{AE36432E-DF2E-444B-9D9F-091286C68A32}" dt="2021-10-18T15:33:47.838" v="7242" actId="20577"/>
        <pc:sldMkLst>
          <pc:docMk/>
          <pc:sldMk cId="459093350" sldId="260"/>
        </pc:sldMkLst>
        <pc:spChg chg="mod">
          <ac:chgData name="Přemysl Bar" userId="e729b752-3125-4e78-a7e7-46c1a5182e56" providerId="ADAL" clId="{AE36432E-DF2E-444B-9D9F-091286C68A32}" dt="2021-10-18T11:03:59.401" v="622" actId="20577"/>
          <ac:spMkLst>
            <pc:docMk/>
            <pc:sldMk cId="459093350" sldId="260"/>
            <ac:spMk id="2" creationId="{A5A9C829-6A2D-4A17-86BF-B99B49261CDD}"/>
          </ac:spMkLst>
        </pc:spChg>
        <pc:spChg chg="mod">
          <ac:chgData name="Přemysl Bar" userId="e729b752-3125-4e78-a7e7-46c1a5182e56" providerId="ADAL" clId="{AE36432E-DF2E-444B-9D9F-091286C68A32}" dt="2021-10-18T15:33:47.838" v="7242" actId="20577"/>
          <ac:spMkLst>
            <pc:docMk/>
            <pc:sldMk cId="459093350" sldId="260"/>
            <ac:spMk id="3" creationId="{7A86C12A-1F15-4CB4-AAD5-9E71026187DA}"/>
          </ac:spMkLst>
        </pc:spChg>
      </pc:sldChg>
      <pc:sldChg chg="modSp new mod">
        <pc:chgData name="Přemysl Bar" userId="e729b752-3125-4e78-a7e7-46c1a5182e56" providerId="ADAL" clId="{AE36432E-DF2E-444B-9D9F-091286C68A32}" dt="2021-10-18T11:17:52.591" v="1437" actId="123"/>
        <pc:sldMkLst>
          <pc:docMk/>
          <pc:sldMk cId="516541295" sldId="261"/>
        </pc:sldMkLst>
        <pc:spChg chg="mod">
          <ac:chgData name="Přemysl Bar" userId="e729b752-3125-4e78-a7e7-46c1a5182e56" providerId="ADAL" clId="{AE36432E-DF2E-444B-9D9F-091286C68A32}" dt="2021-10-18T11:11:39.818" v="959" actId="20577"/>
          <ac:spMkLst>
            <pc:docMk/>
            <pc:sldMk cId="516541295" sldId="261"/>
            <ac:spMk id="2" creationId="{0D1EFEF3-0121-4031-8D4B-A90B1154C33E}"/>
          </ac:spMkLst>
        </pc:spChg>
        <pc:spChg chg="mod">
          <ac:chgData name="Přemysl Bar" userId="e729b752-3125-4e78-a7e7-46c1a5182e56" providerId="ADAL" clId="{AE36432E-DF2E-444B-9D9F-091286C68A32}" dt="2021-10-18T11:17:52.591" v="1437" actId="123"/>
          <ac:spMkLst>
            <pc:docMk/>
            <pc:sldMk cId="516541295" sldId="261"/>
            <ac:spMk id="3" creationId="{0DFE152F-7899-4284-8FA8-36A82FD4116C}"/>
          </ac:spMkLst>
        </pc:spChg>
      </pc:sldChg>
      <pc:sldChg chg="modSp new mod">
        <pc:chgData name="Přemysl Bar" userId="e729b752-3125-4e78-a7e7-46c1a5182e56" providerId="ADAL" clId="{AE36432E-DF2E-444B-9D9F-091286C68A32}" dt="2021-10-18T11:29:51.197" v="1965" actId="123"/>
        <pc:sldMkLst>
          <pc:docMk/>
          <pc:sldMk cId="1260010931" sldId="262"/>
        </pc:sldMkLst>
        <pc:spChg chg="mod">
          <ac:chgData name="Přemysl Bar" userId="e729b752-3125-4e78-a7e7-46c1a5182e56" providerId="ADAL" clId="{AE36432E-DF2E-444B-9D9F-091286C68A32}" dt="2021-10-18T11:18:37.748" v="1453" actId="20577"/>
          <ac:spMkLst>
            <pc:docMk/>
            <pc:sldMk cId="1260010931" sldId="262"/>
            <ac:spMk id="2" creationId="{4A6C61E5-59FF-405D-8DB4-3EB8BF801CE4}"/>
          </ac:spMkLst>
        </pc:spChg>
        <pc:spChg chg="mod">
          <ac:chgData name="Přemysl Bar" userId="e729b752-3125-4e78-a7e7-46c1a5182e56" providerId="ADAL" clId="{AE36432E-DF2E-444B-9D9F-091286C68A32}" dt="2021-10-18T11:29:51.197" v="1965" actId="123"/>
          <ac:spMkLst>
            <pc:docMk/>
            <pc:sldMk cId="1260010931" sldId="262"/>
            <ac:spMk id="3" creationId="{E678CBC4-4DEF-4961-A158-F748363C9DB0}"/>
          </ac:spMkLst>
        </pc:spChg>
      </pc:sldChg>
      <pc:sldChg chg="modSp new mod">
        <pc:chgData name="Přemysl Bar" userId="e729b752-3125-4e78-a7e7-46c1a5182e56" providerId="ADAL" clId="{AE36432E-DF2E-444B-9D9F-091286C68A32}" dt="2021-10-18T15:37:08.372" v="7303" actId="20577"/>
        <pc:sldMkLst>
          <pc:docMk/>
          <pc:sldMk cId="2528611240" sldId="263"/>
        </pc:sldMkLst>
        <pc:spChg chg="mod">
          <ac:chgData name="Přemysl Bar" userId="e729b752-3125-4e78-a7e7-46c1a5182e56" providerId="ADAL" clId="{AE36432E-DF2E-444B-9D9F-091286C68A32}" dt="2021-10-18T11:30:13.920" v="1977" actId="20577"/>
          <ac:spMkLst>
            <pc:docMk/>
            <pc:sldMk cId="2528611240" sldId="263"/>
            <ac:spMk id="2" creationId="{4B4ADC9A-3A0F-4A9A-8066-A70EBCFFBDFA}"/>
          </ac:spMkLst>
        </pc:spChg>
        <pc:spChg chg="mod">
          <ac:chgData name="Přemysl Bar" userId="e729b752-3125-4e78-a7e7-46c1a5182e56" providerId="ADAL" clId="{AE36432E-DF2E-444B-9D9F-091286C68A32}" dt="2021-10-18T15:37:08.372" v="7303" actId="20577"/>
          <ac:spMkLst>
            <pc:docMk/>
            <pc:sldMk cId="2528611240" sldId="263"/>
            <ac:spMk id="3" creationId="{A2ABFE84-CBAE-4B64-BDEE-814125C0F83B}"/>
          </ac:spMkLst>
        </pc:spChg>
      </pc:sldChg>
      <pc:sldChg chg="addSp modSp new mod setBg setClrOvrMap">
        <pc:chgData name="Přemysl Bar" userId="e729b752-3125-4e78-a7e7-46c1a5182e56" providerId="ADAL" clId="{AE36432E-DF2E-444B-9D9F-091286C68A32}" dt="2021-10-18T12:33:25.614" v="2853" actId="26606"/>
        <pc:sldMkLst>
          <pc:docMk/>
          <pc:sldMk cId="26255805" sldId="264"/>
        </pc:sldMkLst>
        <pc:spChg chg="mo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2" creationId="{5711C835-1073-4FA3-94BC-162220BC3C4F}"/>
          </ac:spMkLst>
        </pc:spChg>
        <pc:spChg chg="mo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3" creationId="{0B6F15F0-F440-499F-A271-C6A93B5EC74E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1" creationId="{EE4E366E-272A-409E-840F-9A6A64A9E3FF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3" creationId="{A721560C-E4AB-4287-A29C-3F6916794CB9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5" creationId="{DF6CFF07-D953-4F9C-9A0E-E0A6AACB6158}"/>
          </ac:spMkLst>
        </pc:spChg>
        <pc:spChg chg="add">
          <ac:chgData name="Přemysl Bar" userId="e729b752-3125-4e78-a7e7-46c1a5182e56" providerId="ADAL" clId="{AE36432E-DF2E-444B-9D9F-091286C68A32}" dt="2021-10-18T12:33:25.614" v="2853" actId="26606"/>
          <ac:spMkLst>
            <pc:docMk/>
            <pc:sldMk cId="26255805" sldId="264"/>
            <ac:spMk id="77" creationId="{DAA4FEEE-0B5F-41BF-825D-60F9FB089568}"/>
          </ac:spMkLst>
        </pc:spChg>
        <pc:picChg chg="add mod">
          <ac:chgData name="Přemysl Bar" userId="e729b752-3125-4e78-a7e7-46c1a5182e56" providerId="ADAL" clId="{AE36432E-DF2E-444B-9D9F-091286C68A32}" dt="2021-10-18T12:33:25.614" v="2853" actId="26606"/>
          <ac:picMkLst>
            <pc:docMk/>
            <pc:sldMk cId="26255805" sldId="264"/>
            <ac:picMk id="2050" creationId="{F36A7CED-66A6-4BDC-9A43-AF8B4E302253}"/>
          </ac:picMkLst>
        </pc:picChg>
      </pc:sldChg>
      <pc:sldChg chg="addSp delSp modSp new mod setBg addAnim delAnim setClrOvrMap">
        <pc:chgData name="Přemysl Bar" userId="e729b752-3125-4e78-a7e7-46c1a5182e56" providerId="ADAL" clId="{AE36432E-DF2E-444B-9D9F-091286C68A32}" dt="2021-10-18T12:30:16.218" v="2851" actId="123"/>
        <pc:sldMkLst>
          <pc:docMk/>
          <pc:sldMk cId="1204407263" sldId="265"/>
        </pc:sldMkLst>
        <pc:spChg chg="mo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2" creationId="{9B251A0B-4F8B-4E27-A577-59C0355B5A11}"/>
          </ac:spMkLst>
        </pc:spChg>
        <pc:spChg chg="mod ord">
          <ac:chgData name="Přemysl Bar" userId="e729b752-3125-4e78-a7e7-46c1a5182e56" providerId="ADAL" clId="{AE36432E-DF2E-444B-9D9F-091286C68A32}" dt="2021-10-18T12:30:16.218" v="2851" actId="123"/>
          <ac:spMkLst>
            <pc:docMk/>
            <pc:sldMk cId="1204407263" sldId="265"/>
            <ac:spMk id="3" creationId="{877F011F-87A8-40C5-8532-E39426A15B12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75" creationId="{989BE678-777B-482A-A616-FEDC47B162E5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1" creationId="{D28BE0C3-2102-4820-B88B-A448B1840D14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3" creationId="{E4F17063-EDA4-417B-946F-BA357F3B390D}"/>
          </ac:spMkLst>
        </pc:spChg>
        <pc:spChg chg="add del">
          <ac:chgData name="Přemysl Bar" userId="e729b752-3125-4e78-a7e7-46c1a5182e56" providerId="ADAL" clId="{AE36432E-DF2E-444B-9D9F-091286C68A32}" dt="2021-10-18T12:28:19.727" v="2834" actId="26606"/>
          <ac:spMkLst>
            <pc:docMk/>
            <pc:sldMk cId="1204407263" sldId="265"/>
            <ac:spMk id="85" creationId="{D36F3EEA-55D4-4677-80E7-92D00B8F343B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28" creationId="{B4AAD3FD-83A5-4B89-9F8F-01B8870865BE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29" creationId="{61752F1D-FC0F-4103-9584-630E643CCDA6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30" creationId="{70151CB7-E7DE-4917-B831-01DF9CE01306}"/>
          </ac:spMkLst>
        </pc:spChg>
        <pc:spChg chg="add">
          <ac:chgData name="Přemysl Bar" userId="e729b752-3125-4e78-a7e7-46c1a5182e56" providerId="ADAL" clId="{AE36432E-DF2E-444B-9D9F-091286C68A32}" dt="2021-10-18T12:28:19.743" v="2835" actId="26606"/>
          <ac:spMkLst>
            <pc:docMk/>
            <pc:sldMk cId="1204407263" sldId="265"/>
            <ac:spMk id="1031" creationId="{A92A1116-1C84-41DF-B803-1F7B0883EC82}"/>
          </ac:spMkLst>
        </pc:sp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1" creationId="{DF19BAF3-7E20-4B9D-B544-BABAEEA1FA75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3" creationId="{950648F4-ABCD-4DF0-8641-76CFB2354721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7" creationId="{CF1EB4BD-9C7E-4AA3-9681-C7EB0DA6250B}"/>
          </ac:picMkLst>
        </pc:picChg>
        <pc:picChg chg="add del">
          <ac:chgData name="Přemysl Bar" userId="e729b752-3125-4e78-a7e7-46c1a5182e56" providerId="ADAL" clId="{AE36432E-DF2E-444B-9D9F-091286C68A32}" dt="2021-10-18T12:28:19.727" v="2834" actId="26606"/>
          <ac:picMkLst>
            <pc:docMk/>
            <pc:sldMk cId="1204407263" sldId="265"/>
            <ac:picMk id="79" creationId="{94AAE3AA-3759-4D28-B0EF-575F25A5146C}"/>
          </ac:picMkLst>
        </pc:picChg>
        <pc:picChg chg="add mod ord">
          <ac:chgData name="Přemysl Bar" userId="e729b752-3125-4e78-a7e7-46c1a5182e56" providerId="ADAL" clId="{AE36432E-DF2E-444B-9D9F-091286C68A32}" dt="2021-10-18T12:28:19.743" v="2835" actId="26606"/>
          <ac:picMkLst>
            <pc:docMk/>
            <pc:sldMk cId="1204407263" sldId="265"/>
            <ac:picMk id="1026" creationId="{FA0D52E7-F828-4DFD-84A7-A90A2BB4A1BF}"/>
          </ac:picMkLst>
        </pc:picChg>
      </pc:sldChg>
      <pc:sldChg chg="addSp delSp modSp new mod setBg addAnim delAnim">
        <pc:chgData name="Přemysl Bar" userId="e729b752-3125-4e78-a7e7-46c1a5182e56" providerId="ADAL" clId="{AE36432E-DF2E-444B-9D9F-091286C68A32}" dt="2021-10-18T12:43:00.429" v="2999" actId="1076"/>
        <pc:sldMkLst>
          <pc:docMk/>
          <pc:sldMk cId="1599074495" sldId="266"/>
        </pc:sldMkLst>
        <pc:spChg chg="mod">
          <ac:chgData name="Přemysl Bar" userId="e729b752-3125-4e78-a7e7-46c1a5182e56" providerId="ADAL" clId="{AE36432E-DF2E-444B-9D9F-091286C68A32}" dt="2021-10-18T12:36:52.590" v="2880" actId="26606"/>
          <ac:spMkLst>
            <pc:docMk/>
            <pc:sldMk cId="1599074495" sldId="266"/>
            <ac:spMk id="2" creationId="{107220A3-869B-4492-9B2D-99CD9CE67B9F}"/>
          </ac:spMkLst>
        </pc:spChg>
        <pc:spChg chg="mod">
          <ac:chgData name="Přemysl Bar" userId="e729b752-3125-4e78-a7e7-46c1a5182e56" providerId="ADAL" clId="{AE36432E-DF2E-444B-9D9F-091286C68A32}" dt="2021-10-18T12:42:47.921" v="2994" actId="20577"/>
          <ac:spMkLst>
            <pc:docMk/>
            <pc:sldMk cId="1599074495" sldId="266"/>
            <ac:spMk id="3" creationId="{2D2EB22B-7995-456B-9EFF-826B0CFBC242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77" creationId="{DAD27A50-88D7-4E2A-8488-F2879768AF35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3" creationId="{7C704F0F-1CD8-4DC1-AEE9-225958232415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5" creationId="{E4F17063-EDA4-417B-946F-BA357F3B390D}"/>
          </ac:spMkLst>
        </pc:spChg>
        <pc:spChg chg="add del">
          <ac:chgData name="Přemysl Bar" userId="e729b752-3125-4e78-a7e7-46c1a5182e56" providerId="ADAL" clId="{AE36432E-DF2E-444B-9D9F-091286C68A32}" dt="2021-10-18T12:36:52.543" v="2879" actId="26606"/>
          <ac:spMkLst>
            <pc:docMk/>
            <pc:sldMk cId="1599074495" sldId="266"/>
            <ac:spMk id="87" creationId="{D36F3EEA-55D4-4677-80E7-92D00B8F343B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78" creationId="{7DAA46B9-B7E8-4487-B28E-C63A6EB7AA27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79" creationId="{C866818C-1E5F-475A-B310-3C06B555FB69}"/>
          </ac:spMkLst>
        </pc:spChg>
        <pc:spChg chg="add del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0" creationId="{D12AFDE8-E1ED-4A49-B8B3-4953F4B8ACB9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2" creationId="{01F06C3F-35EE-478B-B96B-1247519C73C3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3" creationId="{72742D7C-18EF-4DDC-B3B1-7D394C348ACC}"/>
          </ac:spMkLst>
        </pc:spChg>
        <pc:spChg chg="add">
          <ac:chgData name="Přemysl Bar" userId="e729b752-3125-4e78-a7e7-46c1a5182e56" providerId="ADAL" clId="{AE36432E-DF2E-444B-9D9F-091286C68A32}" dt="2021-10-18T12:40:17.091" v="2890" actId="26606"/>
          <ac:spMkLst>
            <pc:docMk/>
            <pc:sldMk cId="1599074495" sldId="266"/>
            <ac:spMk id="3084" creationId="{5DFB004C-C794-45CE-846D-166C532D642C}"/>
          </ac:spMkLst>
        </pc:spChg>
        <pc:picChg chg="add mod ord">
          <ac:chgData name="Přemysl Bar" userId="e729b752-3125-4e78-a7e7-46c1a5182e56" providerId="ADAL" clId="{AE36432E-DF2E-444B-9D9F-091286C68A32}" dt="2021-10-18T12:41:29.996" v="2959" actId="1076"/>
          <ac:picMkLst>
            <pc:docMk/>
            <pc:sldMk cId="1599074495" sldId="266"/>
            <ac:picMk id="4" creationId="{FB5A87EE-5F72-4A8F-B025-FB21CE6CB9B7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3" creationId="{94DDC893-E5EF-4CDE-B040-BA5B53AADD78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5" creationId="{85F1A06D-D369-4974-8208-56120C5E7A97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79" creationId="{A47C6ACD-2325-48C6-B9F3-C21563A05EA5}"/>
          </ac:picMkLst>
        </pc:picChg>
        <pc:picChg chg="add del">
          <ac:chgData name="Přemysl Bar" userId="e729b752-3125-4e78-a7e7-46c1a5182e56" providerId="ADAL" clId="{AE36432E-DF2E-444B-9D9F-091286C68A32}" dt="2021-10-18T12:36:52.543" v="2879" actId="26606"/>
          <ac:picMkLst>
            <pc:docMk/>
            <pc:sldMk cId="1599074495" sldId="266"/>
            <ac:picMk id="81" creationId="{1081DF83-4F35-4560-87E6-0DE8AAAC33DB}"/>
          </ac:picMkLst>
        </pc:picChg>
        <pc:picChg chg="add mod ord">
          <ac:chgData name="Přemysl Bar" userId="e729b752-3125-4e78-a7e7-46c1a5182e56" providerId="ADAL" clId="{AE36432E-DF2E-444B-9D9F-091286C68A32}" dt="2021-10-18T12:43:00.429" v="2999" actId="1076"/>
          <ac:picMkLst>
            <pc:docMk/>
            <pc:sldMk cId="1599074495" sldId="266"/>
            <ac:picMk id="3074" creationId="{453F3FC6-1E90-41CF-99CD-7B357E0843D2}"/>
          </ac:picMkLst>
        </pc:picChg>
        <pc:picChg chg="add mod ord">
          <ac:chgData name="Přemysl Bar" userId="e729b752-3125-4e78-a7e7-46c1a5182e56" providerId="ADAL" clId="{AE36432E-DF2E-444B-9D9F-091286C68A32}" dt="2021-10-18T12:42:58.302" v="2998" actId="1076"/>
          <ac:picMkLst>
            <pc:docMk/>
            <pc:sldMk cId="1599074495" sldId="266"/>
            <ac:picMk id="3076" creationId="{2D28621E-6BA2-4AA8-98C2-9B1988664491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5:38:00.938" v="7314" actId="20577"/>
        <pc:sldMkLst>
          <pc:docMk/>
          <pc:sldMk cId="2299019521" sldId="267"/>
        </pc:sldMkLst>
        <pc:spChg chg="mod">
          <ac:chgData name="Přemysl Bar" userId="e729b752-3125-4e78-a7e7-46c1a5182e56" providerId="ADAL" clId="{AE36432E-DF2E-444B-9D9F-091286C68A32}" dt="2021-10-18T12:47:07.558" v="3156" actId="26606"/>
          <ac:spMkLst>
            <pc:docMk/>
            <pc:sldMk cId="2299019521" sldId="267"/>
            <ac:spMk id="2" creationId="{E8747BEE-F160-4597-9000-1AFE671B1787}"/>
          </ac:spMkLst>
        </pc:spChg>
        <pc:spChg chg="mod ord">
          <ac:chgData name="Přemysl Bar" userId="e729b752-3125-4e78-a7e7-46c1a5182e56" providerId="ADAL" clId="{AE36432E-DF2E-444B-9D9F-091286C68A32}" dt="2021-10-18T15:38:00.938" v="7314" actId="20577"/>
          <ac:spMkLst>
            <pc:docMk/>
            <pc:sldMk cId="2299019521" sldId="267"/>
            <ac:spMk id="3" creationId="{E4817393-6E49-4AA1-B7B4-8B0093AF0666}"/>
          </ac:spMkLst>
        </pc:spChg>
        <pc:spChg chg="add">
          <ac:chgData name="Přemysl Bar" userId="e729b752-3125-4e78-a7e7-46c1a5182e56" providerId="ADAL" clId="{AE36432E-DF2E-444B-9D9F-091286C68A32}" dt="2021-10-18T12:47:07.558" v="3156" actId="26606"/>
          <ac:spMkLst>
            <pc:docMk/>
            <pc:sldMk cId="2299019521" sldId="267"/>
            <ac:spMk id="73" creationId="{B54E2689-26D4-44B0-9175-57BD88CF2849}"/>
          </ac:spMkLst>
        </pc:spChg>
        <pc:picChg chg="add mod">
          <ac:chgData name="Přemysl Bar" userId="e729b752-3125-4e78-a7e7-46c1a5182e56" providerId="ADAL" clId="{AE36432E-DF2E-444B-9D9F-091286C68A32}" dt="2021-10-18T12:47:07.558" v="3156" actId="26606"/>
          <ac:picMkLst>
            <pc:docMk/>
            <pc:sldMk cId="2299019521" sldId="267"/>
            <ac:picMk id="4098" creationId="{CA60B2F5-EDB7-4E54-B6A0-589436AED8FB}"/>
          </ac:picMkLst>
        </pc:picChg>
        <pc:picChg chg="add mod">
          <ac:chgData name="Přemysl Bar" userId="e729b752-3125-4e78-a7e7-46c1a5182e56" providerId="ADAL" clId="{AE36432E-DF2E-444B-9D9F-091286C68A32}" dt="2021-10-18T12:47:07.558" v="3156" actId="26606"/>
          <ac:picMkLst>
            <pc:docMk/>
            <pc:sldMk cId="2299019521" sldId="267"/>
            <ac:picMk id="4100" creationId="{78ED0001-73EF-4BFD-8001-DCD7FA07AB57}"/>
          </ac:picMkLst>
        </pc:picChg>
      </pc:sldChg>
      <pc:sldChg chg="addSp delSp modSp new mod setBg setClrOvrMap">
        <pc:chgData name="Přemysl Bar" userId="e729b752-3125-4e78-a7e7-46c1a5182e56" providerId="ADAL" clId="{AE36432E-DF2E-444B-9D9F-091286C68A32}" dt="2021-10-18T15:39:33.665" v="7317" actId="20577"/>
        <pc:sldMkLst>
          <pc:docMk/>
          <pc:sldMk cId="377327723" sldId="268"/>
        </pc:sldMkLst>
        <pc:spChg chg="mod">
          <ac:chgData name="Přemysl Bar" userId="e729b752-3125-4e78-a7e7-46c1a5182e56" providerId="ADAL" clId="{AE36432E-DF2E-444B-9D9F-091286C68A32}" dt="2021-10-18T13:00:27.496" v="3437" actId="20577"/>
          <ac:spMkLst>
            <pc:docMk/>
            <pc:sldMk cId="377327723" sldId="268"/>
            <ac:spMk id="2" creationId="{2306F02C-8B34-4CCF-A48C-53D8CC95F439}"/>
          </ac:spMkLst>
        </pc:spChg>
        <pc:spChg chg="mod ord">
          <ac:chgData name="Přemysl Bar" userId="e729b752-3125-4e78-a7e7-46c1a5182e56" providerId="ADAL" clId="{AE36432E-DF2E-444B-9D9F-091286C68A32}" dt="2021-10-18T15:39:33.665" v="7317" actId="20577"/>
          <ac:spMkLst>
            <pc:docMk/>
            <pc:sldMk cId="377327723" sldId="268"/>
            <ac:spMk id="3" creationId="{14E8DA8A-1B7A-4E14-8700-764242C870D8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1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3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5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2:55:31.897" v="3403" actId="26606"/>
          <ac:spMkLst>
            <pc:docMk/>
            <pc:sldMk cId="377327723" sldId="268"/>
            <ac:spMk id="77" creationId="{A92A1116-1C84-41DF-B803-1F7B0883EC82}"/>
          </ac:spMkLst>
        </pc:spChg>
        <pc:spChg chg="add del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35" creationId="{A93A089E-0A16-452C-B341-0F769780D262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2" creationId="{7DAA46B9-B7E8-4487-B28E-C63A6EB7AA27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3" creationId="{C866818C-1E5F-475A-B310-3C06B555FB69}"/>
          </ac:spMkLst>
        </pc:spChg>
        <pc:spChg chg="add">
          <ac:chgData name="Přemysl Bar" userId="e729b752-3125-4e78-a7e7-46c1a5182e56" providerId="ADAL" clId="{AE36432E-DF2E-444B-9D9F-091286C68A32}" dt="2021-10-18T12:56:16.587" v="3405" actId="26606"/>
          <ac:spMkLst>
            <pc:docMk/>
            <pc:sldMk cId="377327723" sldId="268"/>
            <ac:spMk id="194" creationId="{D12AFDE8-E1ED-4A49-B8B3-4953F4B8ACB9}"/>
          </ac:spMkLst>
        </pc:spChg>
        <pc:picChg chg="add mod ord">
          <ac:chgData name="Přemysl Bar" userId="e729b752-3125-4e78-a7e7-46c1a5182e56" providerId="ADAL" clId="{AE36432E-DF2E-444B-9D9F-091286C68A32}" dt="2021-10-18T12:56:16.587" v="3405" actId="26606"/>
          <ac:picMkLst>
            <pc:docMk/>
            <pc:sldMk cId="377327723" sldId="268"/>
            <ac:picMk id="5122" creationId="{1ECFD5A8-33D5-4B97-8BE8-9724161C5946}"/>
          </ac:picMkLst>
        </pc:picChg>
        <pc:picChg chg="add mod">
          <ac:chgData name="Přemysl Bar" userId="e729b752-3125-4e78-a7e7-46c1a5182e56" providerId="ADAL" clId="{AE36432E-DF2E-444B-9D9F-091286C68A32}" dt="2021-10-18T12:56:16.587" v="3405" actId="26606"/>
          <ac:picMkLst>
            <pc:docMk/>
            <pc:sldMk cId="377327723" sldId="268"/>
            <ac:picMk id="5124" creationId="{BB3819CF-D3D5-454B-A40E-EE9C4901F7D7}"/>
          </ac:picMkLst>
        </pc:picChg>
      </pc:sldChg>
      <pc:sldChg chg="modSp new mod">
        <pc:chgData name="Přemysl Bar" userId="e729b752-3125-4e78-a7e7-46c1a5182e56" providerId="ADAL" clId="{AE36432E-DF2E-444B-9D9F-091286C68A32}" dt="2021-10-18T13:02:47.917" v="3636" actId="20577"/>
        <pc:sldMkLst>
          <pc:docMk/>
          <pc:sldMk cId="3720024837" sldId="269"/>
        </pc:sldMkLst>
        <pc:spChg chg="mod">
          <ac:chgData name="Přemysl Bar" userId="e729b752-3125-4e78-a7e7-46c1a5182e56" providerId="ADAL" clId="{AE36432E-DF2E-444B-9D9F-091286C68A32}" dt="2021-10-18T12:59:57.956" v="3410" actId="20577"/>
          <ac:spMkLst>
            <pc:docMk/>
            <pc:sldMk cId="3720024837" sldId="269"/>
            <ac:spMk id="2" creationId="{61273F5F-F0EF-4C58-A1F0-9B9E66B4041D}"/>
          </ac:spMkLst>
        </pc:spChg>
        <pc:spChg chg="mod">
          <ac:chgData name="Přemysl Bar" userId="e729b752-3125-4e78-a7e7-46c1a5182e56" providerId="ADAL" clId="{AE36432E-DF2E-444B-9D9F-091286C68A32}" dt="2021-10-18T13:02:47.917" v="3636" actId="20577"/>
          <ac:spMkLst>
            <pc:docMk/>
            <pc:sldMk cId="3720024837" sldId="269"/>
            <ac:spMk id="3" creationId="{FC87ADFF-386A-408C-A87D-FF28140C581D}"/>
          </ac:spMkLst>
        </pc:spChg>
      </pc:sldChg>
      <pc:sldChg chg="addSp modSp new mod setBg">
        <pc:chgData name="Přemysl Bar" userId="e729b752-3125-4e78-a7e7-46c1a5182e56" providerId="ADAL" clId="{AE36432E-DF2E-444B-9D9F-091286C68A32}" dt="2021-10-18T13:24:03.488" v="4379" actId="962"/>
        <pc:sldMkLst>
          <pc:docMk/>
          <pc:sldMk cId="2048985259" sldId="270"/>
        </pc:sldMkLst>
        <pc:spChg chg="mo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2" creationId="{81BF454B-21D9-4FB5-BF32-535E0324E361}"/>
          </ac:spMkLst>
        </pc:spChg>
        <pc:spChg chg="mod or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3" creationId="{30C4CD42-2637-44D1-82E7-CC86C66C5050}"/>
          </ac:spMkLst>
        </pc:spChg>
        <pc:spChg chg="add">
          <ac:chgData name="Přemysl Bar" userId="e729b752-3125-4e78-a7e7-46c1a5182e56" providerId="ADAL" clId="{AE36432E-DF2E-444B-9D9F-091286C68A32}" dt="2021-10-18T13:24:00.352" v="4375" actId="26606"/>
          <ac:spMkLst>
            <pc:docMk/>
            <pc:sldMk cId="2048985259" sldId="270"/>
            <ac:spMk id="73" creationId="{B54E2689-26D4-44B0-9175-57BD88CF2849}"/>
          </ac:spMkLst>
        </pc:spChg>
        <pc:picChg chg="add mod">
          <ac:chgData name="Přemysl Bar" userId="e729b752-3125-4e78-a7e7-46c1a5182e56" providerId="ADAL" clId="{AE36432E-DF2E-444B-9D9F-091286C68A32}" dt="2021-10-18T13:24:03.488" v="4378" actId="27614"/>
          <ac:picMkLst>
            <pc:docMk/>
            <pc:sldMk cId="2048985259" sldId="270"/>
            <ac:picMk id="6146" creationId="{C298ADFB-8157-4097-8953-E3CDFD772CE9}"/>
          </ac:picMkLst>
        </pc:picChg>
        <pc:picChg chg="add mod">
          <ac:chgData name="Přemysl Bar" userId="e729b752-3125-4e78-a7e7-46c1a5182e56" providerId="ADAL" clId="{AE36432E-DF2E-444B-9D9F-091286C68A32}" dt="2021-10-18T13:24:03.488" v="4379" actId="962"/>
          <ac:picMkLst>
            <pc:docMk/>
            <pc:sldMk cId="2048985259" sldId="270"/>
            <ac:picMk id="6148" creationId="{6659C614-0CC1-4349-BAA2-089E0F6B99C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39:57.654" v="7318" actId="123"/>
        <pc:sldMkLst>
          <pc:docMk/>
          <pc:sldMk cId="3153844916" sldId="271"/>
        </pc:sldMkLst>
        <pc:spChg chg="mod">
          <ac:chgData name="Přemysl Bar" userId="e729b752-3125-4e78-a7e7-46c1a5182e56" providerId="ADAL" clId="{AE36432E-DF2E-444B-9D9F-091286C68A32}" dt="2021-10-18T13:42:29.766" v="4391" actId="26606"/>
          <ac:spMkLst>
            <pc:docMk/>
            <pc:sldMk cId="3153844916" sldId="271"/>
            <ac:spMk id="2" creationId="{FD370CB7-DC52-4EDD-9C3E-06B180F97DBC}"/>
          </ac:spMkLst>
        </pc:spChg>
        <pc:spChg chg="mod ord">
          <ac:chgData name="Přemysl Bar" userId="e729b752-3125-4e78-a7e7-46c1a5182e56" providerId="ADAL" clId="{AE36432E-DF2E-444B-9D9F-091286C68A32}" dt="2021-10-18T15:39:57.654" v="7318" actId="123"/>
          <ac:spMkLst>
            <pc:docMk/>
            <pc:sldMk cId="3153844916" sldId="271"/>
            <ac:spMk id="3" creationId="{2467AC2B-C19C-4003-8F8D-3EFA7CD43393}"/>
          </ac:spMkLst>
        </pc:spChg>
        <pc:spChg chg="add del">
          <ac:chgData name="Přemysl Bar" userId="e729b752-3125-4e78-a7e7-46c1a5182e56" providerId="ADAL" clId="{AE36432E-DF2E-444B-9D9F-091286C68A32}" dt="2021-10-18T13:42:24.734" v="4382" actId="26606"/>
          <ac:spMkLst>
            <pc:docMk/>
            <pc:sldMk cId="3153844916" sldId="271"/>
            <ac:spMk id="71" creationId="{A93A089E-0A16-452C-B341-0F769780D262}"/>
          </ac:spMkLst>
        </pc:spChg>
        <pc:spChg chg="add del">
          <ac:chgData name="Přemysl Bar" userId="e729b752-3125-4e78-a7e7-46c1a5182e56" providerId="ADAL" clId="{AE36432E-DF2E-444B-9D9F-091286C68A32}" dt="2021-10-18T13:42:26.093" v="4384" actId="26606"/>
          <ac:spMkLst>
            <pc:docMk/>
            <pc:sldMk cId="3153844916" sldId="271"/>
            <ac:spMk id="7172" creationId="{AA047838-7F9E-43CF-A116-26E7AAA8F842}"/>
          </ac:spMkLst>
        </pc:spChg>
        <pc:spChg chg="add del">
          <ac:chgData name="Přemysl Bar" userId="e729b752-3125-4e78-a7e7-46c1a5182e56" providerId="ADAL" clId="{AE36432E-DF2E-444B-9D9F-091286C68A32}" dt="2021-10-18T13:42:27.097" v="4386" actId="26606"/>
          <ac:spMkLst>
            <pc:docMk/>
            <pc:sldMk cId="3153844916" sldId="271"/>
            <ac:spMk id="7174" creationId="{A93A089E-0A16-452C-B341-0F769780D262}"/>
          </ac:spMkLst>
        </pc:spChg>
        <pc:spChg chg="add del">
          <ac:chgData name="Přemysl Bar" userId="e729b752-3125-4e78-a7e7-46c1a5182e56" providerId="ADAL" clId="{AE36432E-DF2E-444B-9D9F-091286C68A32}" dt="2021-10-18T13:42:29.138" v="4388" actId="26606"/>
          <ac:spMkLst>
            <pc:docMk/>
            <pc:sldMk cId="3153844916" sldId="271"/>
            <ac:spMk id="7176" creationId="{AA047838-7F9E-43CF-A116-26E7AAA8F842}"/>
          </ac:spMkLst>
        </pc:spChg>
        <pc:spChg chg="add del">
          <ac:chgData name="Přemysl Bar" userId="e729b752-3125-4e78-a7e7-46c1a5182e56" providerId="ADAL" clId="{AE36432E-DF2E-444B-9D9F-091286C68A32}" dt="2021-10-18T13:42:29.719" v="4390" actId="26606"/>
          <ac:spMkLst>
            <pc:docMk/>
            <pc:sldMk cId="3153844916" sldId="271"/>
            <ac:spMk id="7178" creationId="{A93A089E-0A16-452C-B341-0F769780D262}"/>
          </ac:spMkLst>
        </pc:spChg>
        <pc:spChg chg="add">
          <ac:chgData name="Přemysl Bar" userId="e729b752-3125-4e78-a7e7-46c1a5182e56" providerId="ADAL" clId="{AE36432E-DF2E-444B-9D9F-091286C68A32}" dt="2021-10-18T13:42:29.766" v="4391" actId="26606"/>
          <ac:spMkLst>
            <pc:docMk/>
            <pc:sldMk cId="3153844916" sldId="271"/>
            <ac:spMk id="7180" creationId="{AA047838-7F9E-43CF-A116-26E7AAA8F842}"/>
          </ac:spMkLst>
        </pc:spChg>
        <pc:picChg chg="add mod">
          <ac:chgData name="Přemysl Bar" userId="e729b752-3125-4e78-a7e7-46c1a5182e56" providerId="ADAL" clId="{AE36432E-DF2E-444B-9D9F-091286C68A32}" dt="2021-10-18T13:42:32.098" v="4392" actId="27614"/>
          <ac:picMkLst>
            <pc:docMk/>
            <pc:sldMk cId="3153844916" sldId="271"/>
            <ac:picMk id="7170" creationId="{99819AB1-515A-4449-B94B-B9754BA60809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2-09T11:10:04.662" v="7373" actId="20577"/>
        <pc:sldMkLst>
          <pc:docMk/>
          <pc:sldMk cId="2316261805" sldId="272"/>
        </pc:sldMkLst>
        <pc:spChg chg="mo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2" creationId="{D06ED732-1814-4980-B073-288C51C43C67}"/>
          </ac:spMkLst>
        </pc:spChg>
        <pc:spChg chg="mod">
          <ac:chgData name="Přemysl Bar" userId="e729b752-3125-4e78-a7e7-46c1a5182e56" providerId="ADAL" clId="{AE36432E-DF2E-444B-9D9F-091286C68A32}" dt="2021-12-09T11:10:04.662" v="7373" actId="20577"/>
          <ac:spMkLst>
            <pc:docMk/>
            <pc:sldMk cId="2316261805" sldId="272"/>
            <ac:spMk id="3" creationId="{276C926C-C99F-4E09-B8CA-63CA3C39B182}"/>
          </ac:spMkLst>
        </pc:spChg>
        <pc:spChg chg="ad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71" creationId="{C8A3C342-1D03-412F-8DD3-BF519E8E0AE9}"/>
          </ac:spMkLst>
        </pc:spChg>
        <pc:spChg chg="add">
          <ac:chgData name="Přemysl Bar" userId="e729b752-3125-4e78-a7e7-46c1a5182e56" providerId="ADAL" clId="{AE36432E-DF2E-444B-9D9F-091286C68A32}" dt="2021-10-18T13:48:54.834" v="4395" actId="26606"/>
          <ac:spMkLst>
            <pc:docMk/>
            <pc:sldMk cId="2316261805" sldId="272"/>
            <ac:spMk id="73" creationId="{81CC9B02-E087-4350-AEBD-2C3CF001AF01}"/>
          </ac:spMkLst>
        </pc:spChg>
        <pc:picChg chg="add mod">
          <ac:chgData name="Přemysl Bar" userId="e729b752-3125-4e78-a7e7-46c1a5182e56" providerId="ADAL" clId="{AE36432E-DF2E-444B-9D9F-091286C68A32}" dt="2021-10-18T13:48:58.680" v="4396" actId="27614"/>
          <ac:picMkLst>
            <pc:docMk/>
            <pc:sldMk cId="2316261805" sldId="272"/>
            <ac:picMk id="8194" creationId="{C2E33F28-48BD-4CC6-8422-1494A6CB2CFF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3:50:51.200" v="4439" actId="20577"/>
        <pc:sldMkLst>
          <pc:docMk/>
          <pc:sldMk cId="1736094262" sldId="273"/>
        </pc:sldMkLst>
        <pc:spChg chg="mod">
          <ac:chgData name="Přemysl Bar" userId="e729b752-3125-4e78-a7e7-46c1a5182e56" providerId="ADAL" clId="{AE36432E-DF2E-444B-9D9F-091286C68A32}" dt="2021-10-18T13:50:51.200" v="4439" actId="20577"/>
          <ac:spMkLst>
            <pc:docMk/>
            <pc:sldMk cId="1736094262" sldId="273"/>
            <ac:spMk id="2" creationId="{DE76BB50-082B-434F-A856-B5EC08634DA1}"/>
          </ac:spMkLst>
        </pc:spChg>
        <pc:spChg chg="mod ord">
          <ac:chgData name="Přemysl Bar" userId="e729b752-3125-4e78-a7e7-46c1a5182e56" providerId="ADAL" clId="{AE36432E-DF2E-444B-9D9F-091286C68A32}" dt="2021-10-18T13:50:28.236" v="4424" actId="26606"/>
          <ac:spMkLst>
            <pc:docMk/>
            <pc:sldMk cId="1736094262" sldId="273"/>
            <ac:spMk id="3" creationId="{5F0E8654-0F5A-4A3A-9224-11F4FC164606}"/>
          </ac:spMkLst>
        </pc:spChg>
        <pc:picChg chg="add mod ord">
          <ac:chgData name="Přemysl Bar" userId="e729b752-3125-4e78-a7e7-46c1a5182e56" providerId="ADAL" clId="{AE36432E-DF2E-444B-9D9F-091286C68A32}" dt="2021-10-18T13:50:28.236" v="4424" actId="26606"/>
          <ac:picMkLst>
            <pc:docMk/>
            <pc:sldMk cId="1736094262" sldId="273"/>
            <ac:picMk id="9218" creationId="{A7D95BF8-EA3A-44F6-A16B-EACDF05C7B2C}"/>
          </ac:picMkLst>
        </pc:picChg>
        <pc:picChg chg="add mod">
          <ac:chgData name="Přemysl Bar" userId="e729b752-3125-4e78-a7e7-46c1a5182e56" providerId="ADAL" clId="{AE36432E-DF2E-444B-9D9F-091286C68A32}" dt="2021-10-18T13:50:28.236" v="4424" actId="26606"/>
          <ac:picMkLst>
            <pc:docMk/>
            <pc:sldMk cId="1736094262" sldId="273"/>
            <ac:picMk id="9220" creationId="{FE99E880-5BE5-4454-89FF-2020304222EC}"/>
          </ac:picMkLst>
        </pc:picChg>
      </pc:sldChg>
      <pc:sldChg chg="addSp modSp new mod setBg">
        <pc:chgData name="Přemysl Bar" userId="e729b752-3125-4e78-a7e7-46c1a5182e56" providerId="ADAL" clId="{AE36432E-DF2E-444B-9D9F-091286C68A32}" dt="2021-10-18T13:55:17.935" v="4637" actId="123"/>
        <pc:sldMkLst>
          <pc:docMk/>
          <pc:sldMk cId="1977078089" sldId="274"/>
        </pc:sldMkLst>
        <pc:spChg chg="mo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2" creationId="{18D281E2-9AE1-49FD-8999-E69A0F8E007F}"/>
          </ac:spMkLst>
        </pc:spChg>
        <pc:spChg chg="mod ord">
          <ac:chgData name="Přemysl Bar" userId="e729b752-3125-4e78-a7e7-46c1a5182e56" providerId="ADAL" clId="{AE36432E-DF2E-444B-9D9F-091286C68A32}" dt="2021-10-18T13:55:17.935" v="4637" actId="123"/>
          <ac:spMkLst>
            <pc:docMk/>
            <pc:sldMk cId="1977078089" sldId="274"/>
            <ac:spMk id="3" creationId="{49443316-3966-4E9D-A138-946F768CE8FF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1" creationId="{C8A3C342-1D03-412F-8DD3-BF519E8E0AE9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3" creationId="{81CC9B02-E087-4350-AEBD-2C3CF001AF01}"/>
          </ac:spMkLst>
        </pc:spChg>
        <pc:spChg chg="add">
          <ac:chgData name="Přemysl Bar" userId="e729b752-3125-4e78-a7e7-46c1a5182e56" providerId="ADAL" clId="{AE36432E-DF2E-444B-9D9F-091286C68A32}" dt="2021-10-18T13:55:10.762" v="4635" actId="26606"/>
          <ac:spMkLst>
            <pc:docMk/>
            <pc:sldMk cId="1977078089" sldId="274"/>
            <ac:spMk id="75" creationId="{D6F18ACE-6E82-4ADC-8A2F-A1771B309B16}"/>
          </ac:spMkLst>
        </pc:spChg>
        <pc:picChg chg="add mod">
          <ac:chgData name="Přemysl Bar" userId="e729b752-3125-4e78-a7e7-46c1a5182e56" providerId="ADAL" clId="{AE36432E-DF2E-444B-9D9F-091286C68A32}" dt="2021-10-18T13:55:14.507" v="4636" actId="27614"/>
          <ac:picMkLst>
            <pc:docMk/>
            <pc:sldMk cId="1977078089" sldId="274"/>
            <ac:picMk id="10242" creationId="{5929053D-6A6A-4DD1-B14C-199D3DE6563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41:30.526" v="7319" actId="123"/>
        <pc:sldMkLst>
          <pc:docMk/>
          <pc:sldMk cId="25705717" sldId="275"/>
        </pc:sldMkLst>
        <pc:spChg chg="mod">
          <ac:chgData name="Přemysl Bar" userId="e729b752-3125-4e78-a7e7-46c1a5182e56" providerId="ADAL" clId="{AE36432E-DF2E-444B-9D9F-091286C68A32}" dt="2021-10-18T14:47:52.960" v="6265" actId="6549"/>
          <ac:spMkLst>
            <pc:docMk/>
            <pc:sldMk cId="25705717" sldId="275"/>
            <ac:spMk id="2" creationId="{F515321A-D962-46B6-B35E-DF2C47B55A55}"/>
          </ac:spMkLst>
        </pc:spChg>
        <pc:spChg chg="mod ord">
          <ac:chgData name="Přemysl Bar" userId="e729b752-3125-4e78-a7e7-46c1a5182e56" providerId="ADAL" clId="{AE36432E-DF2E-444B-9D9F-091286C68A32}" dt="2021-10-18T15:41:30.526" v="7319" actId="123"/>
          <ac:spMkLst>
            <pc:docMk/>
            <pc:sldMk cId="25705717" sldId="275"/>
            <ac:spMk id="3" creationId="{A5988CC8-A3FA-411B-A34B-D4D0B14EBACF}"/>
          </ac:spMkLst>
        </pc:spChg>
        <pc:picChg chg="add del mod">
          <ac:chgData name="Přemysl Bar" userId="e729b752-3125-4e78-a7e7-46c1a5182e56" providerId="ADAL" clId="{AE36432E-DF2E-444B-9D9F-091286C68A32}" dt="2021-10-18T14:21:10.367" v="5526" actId="21"/>
          <ac:picMkLst>
            <pc:docMk/>
            <pc:sldMk cId="25705717" sldId="275"/>
            <ac:picMk id="5" creationId="{E411B486-9919-4FBF-9AAC-09C8503D5C1B}"/>
          </ac:picMkLst>
        </pc:picChg>
        <pc:picChg chg="add mod">
          <ac:chgData name="Přemysl Bar" userId="e729b752-3125-4e78-a7e7-46c1a5182e56" providerId="ADAL" clId="{AE36432E-DF2E-444B-9D9F-091286C68A32}" dt="2021-10-18T14:21:18.176" v="5530" actId="26606"/>
          <ac:picMkLst>
            <pc:docMk/>
            <pc:sldMk cId="25705717" sldId="275"/>
            <ac:picMk id="7" creationId="{C055E6CB-746D-41C2-84EF-1B8E9DD3B9E6}"/>
          </ac:picMkLst>
        </pc:picChg>
      </pc:sldChg>
      <pc:sldChg chg="modSp new mod">
        <pc:chgData name="Přemysl Bar" userId="e729b752-3125-4e78-a7e7-46c1a5182e56" providerId="ADAL" clId="{AE36432E-DF2E-444B-9D9F-091286C68A32}" dt="2021-10-18T14:23:21.248" v="5600" actId="20577"/>
        <pc:sldMkLst>
          <pc:docMk/>
          <pc:sldMk cId="2886830865" sldId="276"/>
        </pc:sldMkLst>
        <pc:spChg chg="mod">
          <ac:chgData name="Přemysl Bar" userId="e729b752-3125-4e78-a7e7-46c1a5182e56" providerId="ADAL" clId="{AE36432E-DF2E-444B-9D9F-091286C68A32}" dt="2021-10-18T14:05:29.685" v="4917" actId="20577"/>
          <ac:spMkLst>
            <pc:docMk/>
            <pc:sldMk cId="2886830865" sldId="276"/>
            <ac:spMk id="2" creationId="{CA483235-9BD9-4056-95DA-A273EFC142B1}"/>
          </ac:spMkLst>
        </pc:spChg>
        <pc:spChg chg="mod">
          <ac:chgData name="Přemysl Bar" userId="e729b752-3125-4e78-a7e7-46c1a5182e56" providerId="ADAL" clId="{AE36432E-DF2E-444B-9D9F-091286C68A32}" dt="2021-10-18T14:23:21.248" v="5600" actId="20577"/>
          <ac:spMkLst>
            <pc:docMk/>
            <pc:sldMk cId="2886830865" sldId="276"/>
            <ac:spMk id="3" creationId="{04F3B630-7E11-4F16-9A52-683C0061A520}"/>
          </ac:spMkLst>
        </pc:spChg>
      </pc:sldChg>
      <pc:sldChg chg="modSp new mod">
        <pc:chgData name="Přemysl Bar" userId="e729b752-3125-4e78-a7e7-46c1a5182e56" providerId="ADAL" clId="{AE36432E-DF2E-444B-9D9F-091286C68A32}" dt="2021-10-18T15:06:18.848" v="6787" actId="123"/>
        <pc:sldMkLst>
          <pc:docMk/>
          <pc:sldMk cId="882713164" sldId="277"/>
        </pc:sldMkLst>
        <pc:spChg chg="mod">
          <ac:chgData name="Přemysl Bar" userId="e729b752-3125-4e78-a7e7-46c1a5182e56" providerId="ADAL" clId="{AE36432E-DF2E-444B-9D9F-091286C68A32}" dt="2021-10-18T14:48:03.309" v="6275" actId="20577"/>
          <ac:spMkLst>
            <pc:docMk/>
            <pc:sldMk cId="882713164" sldId="277"/>
            <ac:spMk id="2" creationId="{6580345F-F0B4-4E6D-B646-768F1A7C77D2}"/>
          </ac:spMkLst>
        </pc:spChg>
        <pc:spChg chg="mod">
          <ac:chgData name="Přemysl Bar" userId="e729b752-3125-4e78-a7e7-46c1a5182e56" providerId="ADAL" clId="{AE36432E-DF2E-444B-9D9F-091286C68A32}" dt="2021-10-18T15:06:18.848" v="6787" actId="123"/>
          <ac:spMkLst>
            <pc:docMk/>
            <pc:sldMk cId="882713164" sldId="277"/>
            <ac:spMk id="3" creationId="{DE451669-E122-44EC-8030-6E65BD86952B}"/>
          </ac:spMkLst>
        </pc:spChg>
      </pc:sldChg>
      <pc:sldChg chg="addSp delSp modSp new mod setBg">
        <pc:chgData name="Přemysl Bar" userId="e729b752-3125-4e78-a7e7-46c1a5182e56" providerId="ADAL" clId="{AE36432E-DF2E-444B-9D9F-091286C68A32}" dt="2021-10-18T14:34:03.257" v="5873" actId="121"/>
        <pc:sldMkLst>
          <pc:docMk/>
          <pc:sldMk cId="3678318342" sldId="278"/>
        </pc:sldMkLst>
        <pc:spChg chg="mod">
          <ac:chgData name="Přemysl Bar" userId="e729b752-3125-4e78-a7e7-46c1a5182e56" providerId="ADAL" clId="{AE36432E-DF2E-444B-9D9F-091286C68A32}" dt="2021-10-18T14:34:03.257" v="5873" actId="121"/>
          <ac:spMkLst>
            <pc:docMk/>
            <pc:sldMk cId="3678318342" sldId="278"/>
            <ac:spMk id="2" creationId="{F1EA2A95-32DF-45DD-A048-9661B6FDB38D}"/>
          </ac:spMkLst>
        </pc:spChg>
        <pc:spChg chg="del">
          <ac:chgData name="Přemysl Bar" userId="e729b752-3125-4e78-a7e7-46c1a5182e56" providerId="ADAL" clId="{AE36432E-DF2E-444B-9D9F-091286C68A32}" dt="2021-10-18T14:32:56.180" v="5793"/>
          <ac:spMkLst>
            <pc:docMk/>
            <pc:sldMk cId="3678318342" sldId="278"/>
            <ac:spMk id="3" creationId="{F99A60CF-0AFE-4918-878D-59D6BBA26D6D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14" creationId="{989BE678-777B-482A-A616-FEDC47B162E5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0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2" creationId="{F3F4807A-5068-4492-8025-D75F320E908D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4" creationId="{B24996F8-180C-4DCB-8A26-DFA336CDEFBC}"/>
          </ac:spMkLst>
        </pc:spChg>
        <pc:spChg chg="add">
          <ac:chgData name="Přemysl Bar" userId="e729b752-3125-4e78-a7e7-46c1a5182e56" providerId="ADAL" clId="{AE36432E-DF2E-444B-9D9F-091286C68A32}" dt="2021-10-18T14:33:53.325" v="5872" actId="26606"/>
          <ac:spMkLst>
            <pc:docMk/>
            <pc:sldMk cId="3678318342" sldId="278"/>
            <ac:spMk id="26" creationId="{630182B0-3559-41D5-9EBC-0BD86BEDAD09}"/>
          </ac:spMkLst>
        </pc:spChg>
        <pc:picChg chg="add mo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5" creationId="{65AB7ED3-38AA-4242-ACB7-E276095B3E02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0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2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6" creationId="{CF1EB4BD-9C7E-4AA3-9681-C7EB0DA6250B}"/>
          </ac:picMkLst>
        </pc:picChg>
        <pc:picChg chg="add">
          <ac:chgData name="Přemysl Bar" userId="e729b752-3125-4e78-a7e7-46c1a5182e56" providerId="ADAL" clId="{AE36432E-DF2E-444B-9D9F-091286C68A32}" dt="2021-10-18T14:33:53.325" v="5872" actId="26606"/>
          <ac:picMkLst>
            <pc:docMk/>
            <pc:sldMk cId="3678318342" sldId="278"/>
            <ac:picMk id="18" creationId="{94AAE3AA-3759-4D28-B0EF-575F25A5146C}"/>
          </ac:picMkLst>
        </pc:picChg>
      </pc:sldChg>
      <pc:sldChg chg="addSp delSp modSp new mod setBg setClrOvrMap">
        <pc:chgData name="Přemysl Bar" userId="e729b752-3125-4e78-a7e7-46c1a5182e56" providerId="ADAL" clId="{AE36432E-DF2E-444B-9D9F-091286C68A32}" dt="2021-10-18T15:41:47.543" v="7320" actId="14100"/>
        <pc:sldMkLst>
          <pc:docMk/>
          <pc:sldMk cId="2236174305" sldId="279"/>
        </pc:sldMkLst>
        <pc:spChg chg="mod">
          <ac:chgData name="Přemysl Bar" userId="e729b752-3125-4e78-a7e7-46c1a5182e56" providerId="ADAL" clId="{AE36432E-DF2E-444B-9D9F-091286C68A32}" dt="2021-10-18T14:37:35.970" v="5962" actId="14100"/>
          <ac:spMkLst>
            <pc:docMk/>
            <pc:sldMk cId="2236174305" sldId="279"/>
            <ac:spMk id="2" creationId="{9E83CF16-197E-4F4C-9A63-9EEDAA270A69}"/>
          </ac:spMkLst>
        </pc:spChg>
        <pc:spChg chg="del">
          <ac:chgData name="Přemysl Bar" userId="e729b752-3125-4e78-a7e7-46c1a5182e56" providerId="ADAL" clId="{AE36432E-DF2E-444B-9D9F-091286C68A32}" dt="2021-10-18T14:35:51.241" v="5875"/>
          <ac:spMkLst>
            <pc:docMk/>
            <pc:sldMk cId="2236174305" sldId="279"/>
            <ac:spMk id="3" creationId="{F382C739-5076-4B58-AC04-00F9FA32B8A2}"/>
          </ac:spMkLst>
        </pc:spChg>
        <pc:spChg chg="add del">
          <ac:chgData name="Přemysl Bar" userId="e729b752-3125-4e78-a7e7-46c1a5182e56" providerId="ADAL" clId="{AE36432E-DF2E-444B-9D9F-091286C68A32}" dt="2021-10-18T14:36:49.400" v="5948" actId="26606"/>
          <ac:spMkLst>
            <pc:docMk/>
            <pc:sldMk cId="2236174305" sldId="279"/>
            <ac:spMk id="9" creationId="{35B66047-3674-434F-B0CD-6DC64BF7EBD2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1" creationId="{2A890334-80A6-4DDC-BBD0-28A716291B7A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2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4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6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18" creationId="{A92A1116-1C84-41DF-B803-1F7B0883EC82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3" creationId="{B4AAD3FD-83A5-4B89-9F8F-01B8870865BE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5" creationId="{61752F1D-FC0F-4103-9584-630E643CCDA6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7" creationId="{70151CB7-E7DE-4917-B831-01DF9CE01306}"/>
          </ac:spMkLst>
        </pc:spChg>
        <pc:spChg chg="add del">
          <ac:chgData name="Přemysl Bar" userId="e729b752-3125-4e78-a7e7-46c1a5182e56" providerId="ADAL" clId="{AE36432E-DF2E-444B-9D9F-091286C68A32}" dt="2021-10-18T14:37:06.778" v="5952" actId="26606"/>
          <ac:spMkLst>
            <pc:docMk/>
            <pc:sldMk cId="2236174305" sldId="279"/>
            <ac:spMk id="29" creationId="{A92A1116-1C84-41DF-B803-1F7B0883EC82}"/>
          </ac:spMkLst>
        </pc:spChg>
        <pc:spChg chg="add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33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4:37:06.840" v="5953" actId="26606"/>
          <ac:spMkLst>
            <pc:docMk/>
            <pc:sldMk cId="2236174305" sldId="279"/>
            <ac:spMk id="35" creationId="{989BE678-777B-482A-A616-FEDC47B162E5}"/>
          </ac:spMkLst>
        </pc:spChg>
        <pc:picChg chg="add mod">
          <ac:chgData name="Přemysl Bar" userId="e729b752-3125-4e78-a7e7-46c1a5182e56" providerId="ADAL" clId="{AE36432E-DF2E-444B-9D9F-091286C68A32}" dt="2021-10-18T15:41:47.543" v="7320" actId="14100"/>
          <ac:picMkLst>
            <pc:docMk/>
            <pc:sldMk cId="2236174305" sldId="279"/>
            <ac:picMk id="5" creationId="{45D97AA1-98E5-4FA5-BD5C-0E94C714A9CF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1" creationId="{94AAE3AA-3759-4D28-B0EF-575F25A5146C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2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4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4:37:06.840" v="5953" actId="26606"/>
          <ac:picMkLst>
            <pc:docMk/>
            <pc:sldMk cId="2236174305" sldId="279"/>
            <ac:picMk id="36" creationId="{CF1EB4BD-9C7E-4AA3-9681-C7EB0DA6250B}"/>
          </ac:picMkLst>
        </pc:picChg>
      </pc:sldChg>
      <pc:sldChg chg="addSp delSp modSp new mod">
        <pc:chgData name="Přemysl Bar" userId="e729b752-3125-4e78-a7e7-46c1a5182e56" providerId="ADAL" clId="{AE36432E-DF2E-444B-9D9F-091286C68A32}" dt="2021-10-18T14:40:54.936" v="5969" actId="1076"/>
        <pc:sldMkLst>
          <pc:docMk/>
          <pc:sldMk cId="1280672841" sldId="280"/>
        </pc:sldMkLst>
        <pc:spChg chg="del">
          <ac:chgData name="Přemysl Bar" userId="e729b752-3125-4e78-a7e7-46c1a5182e56" providerId="ADAL" clId="{AE36432E-DF2E-444B-9D9F-091286C68A32}" dt="2021-10-18T14:40:27.824" v="5964"/>
          <ac:spMkLst>
            <pc:docMk/>
            <pc:sldMk cId="1280672841" sldId="280"/>
            <ac:spMk id="3" creationId="{E82CFA52-ACD8-4EAA-88E1-1E845376212A}"/>
          </ac:spMkLst>
        </pc:spChg>
        <pc:picChg chg="add mod">
          <ac:chgData name="Přemysl Bar" userId="e729b752-3125-4e78-a7e7-46c1a5182e56" providerId="ADAL" clId="{AE36432E-DF2E-444B-9D9F-091286C68A32}" dt="2021-10-18T14:40:54.936" v="5969" actId="1076"/>
          <ac:picMkLst>
            <pc:docMk/>
            <pc:sldMk cId="1280672841" sldId="280"/>
            <ac:picMk id="5" creationId="{FF9EFCA0-7108-4AA6-8C21-BC1971B2255B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4:56:04.604" v="6568" actId="26606"/>
        <pc:sldMkLst>
          <pc:docMk/>
          <pc:sldMk cId="515230594" sldId="281"/>
        </pc:sldMkLst>
        <pc:spChg chg="mod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" creationId="{A2C53E38-EB46-4CE7-9F09-43D5D6E42DB4}"/>
          </ac:spMkLst>
        </pc:spChg>
        <pc:spChg chg="del">
          <ac:chgData name="Přemysl Bar" userId="e729b752-3125-4e78-a7e7-46c1a5182e56" providerId="ADAL" clId="{AE36432E-DF2E-444B-9D9F-091286C68A32}" dt="2021-10-18T14:54:47.466" v="6505"/>
          <ac:spMkLst>
            <pc:docMk/>
            <pc:sldMk cId="515230594" sldId="281"/>
            <ac:spMk id="3" creationId="{ED658D28-CAAA-4AA2-A48C-EBC131E5A68F}"/>
          </ac:spMkLst>
        </pc:spChg>
        <pc:spChg chg="add del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14" creationId="{4AC0CD9D-7610-4620-93B4-798CCD9AB581}"/>
          </ac:spMkLst>
        </pc:spChg>
        <pc:spChg chg="add del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0" creationId="{DE4D62F9-188E-4530-84C2-24BDEE4BEB82}"/>
          </ac:spMkLst>
        </pc:spChg>
        <pc:spChg chg="add del">
          <ac:chgData name="Přemysl Bar" userId="e729b752-3125-4e78-a7e7-46c1a5182e56" providerId="ADAL" clId="{AE36432E-DF2E-444B-9D9F-091286C68A32}" dt="2021-10-18T14:56:04.604" v="6567" actId="26606"/>
          <ac:spMkLst>
            <pc:docMk/>
            <pc:sldMk cId="515230594" sldId="281"/>
            <ac:spMk id="24" creationId="{08022130-8898-4DE6-A0CB-F16A8C80488E}"/>
          </ac:spMkLst>
        </pc:spChg>
        <pc:spChg chg="add">
          <ac:chgData name="Přemysl Bar" userId="e729b752-3125-4e78-a7e7-46c1a5182e56" providerId="ADAL" clId="{AE36432E-DF2E-444B-9D9F-091286C68A32}" dt="2021-10-18T14:56:04.604" v="6568" actId="26606"/>
          <ac:spMkLst>
            <pc:docMk/>
            <pc:sldMk cId="515230594" sldId="281"/>
            <ac:spMk id="26" creationId="{FB7169EF-01B7-464F-BE4C-3357D7472514}"/>
          </ac:spMkLst>
        </pc:spChg>
        <pc:picChg chg="add mod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5" creationId="{221F7D4C-0F0A-452B-822C-68C26E60E1AA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0" creationId="{41B68C77-138E-4BF7-A276-BD0C78A4219F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2" creationId="{7C268552-D473-46ED-B1B8-422042C4DEF1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6" creationId="{B9238B3E-24AA-439A-B527-6C5DF6D72145}"/>
          </ac:picMkLst>
        </pc:picChg>
        <pc:picChg chg="add del">
          <ac:chgData name="Přemysl Bar" userId="e729b752-3125-4e78-a7e7-46c1a5182e56" providerId="ADAL" clId="{AE36432E-DF2E-444B-9D9F-091286C68A32}" dt="2021-10-18T14:56:04.604" v="6568" actId="26606"/>
          <ac:picMkLst>
            <pc:docMk/>
            <pc:sldMk cId="515230594" sldId="281"/>
            <ac:picMk id="18" creationId="{69F01145-BEA3-4CBF-AA21-10077B948CA8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06:00.118" v="6786" actId="14100"/>
        <pc:sldMkLst>
          <pc:docMk/>
          <pc:sldMk cId="4184481451" sldId="282"/>
        </pc:sldMkLst>
        <pc:spChg chg="mod ord">
          <ac:chgData name="Přemysl Bar" userId="e729b752-3125-4e78-a7e7-46c1a5182e56" providerId="ADAL" clId="{AE36432E-DF2E-444B-9D9F-091286C68A32}" dt="2021-10-18T15:04:11.023" v="6743" actId="26606"/>
          <ac:spMkLst>
            <pc:docMk/>
            <pc:sldMk cId="4184481451" sldId="282"/>
            <ac:spMk id="2" creationId="{936EDDF9-0B42-4315-BEE9-9CB8B78A09A1}"/>
          </ac:spMkLst>
        </pc:spChg>
        <pc:spChg chg="del">
          <ac:chgData name="Přemysl Bar" userId="e729b752-3125-4e78-a7e7-46c1a5182e56" providerId="ADAL" clId="{AE36432E-DF2E-444B-9D9F-091286C68A32}" dt="2021-10-18T15:01:35.966" v="6570"/>
          <ac:spMkLst>
            <pc:docMk/>
            <pc:sldMk cId="4184481451" sldId="282"/>
            <ac:spMk id="3" creationId="{83697458-1AB7-4A98-AC51-C567188F1EA5}"/>
          </ac:spMkLst>
        </pc:spChg>
        <pc:spChg chg="add mod ord">
          <ac:chgData name="Přemysl Bar" userId="e729b752-3125-4e78-a7e7-46c1a5182e56" providerId="ADAL" clId="{AE36432E-DF2E-444B-9D9F-091286C68A32}" dt="2021-10-18T15:05:54.148" v="6785" actId="14100"/>
          <ac:spMkLst>
            <pc:docMk/>
            <pc:sldMk cId="4184481451" sldId="282"/>
            <ac:spMk id="9" creationId="{11709F8A-EB6E-4138-9C02-5600DA6A8B81}"/>
          </ac:spMkLst>
        </pc:spChg>
        <pc:spChg chg="add del">
          <ac:chgData name="Přemysl Bar" userId="e729b752-3125-4e78-a7e7-46c1a5182e56" providerId="ADAL" clId="{AE36432E-DF2E-444B-9D9F-091286C68A32}" dt="2021-10-18T15:04:11.023" v="6743" actId="26606"/>
          <ac:spMkLst>
            <pc:docMk/>
            <pc:sldMk cId="4184481451" sldId="282"/>
            <ac:spMk id="14" creationId="{8D489E29-742E-4D34-AB08-CE3217805B81}"/>
          </ac:spMkLst>
        </pc:spChg>
        <pc:picChg chg="add del mod">
          <ac:chgData name="Přemysl Bar" userId="e729b752-3125-4e78-a7e7-46c1a5182e56" providerId="ADAL" clId="{AE36432E-DF2E-444B-9D9F-091286C68A32}" dt="2021-10-18T15:04:32.358" v="6758" actId="21"/>
          <ac:picMkLst>
            <pc:docMk/>
            <pc:sldMk cId="4184481451" sldId="282"/>
            <ac:picMk id="5" creationId="{8F789C15-4286-448F-AFED-C59923AB0D34}"/>
          </ac:picMkLst>
        </pc:picChg>
        <pc:picChg chg="add mod">
          <ac:chgData name="Přemysl Bar" userId="e729b752-3125-4e78-a7e7-46c1a5182e56" providerId="ADAL" clId="{AE36432E-DF2E-444B-9D9F-091286C68A32}" dt="2021-10-18T15:06:00.118" v="6786" actId="14100"/>
          <ac:picMkLst>
            <pc:docMk/>
            <pc:sldMk cId="4184481451" sldId="282"/>
            <ac:picMk id="7" creationId="{9DC18762-0EDA-48F9-9B3E-4DD47D63C10B}"/>
          </ac:picMkLst>
        </pc:picChg>
      </pc:sldChg>
      <pc:sldChg chg="modSp new mod">
        <pc:chgData name="Přemysl Bar" userId="e729b752-3125-4e78-a7e7-46c1a5182e56" providerId="ADAL" clId="{AE36432E-DF2E-444B-9D9F-091286C68A32}" dt="2021-10-18T15:47:06.886" v="7342" actId="1076"/>
        <pc:sldMkLst>
          <pc:docMk/>
          <pc:sldMk cId="84190830" sldId="283"/>
        </pc:sldMkLst>
        <pc:spChg chg="mod">
          <ac:chgData name="Přemysl Bar" userId="e729b752-3125-4e78-a7e7-46c1a5182e56" providerId="ADAL" clId="{AE36432E-DF2E-444B-9D9F-091286C68A32}" dt="2021-10-18T15:07:10.667" v="6795" actId="20577"/>
          <ac:spMkLst>
            <pc:docMk/>
            <pc:sldMk cId="84190830" sldId="283"/>
            <ac:spMk id="2" creationId="{2F5DA214-2062-41B8-8CBC-DE2ECFDBB3CD}"/>
          </ac:spMkLst>
        </pc:spChg>
        <pc:spChg chg="mod">
          <ac:chgData name="Přemysl Bar" userId="e729b752-3125-4e78-a7e7-46c1a5182e56" providerId="ADAL" clId="{AE36432E-DF2E-444B-9D9F-091286C68A32}" dt="2021-10-18T15:47:06.886" v="7342" actId="1076"/>
          <ac:spMkLst>
            <pc:docMk/>
            <pc:sldMk cId="84190830" sldId="283"/>
            <ac:spMk id="3" creationId="{B9A986FC-70DF-4DE5-8075-C8918B8A721A}"/>
          </ac:spMkLst>
        </pc:spChg>
      </pc:sldChg>
      <pc:sldChg chg="addSp modSp new mod">
        <pc:chgData name="Přemysl Bar" userId="e729b752-3125-4e78-a7e7-46c1a5182e56" providerId="ADAL" clId="{AE36432E-DF2E-444B-9D9F-091286C68A32}" dt="2021-10-18T15:21:14.004" v="7198" actId="14100"/>
        <pc:sldMkLst>
          <pc:docMk/>
          <pc:sldMk cId="1507850050" sldId="284"/>
        </pc:sldMkLst>
        <pc:spChg chg="mod">
          <ac:chgData name="Přemysl Bar" userId="e729b752-3125-4e78-a7e7-46c1a5182e56" providerId="ADAL" clId="{AE36432E-DF2E-444B-9D9F-091286C68A32}" dt="2021-10-18T15:21:14.004" v="7198" actId="14100"/>
          <ac:spMkLst>
            <pc:docMk/>
            <pc:sldMk cId="1507850050" sldId="284"/>
            <ac:spMk id="2" creationId="{06D53AF6-6F17-4407-9945-AD46253D7621}"/>
          </ac:spMkLst>
        </pc:spChg>
        <pc:picChg chg="add mod">
          <ac:chgData name="Přemysl Bar" userId="e729b752-3125-4e78-a7e7-46c1a5182e56" providerId="ADAL" clId="{AE36432E-DF2E-444B-9D9F-091286C68A32}" dt="2021-10-18T15:21:08.908" v="7197" actId="14100"/>
          <ac:picMkLst>
            <pc:docMk/>
            <pc:sldMk cId="1507850050" sldId="284"/>
            <ac:picMk id="11266" creationId="{D79193ED-B852-4120-B46A-0CCD74077941}"/>
          </ac:picMkLst>
        </pc:picChg>
      </pc:sldChg>
      <pc:sldChg chg="addSp delSp modSp new mod setBg">
        <pc:chgData name="Přemysl Bar" userId="e729b752-3125-4e78-a7e7-46c1a5182e56" providerId="ADAL" clId="{AE36432E-DF2E-444B-9D9F-091286C68A32}" dt="2021-10-18T15:24:45.916" v="7224" actId="26606"/>
        <pc:sldMkLst>
          <pc:docMk/>
          <pc:sldMk cId="2064259830" sldId="285"/>
        </pc:sldMkLst>
        <pc:spChg chg="mo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2" creationId="{D397F265-D19C-41D4-8159-9FE48835DCE4}"/>
          </ac:spMkLst>
        </pc:spChg>
        <pc:spChg chg="del">
          <ac:chgData name="Přemysl Bar" userId="e729b752-3125-4e78-a7e7-46c1a5182e56" providerId="ADAL" clId="{AE36432E-DF2E-444B-9D9F-091286C68A32}" dt="2021-10-18T15:23:43.466" v="7201" actId="26606"/>
          <ac:spMkLst>
            <pc:docMk/>
            <pc:sldMk cId="2064259830" sldId="285"/>
            <ac:spMk id="3" creationId="{9E1FA87F-E276-4F46-AB9C-9CE97CCE5383}"/>
          </ac:spMkLst>
        </pc:spChg>
        <pc:spChg chg="add del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75" creationId="{989BE678-777B-482A-A616-FEDC47B162E5}"/>
          </ac:spMkLst>
        </pc:spChg>
        <pc:spChg chg="add del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81" creationId="{D28BE0C3-2102-4820-B88B-A448B1840D14}"/>
          </ac:spMkLst>
        </pc:spChg>
        <pc:spChg chg="ad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139" creationId="{989BE678-777B-482A-A616-FEDC47B162E5}"/>
          </ac:spMkLst>
        </pc:spChg>
        <pc:spChg chg="add">
          <ac:chgData name="Přemysl Bar" userId="e729b752-3125-4e78-a7e7-46c1a5182e56" providerId="ADAL" clId="{AE36432E-DF2E-444B-9D9F-091286C68A32}" dt="2021-10-18T15:24:45.916" v="7224" actId="26606"/>
          <ac:spMkLst>
            <pc:docMk/>
            <pc:sldMk cId="2064259830" sldId="285"/>
            <ac:spMk id="145" creationId="{D28BE0C3-2102-4820-B88B-A448B1840D14}"/>
          </ac:spMkLst>
        </pc:sp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1" creationId="{DF19BAF3-7E20-4B9D-B544-BABAEEA1FA75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3" creationId="{950648F4-ABCD-4DF0-8641-76CFB2354721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7" creationId="{CF1EB4BD-9C7E-4AA3-9681-C7EB0DA6250B}"/>
          </ac:picMkLst>
        </pc:picChg>
        <pc:picChg chg="add del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79" creationId="{94AAE3AA-3759-4D28-B0EF-575F25A5146C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35" creationId="{DF19BAF3-7E20-4B9D-B544-BABAEEA1FA75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37" creationId="{950648F4-ABCD-4DF0-8641-76CFB2354721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41" creationId="{CF1EB4BD-9C7E-4AA3-9681-C7EB0DA6250B}"/>
          </ac:picMkLst>
        </pc:picChg>
        <pc:picChg chg="add">
          <ac:chgData name="Přemysl Bar" userId="e729b752-3125-4e78-a7e7-46c1a5182e56" providerId="ADAL" clId="{AE36432E-DF2E-444B-9D9F-091286C68A32}" dt="2021-10-18T15:24:45.916" v="7224" actId="26606"/>
          <ac:picMkLst>
            <pc:docMk/>
            <pc:sldMk cId="2064259830" sldId="285"/>
            <ac:picMk id="143" creationId="{94AAE3AA-3759-4D28-B0EF-575F25A5146C}"/>
          </ac:picMkLst>
        </pc:picChg>
        <pc:picChg chg="add mod">
          <ac:chgData name="Přemysl Bar" userId="e729b752-3125-4e78-a7e7-46c1a5182e56" providerId="ADAL" clId="{AE36432E-DF2E-444B-9D9F-091286C68A32}" dt="2021-10-18T15:23:46.170" v="7204" actId="27614"/>
          <ac:picMkLst>
            <pc:docMk/>
            <pc:sldMk cId="2064259830" sldId="285"/>
            <ac:picMk id="12290" creationId="{BA135569-E7C4-4F23-9C24-E565905C00AD}"/>
          </ac:picMkLst>
        </pc:picChg>
      </pc:sldChg>
      <pc:sldChg chg="addSp modSp new mod">
        <pc:chgData name="Přemysl Bar" userId="e729b752-3125-4e78-a7e7-46c1a5182e56" providerId="ADAL" clId="{AE36432E-DF2E-444B-9D9F-091286C68A32}" dt="2021-10-18T15:46:45.361" v="7341" actId="1076"/>
        <pc:sldMkLst>
          <pc:docMk/>
          <pc:sldMk cId="1096016301" sldId="286"/>
        </pc:sldMkLst>
        <pc:spChg chg="mod ord">
          <ac:chgData name="Přemysl Bar" userId="e729b752-3125-4e78-a7e7-46c1a5182e56" providerId="ADAL" clId="{AE36432E-DF2E-444B-9D9F-091286C68A32}" dt="2021-10-18T15:45:28.307" v="7338" actId="1076"/>
          <ac:spMkLst>
            <pc:docMk/>
            <pc:sldMk cId="1096016301" sldId="286"/>
            <ac:spMk id="2" creationId="{517FC95D-746F-49F8-9F89-CF4C2841F190}"/>
          </ac:spMkLst>
        </pc:spChg>
        <pc:picChg chg="add mod">
          <ac:chgData name="Přemysl Bar" userId="e729b752-3125-4e78-a7e7-46c1a5182e56" providerId="ADAL" clId="{AE36432E-DF2E-444B-9D9F-091286C68A32}" dt="2021-10-18T15:46:45.361" v="7341" actId="1076"/>
          <ac:picMkLst>
            <pc:docMk/>
            <pc:sldMk cId="1096016301" sldId="286"/>
            <ac:picMk id="13314" creationId="{B2B32ACF-1119-43B6-8091-E6572B282A40}"/>
          </ac:picMkLst>
        </pc:picChg>
      </pc:sldChg>
      <pc:sldChg chg="modSp new mod">
        <pc:chgData name="Přemysl Bar" userId="e729b752-3125-4e78-a7e7-46c1a5182e56" providerId="ADAL" clId="{AE36432E-DF2E-444B-9D9F-091286C68A32}" dt="2021-12-09T13:16:26.873" v="7408" actId="947"/>
        <pc:sldMkLst>
          <pc:docMk/>
          <pc:sldMk cId="961246069" sldId="288"/>
        </pc:sldMkLst>
        <pc:spChg chg="mod">
          <ac:chgData name="Přemysl Bar" userId="e729b752-3125-4e78-a7e7-46c1a5182e56" providerId="ADAL" clId="{AE36432E-DF2E-444B-9D9F-091286C68A32}" dt="2021-12-09T11:36:19.145" v="7395" actId="20577"/>
          <ac:spMkLst>
            <pc:docMk/>
            <pc:sldMk cId="961246069" sldId="288"/>
            <ac:spMk id="2" creationId="{368C8D60-0F2E-4AE0-A107-886F35C31950}"/>
          </ac:spMkLst>
        </pc:spChg>
        <pc:spChg chg="mod">
          <ac:chgData name="Přemysl Bar" userId="e729b752-3125-4e78-a7e7-46c1a5182e56" providerId="ADAL" clId="{AE36432E-DF2E-444B-9D9F-091286C68A32}" dt="2021-12-09T13:16:26.873" v="7408" actId="947"/>
          <ac:spMkLst>
            <pc:docMk/>
            <pc:sldMk cId="961246069" sldId="288"/>
            <ac:spMk id="3" creationId="{BD34ECD1-1F7D-4ED7-937C-4AB5FCFB75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bbreviationes.net/servers.html" TargetMode="External"/><Relationship Id="rId2" Type="http://schemas.openxmlformats.org/officeDocument/2006/relationships/hyperlink" Target="https://www.adfontes.uzh.ch/en/ressourcen/abkuerzungen/cappelli-online/characters/up/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F24A0-A212-45D2-B2D4-3EE328572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Paleografie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560CB5-439A-42A2-BB1C-E0B9BA468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60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11C835-1073-4FA3-94BC-162220BC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Terminologie – struktura písmen</a:t>
            </a: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F15F0-F440-499F-A271-C6A93B5E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Tvar (forma) – jedno a totéž písmeno může mít různé, někdy velmi odlišné tvary.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Modul – obecný údaj o velikosti písmen (vztah výšky a šířky).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Duktus – označuje zpravidla způsob psaní jednotlivých písmen.</a:t>
            </a:r>
          </a:p>
          <a:p>
            <a:pPr>
              <a:lnSpc>
                <a:spcPct val="90000"/>
              </a:lnSpc>
            </a:pPr>
            <a:endParaRPr lang="cs-CZ" sz="1700" dirty="0"/>
          </a:p>
          <a:p>
            <a:pPr>
              <a:lnSpc>
                <a:spcPct val="90000"/>
              </a:lnSpc>
            </a:pPr>
            <a:r>
              <a:rPr lang="cs-CZ" sz="1700" dirty="0"/>
              <a:t>Váha písma – zachycuje sílu jednotlivých tahů.</a:t>
            </a:r>
          </a:p>
        </p:txBody>
      </p:sp>
      <p:pic>
        <p:nvPicPr>
          <p:cNvPr id="2050" name="Picture 2" descr="Gotické písmo">
            <a:extLst>
              <a:ext uri="{FF2B5EF4-FFF2-40B4-BE49-F238E27FC236}">
                <a16:creationId xmlns:a16="http://schemas.microsoft.com/office/drawing/2014/main" id="{F36A7CED-66A6-4BDC-9A43-AF8B4E30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3332638"/>
            <a:ext cx="5451627" cy="20933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251A0B-4F8B-4E27-A577-59C0355B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dirty="0">
                <a:solidFill>
                  <a:srgbClr val="EBEBEB"/>
                </a:solidFill>
              </a:rPr>
              <a:t>Obecná charakteristika písma</a:t>
            </a:r>
          </a:p>
        </p:txBody>
      </p:sp>
      <p:sp>
        <p:nvSpPr>
          <p:cNvPr id="102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0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0D52E7-F828-4DFD-84A7-A90A2BB4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2353078"/>
            <a:ext cx="5449889" cy="21518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F011F-87A8-40C5-8532-E39426A1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>
                <a:solidFill>
                  <a:srgbClr val="EBEBEB"/>
                </a:solidFill>
              </a:rPr>
              <a:t>majuskula</a:t>
            </a:r>
            <a:r>
              <a:rPr lang="cs-CZ" dirty="0">
                <a:solidFill>
                  <a:srgbClr val="EBEBEB"/>
                </a:solidFill>
              </a:rPr>
              <a:t> a </a:t>
            </a:r>
            <a:r>
              <a:rPr lang="cs-CZ" b="1" dirty="0">
                <a:solidFill>
                  <a:srgbClr val="EBEBEB"/>
                </a:solidFill>
              </a:rPr>
              <a:t>minuskula</a:t>
            </a:r>
            <a:r>
              <a:rPr lang="cs-CZ" dirty="0">
                <a:solidFill>
                  <a:srgbClr val="EBEBEB"/>
                </a:solidFill>
              </a:rPr>
              <a:t> – rozlišení podle toho, zda lze vepsat do dvou, nebo do čtyř linek.</a:t>
            </a:r>
          </a:p>
          <a:p>
            <a:pPr algn="just"/>
            <a:r>
              <a:rPr lang="cs-CZ" dirty="0" err="1">
                <a:solidFill>
                  <a:srgbClr val="EBEBEB"/>
                </a:solidFill>
              </a:rPr>
              <a:t>kurzivnost</a:t>
            </a:r>
            <a:r>
              <a:rPr lang="cs-CZ" dirty="0">
                <a:solidFill>
                  <a:srgbClr val="EBEBEB"/>
                </a:solidFill>
              </a:rPr>
              <a:t> písma (kurziva, </a:t>
            </a:r>
            <a:r>
              <a:rPr lang="cs-CZ" dirty="0" err="1">
                <a:solidFill>
                  <a:srgbClr val="EBEBEB"/>
                </a:solidFill>
              </a:rPr>
              <a:t>polokurziva</a:t>
            </a:r>
            <a:r>
              <a:rPr lang="cs-CZ" dirty="0">
                <a:solidFill>
                  <a:srgbClr val="EBEBEB"/>
                </a:solidFill>
              </a:rPr>
              <a:t>), užitkové písmo</a:t>
            </a:r>
          </a:p>
          <a:p>
            <a:pPr algn="just"/>
            <a:r>
              <a:rPr lang="cs-CZ" dirty="0">
                <a:solidFill>
                  <a:srgbClr val="EBEBEB"/>
                </a:solidFill>
              </a:rPr>
              <a:t>vzorové písmo (ideální model)</a:t>
            </a:r>
          </a:p>
          <a:p>
            <a:pPr algn="just"/>
            <a:r>
              <a:rPr lang="cs-CZ" dirty="0">
                <a:solidFill>
                  <a:srgbClr val="EBEBEB"/>
                </a:solidFill>
              </a:rPr>
              <a:t>elementární písmo (užíváno k výuce psaní)</a:t>
            </a:r>
          </a:p>
          <a:p>
            <a:pPr algn="just"/>
            <a:r>
              <a:rPr lang="cs-CZ" dirty="0">
                <a:solidFill>
                  <a:srgbClr val="EBEBEB"/>
                </a:solidFill>
              </a:rPr>
              <a:t>kreslené písmo</a:t>
            </a:r>
          </a:p>
          <a:p>
            <a:pPr algn="just"/>
            <a:endParaRPr lang="cs-CZ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0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220A3-869B-4492-9B2D-99CD9CE6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/>
              <a:t>Popis písmen</a:t>
            </a:r>
            <a:endParaRPr lang="cs-CZ" dirty="0"/>
          </a:p>
        </p:txBody>
      </p:sp>
      <p:sp>
        <p:nvSpPr>
          <p:cNvPr id="3082" name="Freeform: Shape 76">
            <a:extLst>
              <a:ext uri="{FF2B5EF4-FFF2-40B4-BE49-F238E27FC236}">
                <a16:creationId xmlns:a16="http://schemas.microsoft.com/office/drawing/2014/main" id="{01F06C3F-35EE-478B-B96B-1247519C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83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Jak najít perfektní písmo pro váš web">
            <a:extLst>
              <a:ext uri="{FF2B5EF4-FFF2-40B4-BE49-F238E27FC236}">
                <a16:creationId xmlns:a16="http://schemas.microsoft.com/office/drawing/2014/main" id="{FB5A87EE-5F72-4A8F-B025-FB21CE6C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219" y="350792"/>
            <a:ext cx="5449471" cy="9067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80">
            <a:extLst>
              <a:ext uri="{FF2B5EF4-FFF2-40B4-BE49-F238E27FC236}">
                <a16:creationId xmlns:a16="http://schemas.microsoft.com/office/drawing/2014/main" id="{5DFB004C-C794-45CE-846D-166C532D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EB22B-7995-456B-9EFF-826B0CFB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Unciála</a:t>
            </a:r>
          </a:p>
          <a:p>
            <a:endParaRPr lang="cs-CZ" dirty="0"/>
          </a:p>
          <a:p>
            <a:r>
              <a:rPr lang="cs-CZ" dirty="0"/>
              <a:t>Kapitála</a:t>
            </a:r>
          </a:p>
          <a:p>
            <a:endParaRPr lang="cs-CZ" dirty="0"/>
          </a:p>
          <a:p>
            <a:r>
              <a:rPr lang="cs-CZ" dirty="0"/>
              <a:t>Jednobříškové „a“</a:t>
            </a:r>
          </a:p>
          <a:p>
            <a:endParaRPr lang="cs-CZ" dirty="0"/>
          </a:p>
          <a:p>
            <a:r>
              <a:rPr lang="cs-CZ" dirty="0"/>
              <a:t>Dvoubříškové „a“</a:t>
            </a:r>
          </a:p>
          <a:p>
            <a:endParaRPr lang="cs-CZ" dirty="0"/>
          </a:p>
          <a:p>
            <a:r>
              <a:rPr lang="cs-CZ" dirty="0"/>
              <a:t>Dlouhé „s“</a:t>
            </a:r>
          </a:p>
        </p:txBody>
      </p:sp>
      <p:pic>
        <p:nvPicPr>
          <p:cNvPr id="3074" name="Picture 2" descr="Co je to písmo? Písmo se používá na vizuální zápis jazyka standardizovanými  symboly. - PDF Stažení zdarma">
            <a:extLst>
              <a:ext uri="{FF2B5EF4-FFF2-40B4-BE49-F238E27FC236}">
                <a16:creationId xmlns:a16="http://schemas.microsoft.com/office/drawing/2014/main" id="{453F3FC6-1E90-41CF-99CD-7B357E08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901" y="3057794"/>
            <a:ext cx="3971022" cy="32661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Unciála ideas | písmo, fonty, kaligrafie">
            <a:extLst>
              <a:ext uri="{FF2B5EF4-FFF2-40B4-BE49-F238E27FC236}">
                <a16:creationId xmlns:a16="http://schemas.microsoft.com/office/drawing/2014/main" id="{2D28621E-6BA2-4AA8-98C2-9B198866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820" y="1257583"/>
            <a:ext cx="5497185" cy="28727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7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73F5F-F0EF-4C58-A1F0-9B9E66B4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Vývoj latinského písma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7ADFF-386A-408C-A87D-FF28140C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984680"/>
            <a:ext cx="8946541" cy="4195481"/>
          </a:xfrm>
        </p:spPr>
        <p:txBody>
          <a:bodyPr/>
          <a:lstStyle/>
          <a:p>
            <a:r>
              <a:rPr lang="cs-CZ" dirty="0"/>
              <a:t>Antika </a:t>
            </a:r>
          </a:p>
          <a:p>
            <a:pPr lvl="1"/>
            <a:r>
              <a:rPr lang="cs-CZ" dirty="0"/>
              <a:t>Kapitála, Unciála</a:t>
            </a:r>
          </a:p>
          <a:p>
            <a:pPr lvl="1"/>
            <a:r>
              <a:rPr lang="cs-CZ" dirty="0"/>
              <a:t>Starší a mladší římská kurziva</a:t>
            </a:r>
          </a:p>
          <a:p>
            <a:r>
              <a:rPr lang="cs-CZ" dirty="0"/>
              <a:t>Středověk</a:t>
            </a:r>
          </a:p>
          <a:p>
            <a:pPr lvl="1"/>
            <a:r>
              <a:rPr lang="cs-CZ" dirty="0"/>
              <a:t>Tzv. národní písma</a:t>
            </a:r>
          </a:p>
          <a:p>
            <a:pPr lvl="1"/>
            <a:r>
              <a:rPr lang="cs-CZ" dirty="0"/>
              <a:t>Karolínská minuskula</a:t>
            </a:r>
          </a:p>
          <a:p>
            <a:pPr lvl="1"/>
            <a:r>
              <a:rPr lang="cs-CZ" dirty="0"/>
              <a:t>Gotická písma</a:t>
            </a:r>
          </a:p>
          <a:p>
            <a:pPr lvl="1"/>
            <a:r>
              <a:rPr lang="cs-CZ" dirty="0"/>
              <a:t>Humanistické písmo</a:t>
            </a:r>
          </a:p>
          <a:p>
            <a:r>
              <a:rPr lang="cs-CZ" dirty="0"/>
              <a:t>Novověk</a:t>
            </a:r>
          </a:p>
          <a:p>
            <a:pPr lvl="1"/>
            <a:r>
              <a:rPr lang="cs-CZ" dirty="0"/>
              <a:t>Novogotická písma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024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6F02C-8B34-4CCF-A48C-53D8CC95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cs-CZ" sz="3900" dirty="0"/>
              <a:t>Antika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Antika">
            <a:extLst>
              <a:ext uri="{FF2B5EF4-FFF2-40B4-BE49-F238E27FC236}">
                <a16:creationId xmlns:a16="http://schemas.microsoft.com/office/drawing/2014/main" id="{BB3819CF-D3D5-454B-A40E-EE9C4901F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0" y="847495"/>
            <a:ext cx="5449471" cy="22837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E8DA8A-1B7A-4E14-8700-764242C8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cs-CZ" dirty="0"/>
              <a:t>Kapitála – zejména písmo nápisové.</a:t>
            </a:r>
          </a:p>
          <a:p>
            <a:endParaRPr lang="cs-CZ" dirty="0"/>
          </a:p>
          <a:p>
            <a:r>
              <a:rPr lang="cs-CZ" dirty="0"/>
              <a:t>Starší římská kurziva.</a:t>
            </a:r>
          </a:p>
          <a:p>
            <a:endParaRPr lang="cs-CZ" dirty="0"/>
          </a:p>
          <a:p>
            <a:r>
              <a:rPr lang="cs-CZ" dirty="0"/>
              <a:t>Mladší římská kurziva – od 3. století.</a:t>
            </a:r>
          </a:p>
          <a:p>
            <a:endParaRPr lang="cs-CZ" dirty="0"/>
          </a:p>
          <a:p>
            <a:r>
              <a:rPr lang="cs-CZ" dirty="0"/>
              <a:t>Unciála.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ECFD5A8-33D5-4B97-8BE8-9724161C5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r="1" b="1"/>
          <a:stretch/>
        </p:blipFill>
        <p:spPr bwMode="auto">
          <a:xfrm>
            <a:off x="6939293" y="3317167"/>
            <a:ext cx="4188955" cy="34110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F454B-21D9-4FB5-BF32-535E0324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pic>
        <p:nvPicPr>
          <p:cNvPr id="6146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C298ADFB-8157-4097-8953-E3CDFD772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sah obrázku text&#10;&#10;Popis byl vytvořen automaticky">
            <a:extLst>
              <a:ext uri="{FF2B5EF4-FFF2-40B4-BE49-F238E27FC236}">
                <a16:creationId xmlns:a16="http://schemas.microsoft.com/office/drawing/2014/main" id="{6659C614-0CC1-4349-BAA2-089E0F6B9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r="10086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4CD42-2637-44D1-82E7-CC86C66C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r>
              <a:rPr lang="cs-CZ" dirty="0"/>
              <a:t>Tzv. národní písma</a:t>
            </a:r>
          </a:p>
          <a:p>
            <a:pPr lvl="1"/>
            <a:r>
              <a:rPr lang="cs-CZ" dirty="0"/>
              <a:t>Merovejské písmo</a:t>
            </a:r>
          </a:p>
          <a:p>
            <a:pPr lvl="1"/>
            <a:r>
              <a:rPr lang="cs-CZ" dirty="0" err="1"/>
              <a:t>Langobardské</a:t>
            </a:r>
            <a:r>
              <a:rPr lang="cs-CZ" dirty="0"/>
              <a:t> písmo</a:t>
            </a:r>
          </a:p>
          <a:p>
            <a:pPr lvl="1"/>
            <a:r>
              <a:rPr lang="cs-CZ" dirty="0"/>
              <a:t>Kuriála (papežská kurie a Řím)</a:t>
            </a:r>
          </a:p>
          <a:p>
            <a:pPr lvl="1"/>
            <a:r>
              <a:rPr lang="cs-CZ" dirty="0"/>
              <a:t>Ostrovní písma (insulární)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98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70CB7-DC52-4EDD-9C3E-06B180F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pic>
        <p:nvPicPr>
          <p:cNvPr id="7170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99819AB1-515A-4449-B94B-B9754BA60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9393"/>
          <a:stretch/>
        </p:blipFill>
        <p:spPr bwMode="auto">
          <a:xfrm>
            <a:off x="6094410" y="609601"/>
            <a:ext cx="5449889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Rectangle 70">
            <a:extLst>
              <a:ext uri="{FF2B5EF4-FFF2-40B4-BE49-F238E27FC236}">
                <a16:creationId xmlns:a16="http://schemas.microsoft.com/office/drawing/2014/main" id="{AA047838-7F9E-43CF-A116-26E7AAA8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67AC2B-C19C-4003-8F8D-3EFA7CD4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Karolínská minuskula </a:t>
            </a:r>
            <a:r>
              <a:rPr lang="cs-CZ" dirty="0"/>
              <a:t>– písmo vzpřímené a zaoblené, poměrně málo zkratek. Postupně nahrazuje tzv. národní písma.</a:t>
            </a:r>
          </a:p>
          <a:p>
            <a:pPr lvl="1" algn="just"/>
            <a:r>
              <a:rPr lang="cs-CZ" dirty="0"/>
              <a:t>Diplomatická minuskula</a:t>
            </a:r>
          </a:p>
          <a:p>
            <a:pPr lvl="1" algn="just"/>
            <a:r>
              <a:rPr lang="cs-CZ" dirty="0"/>
              <a:t>Knižní písmo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84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6ED732-1814-4980-B073-288C51C4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Středověk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C926C-C99F-4E09-B8CA-63CA3C39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Gotická písma </a:t>
            </a:r>
            <a:r>
              <a:rPr lang="cs-CZ" dirty="0">
                <a:solidFill>
                  <a:srgbClr val="FFFFFF"/>
                </a:solidFill>
              </a:rPr>
              <a:t>(lomení dříků)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textura – kaligrafická gotická minuskula, velmi pravidelná, až do novověku.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gotická minuskula – poněkud uvolněnější než textura.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gotická kurziva – pro rychlejší psaní.</a:t>
            </a:r>
          </a:p>
          <a:p>
            <a:pPr lvl="1"/>
            <a:r>
              <a:rPr lang="cs-CZ" dirty="0">
                <a:solidFill>
                  <a:srgbClr val="FFFFFF"/>
                </a:solidFill>
              </a:rPr>
              <a:t>Křížená písma – mezi minuskulou a kurzivou – bastarda:</a:t>
            </a:r>
          </a:p>
          <a:p>
            <a:pPr lvl="2"/>
            <a:r>
              <a:rPr lang="cs-CZ" dirty="0">
                <a:solidFill>
                  <a:srgbClr val="FFFFFF"/>
                </a:solidFill>
              </a:rPr>
              <a:t>kaligrafická bastarda</a:t>
            </a:r>
          </a:p>
          <a:p>
            <a:pPr lvl="2"/>
            <a:r>
              <a:rPr lang="cs-CZ" dirty="0">
                <a:solidFill>
                  <a:srgbClr val="FFFFFF"/>
                </a:solidFill>
              </a:rPr>
              <a:t>zběžná bastarda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C2E33F28-48BD-4CC6-8422-1494A6CB2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2937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61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6BB50-082B-434F-A856-B5EC0863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212709"/>
            <a:ext cx="9164206" cy="83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dirty="0"/>
              <a:t>Bastarda 							Gotická kurziva</a:t>
            </a:r>
            <a:br>
              <a:rPr lang="cs-CZ" sz="2500" dirty="0"/>
            </a:br>
            <a:endParaRPr lang="cs-CZ" sz="25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FE99E880-5BE5-4454-89FF-202030422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925" y="640080"/>
            <a:ext cx="4313627" cy="32437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7D95BF8-EA3A-44F6-A16B-EACDF05C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754" y="658807"/>
            <a:ext cx="4426563" cy="32002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0E8654-0F5A-4A3A-9224-11F4FC16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5163378"/>
            <a:ext cx="9164206" cy="1316931"/>
          </a:xfrm>
        </p:spPr>
        <p:txBody>
          <a:bodyPr>
            <a:normAutofit/>
          </a:bodyPr>
          <a:lstStyle/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173609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D281E2-9AE1-49FD-8999-E69A0F8E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Obsah obrázku text&#10;&#10;Popis byl vytvořen automaticky">
            <a:extLst>
              <a:ext uri="{FF2B5EF4-FFF2-40B4-BE49-F238E27FC236}">
                <a16:creationId xmlns:a16="http://schemas.microsoft.com/office/drawing/2014/main" id="{5929053D-6A6A-4DD1-B14C-199D3DE65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880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43316-3966-4E9D-A138-946F768C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Humanistické písmo – vědomé formování nového písma (od 14. století v Itálii). Napodobování karolinské minuskuly a antické kapitály.</a:t>
            </a:r>
          </a:p>
        </p:txBody>
      </p:sp>
    </p:spTree>
    <p:extLst>
      <p:ext uri="{BB962C8B-B14F-4D97-AF65-F5344CB8AC3E}">
        <p14:creationId xmlns:p14="http://schemas.microsoft.com/office/powerpoint/2010/main" val="197707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EC33C-C633-4A42-80A6-17A1C6E8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a 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55113-6DF4-4A51-B1F0-5479522C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Věda, která se zabývá dějinami písma.</a:t>
            </a:r>
          </a:p>
          <a:p>
            <a:endParaRPr lang="cs-CZ" dirty="0"/>
          </a:p>
          <a:p>
            <a:pPr lvl="1"/>
            <a:r>
              <a:rPr lang="cs-CZ" i="1" dirty="0" err="1"/>
              <a:t>palaios</a:t>
            </a:r>
            <a:r>
              <a:rPr lang="cs-CZ" dirty="0"/>
              <a:t> (</a:t>
            </a:r>
            <a:r>
              <a:rPr lang="cs-CZ" dirty="0" err="1"/>
              <a:t>řec</a:t>
            </a:r>
            <a:r>
              <a:rPr lang="cs-CZ" dirty="0"/>
              <a:t>.) = starý</a:t>
            </a:r>
          </a:p>
          <a:p>
            <a:pPr lvl="1"/>
            <a:r>
              <a:rPr lang="cs-CZ" i="1" dirty="0" err="1"/>
              <a:t>grafein</a:t>
            </a:r>
            <a:r>
              <a:rPr lang="cs-CZ" dirty="0"/>
              <a:t> (</a:t>
            </a:r>
            <a:r>
              <a:rPr lang="cs-CZ" dirty="0" err="1"/>
              <a:t>řec</a:t>
            </a:r>
            <a:r>
              <a:rPr lang="cs-CZ" dirty="0"/>
              <a:t>.) = psát</a:t>
            </a:r>
          </a:p>
          <a:p>
            <a:endParaRPr lang="cs-CZ" dirty="0"/>
          </a:p>
          <a:p>
            <a:pPr algn="just"/>
            <a:r>
              <a:rPr lang="cs-CZ" dirty="0"/>
              <a:t>Průvodní okolnosti s vývojem písma: dějiny knih a knihoven; další typy písemností, vzdělání, organizace kanceláře atd.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Latinská paleografie – latinské písmo – od antiky do současnosti.</a:t>
            </a:r>
          </a:p>
        </p:txBody>
      </p:sp>
    </p:spTree>
    <p:extLst>
      <p:ext uri="{BB962C8B-B14F-4D97-AF65-F5344CB8AC3E}">
        <p14:creationId xmlns:p14="http://schemas.microsoft.com/office/powerpoint/2010/main" val="339987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EA2A95-32DF-45DD-A048-9661B6FD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dirty="0" err="1">
                <a:solidFill>
                  <a:srgbClr val="EBEBEB"/>
                </a:solidFill>
              </a:rPr>
              <a:t>Italské</a:t>
            </a:r>
            <a:r>
              <a:rPr lang="en-US" sz="3400" dirty="0">
                <a:solidFill>
                  <a:srgbClr val="EBEBEB"/>
                </a:solidFill>
              </a:rPr>
              <a:t> </a:t>
            </a:r>
            <a:r>
              <a:rPr lang="en-US" sz="3400" dirty="0" err="1">
                <a:solidFill>
                  <a:srgbClr val="EBEBEB"/>
                </a:solidFill>
              </a:rPr>
              <a:t>okrouhlé</a:t>
            </a:r>
            <a:r>
              <a:rPr lang="en-US" sz="3400" dirty="0">
                <a:solidFill>
                  <a:srgbClr val="EBEBEB"/>
                </a:solidFill>
              </a:rPr>
              <a:t> </a:t>
            </a:r>
            <a:r>
              <a:rPr lang="en-US" sz="3400" dirty="0" err="1">
                <a:solidFill>
                  <a:srgbClr val="EBEBEB"/>
                </a:solidFill>
              </a:rPr>
              <a:t>humanistické</a:t>
            </a:r>
            <a:r>
              <a:rPr lang="en-US" sz="3400" dirty="0">
                <a:solidFill>
                  <a:srgbClr val="EBEBEB"/>
                </a:solidFill>
              </a:rPr>
              <a:t> </a:t>
            </a:r>
            <a:r>
              <a:rPr lang="en-US" sz="3400" dirty="0" err="1">
                <a:solidFill>
                  <a:srgbClr val="EBEBEB"/>
                </a:solidFill>
              </a:rPr>
              <a:t>písmo</a:t>
            </a:r>
            <a:r>
              <a:rPr lang="en-US" sz="3400" dirty="0">
                <a:solidFill>
                  <a:srgbClr val="EBEBEB"/>
                </a:solidFill>
              </a:rPr>
              <a:t> z </a:t>
            </a:r>
            <a:r>
              <a:rPr lang="en-US" sz="3400" dirty="0" err="1">
                <a:solidFill>
                  <a:srgbClr val="EBEBEB"/>
                </a:solidFill>
              </a:rPr>
              <a:t>konce</a:t>
            </a:r>
            <a:r>
              <a:rPr lang="en-US" sz="3400" dirty="0">
                <a:solidFill>
                  <a:srgbClr val="EBEBEB"/>
                </a:solidFill>
              </a:rPr>
              <a:t> XV. </a:t>
            </a:r>
            <a:r>
              <a:rPr lang="en-US" sz="3400" dirty="0" err="1">
                <a:solidFill>
                  <a:srgbClr val="EBEBEB"/>
                </a:solidFill>
              </a:rPr>
              <a:t>století</a:t>
            </a:r>
            <a:r>
              <a:rPr lang="en-US" sz="3400" dirty="0">
                <a:solidFill>
                  <a:srgbClr val="EBEBEB"/>
                </a:solidFill>
              </a:rPr>
              <a:t> (1488)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5AB7ED3-38AA-4242-ACB7-E276095B3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6842" r="1" b="34609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8318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83235-9BD9-4056-95DA-A273EFC1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Novověk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3B630-7E11-4F16-9A52-683C0061A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Novogotické písmo (pro texty v „národních“ jazycích):</a:t>
            </a:r>
          </a:p>
          <a:p>
            <a:pPr lvl="1"/>
            <a:r>
              <a:rPr lang="cs-CZ" dirty="0"/>
              <a:t>kreslené (majuskula + minuskula)</a:t>
            </a:r>
          </a:p>
          <a:p>
            <a:pPr lvl="1"/>
            <a:r>
              <a:rPr lang="cs-CZ" dirty="0"/>
              <a:t>psané:</a:t>
            </a:r>
          </a:p>
          <a:p>
            <a:pPr lvl="2"/>
            <a:r>
              <a:rPr lang="cs-CZ" dirty="0" err="1"/>
              <a:t>polokurzivní</a:t>
            </a:r>
            <a:r>
              <a:rPr lang="cs-CZ" dirty="0"/>
              <a:t> (majuskula + minuskula)</a:t>
            </a:r>
          </a:p>
          <a:p>
            <a:pPr lvl="2"/>
            <a:r>
              <a:rPr lang="cs-CZ" dirty="0"/>
              <a:t>kurzivní (majuskula + minuskula)</a:t>
            </a:r>
          </a:p>
          <a:p>
            <a:r>
              <a:rPr lang="cs-CZ" dirty="0"/>
              <a:t>Humanistické písmo (pro latinské texty):</a:t>
            </a:r>
          </a:p>
          <a:p>
            <a:pPr lvl="1"/>
            <a:r>
              <a:rPr lang="cs-CZ" dirty="0"/>
              <a:t>kreslené (majuskula + minuskula)</a:t>
            </a:r>
          </a:p>
          <a:p>
            <a:pPr lvl="1"/>
            <a:r>
              <a:rPr lang="cs-CZ" dirty="0"/>
              <a:t>psané:</a:t>
            </a:r>
          </a:p>
          <a:p>
            <a:pPr lvl="2"/>
            <a:r>
              <a:rPr lang="cs-CZ" dirty="0" err="1"/>
              <a:t>polokurzivní</a:t>
            </a:r>
            <a:r>
              <a:rPr lang="cs-CZ" dirty="0"/>
              <a:t> (majuskula + minuskula)</a:t>
            </a:r>
          </a:p>
          <a:p>
            <a:pPr lvl="2"/>
            <a:r>
              <a:rPr lang="cs-CZ" dirty="0"/>
              <a:t>kurzivní (majuskula + minuskula)</a:t>
            </a:r>
          </a:p>
        </p:txBody>
      </p:sp>
    </p:spTree>
    <p:extLst>
      <p:ext uri="{BB962C8B-B14F-4D97-AF65-F5344CB8AC3E}">
        <p14:creationId xmlns:p14="http://schemas.microsoft.com/office/powerpoint/2010/main" val="288683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321A-D962-46B6-B35E-DF2C47B5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cs-CZ" dirty="0"/>
              <a:t>Novověk – Německo (od 16. st.)</a:t>
            </a:r>
          </a:p>
        </p:txBody>
      </p:sp>
      <p:pic>
        <p:nvPicPr>
          <p:cNvPr id="7" name="Obrázek 6" descr="Obsah obrázku text, exteriér, osoba&#10;&#10;Popis byl vytvořen automaticky">
            <a:extLst>
              <a:ext uri="{FF2B5EF4-FFF2-40B4-BE49-F238E27FC236}">
                <a16:creationId xmlns:a16="http://schemas.microsoft.com/office/drawing/2014/main" id="{C055E6CB-746D-41C2-84EF-1B8E9DD3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5" y="2284638"/>
            <a:ext cx="5451627" cy="3731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88CC8-A3FA-411B-A34B-D4D0B14E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1600" dirty="0"/>
              <a:t>Kreslené německé novogotické písmo (fraktura, </a:t>
            </a:r>
            <a:r>
              <a:rPr lang="cs-CZ" sz="1600" dirty="0" err="1"/>
              <a:t>Frakturschrift</a:t>
            </a:r>
            <a:r>
              <a:rPr lang="cs-CZ" sz="1600" dirty="0"/>
              <a:t>) – původ v kaligrafické </a:t>
            </a:r>
            <a:r>
              <a:rPr lang="cs-CZ" sz="1600" dirty="0" err="1"/>
              <a:t>bastardě</a:t>
            </a:r>
            <a:r>
              <a:rPr lang="cs-CZ" sz="1600" dirty="0"/>
              <a:t> 15. st.</a:t>
            </a:r>
          </a:p>
          <a:p>
            <a:pPr algn="just">
              <a:lnSpc>
                <a:spcPct val="90000"/>
              </a:lnSpc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Německé novogotické </a:t>
            </a:r>
            <a:r>
              <a:rPr lang="cs-CZ" sz="1600" dirty="0" err="1"/>
              <a:t>polokurzivní</a:t>
            </a:r>
            <a:r>
              <a:rPr lang="cs-CZ" sz="1600" dirty="0"/>
              <a:t> písmo (</a:t>
            </a:r>
            <a:r>
              <a:rPr lang="cs-CZ" sz="1600" dirty="0" err="1"/>
              <a:t>Kanzleischrift</a:t>
            </a:r>
            <a:r>
              <a:rPr lang="cs-CZ" sz="1600" dirty="0"/>
              <a:t>, </a:t>
            </a:r>
            <a:r>
              <a:rPr lang="cs-CZ" sz="1600" dirty="0" err="1"/>
              <a:t>Kanzlei</a:t>
            </a:r>
            <a:r>
              <a:rPr lang="cs-CZ" sz="1600" dirty="0"/>
              <a:t>) – 16. a 17. století, zejména úřední písemnosti, později ustupuje kurentu.</a:t>
            </a:r>
          </a:p>
          <a:p>
            <a:pPr algn="just">
              <a:lnSpc>
                <a:spcPct val="90000"/>
              </a:lnSpc>
            </a:pPr>
            <a:endParaRPr lang="cs-CZ" sz="1600" dirty="0"/>
          </a:p>
          <a:p>
            <a:pPr algn="just">
              <a:lnSpc>
                <a:spcPct val="90000"/>
              </a:lnSpc>
            </a:pPr>
            <a:r>
              <a:rPr lang="cs-CZ" sz="1600" dirty="0"/>
              <a:t>Německé novogotické kurzivní písmo (</a:t>
            </a:r>
            <a:r>
              <a:rPr lang="cs-CZ" sz="1600" dirty="0" err="1"/>
              <a:t>Kurrentschrift</a:t>
            </a:r>
            <a:r>
              <a:rPr lang="cs-CZ" sz="1600" dirty="0"/>
              <a:t>, kurent) – základní typ novogotického písma, ustáleno kaligrafy a učiteli písma, zdvojování dříků některých písmen, spojování malými háčky, rovné tahy, ostré hroty.</a:t>
            </a:r>
          </a:p>
        </p:txBody>
      </p:sp>
    </p:spTree>
    <p:extLst>
      <p:ext uri="{BB962C8B-B14F-4D97-AF65-F5344CB8AC3E}">
        <p14:creationId xmlns:p14="http://schemas.microsoft.com/office/powerpoint/2010/main" val="2570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2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24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26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28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83CF16-197E-4F4C-9A63-9EEDAA27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96" y="1454963"/>
            <a:ext cx="4201803" cy="3308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500" dirty="0" err="1"/>
              <a:t>Německá</a:t>
            </a:r>
            <a:r>
              <a:rPr lang="en-US" sz="4500" dirty="0"/>
              <a:t> </a:t>
            </a:r>
            <a:r>
              <a:rPr lang="en-US" sz="4500" dirty="0" err="1"/>
              <a:t>novogotická</a:t>
            </a:r>
            <a:r>
              <a:rPr lang="en-US" sz="4500" dirty="0"/>
              <a:t> </a:t>
            </a:r>
            <a:r>
              <a:rPr lang="en-US" sz="4500" dirty="0" err="1"/>
              <a:t>kurzíva</a:t>
            </a:r>
            <a:r>
              <a:rPr lang="en-US" sz="4500" dirty="0"/>
              <a:t> XVI. </a:t>
            </a:r>
            <a:r>
              <a:rPr lang="en-US" sz="4500" dirty="0" err="1"/>
              <a:t>století</a:t>
            </a:r>
            <a:r>
              <a:rPr lang="en-US" sz="4500" dirty="0"/>
              <a:t> (</a:t>
            </a:r>
            <a:r>
              <a:rPr lang="en-US" sz="4500" dirty="0" err="1"/>
              <a:t>Kurentschrift</a:t>
            </a:r>
            <a:r>
              <a:rPr lang="en-US" sz="4500" dirty="0"/>
              <a:t>, </a:t>
            </a:r>
            <a:r>
              <a:rPr lang="en-US" sz="4500" dirty="0" err="1"/>
              <a:t>kurent</a:t>
            </a:r>
            <a:r>
              <a:rPr lang="en-US" sz="4500" dirty="0"/>
              <a:t>) </a:t>
            </a:r>
          </a:p>
        </p:txBody>
      </p:sp>
      <p:pic>
        <p:nvPicPr>
          <p:cNvPr id="5" name="Zástupný obsah 4" descr="Obsah obrázku text, dokument&#10;&#10;Popis byl vytvořen automaticky">
            <a:extLst>
              <a:ext uri="{FF2B5EF4-FFF2-40B4-BE49-F238E27FC236}">
                <a16:creationId xmlns:a16="http://schemas.microsoft.com/office/drawing/2014/main" id="{45D97AA1-98E5-4FA5-BD5C-0E94C714A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06"/>
          <a:stretch/>
        </p:blipFill>
        <p:spPr>
          <a:xfrm>
            <a:off x="1171315" y="39964"/>
            <a:ext cx="4875491" cy="6818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17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1C0AD-2303-4A64-9FAD-B4284B97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dokument&#10;&#10;Popis byl vytvořen automaticky">
            <a:extLst>
              <a:ext uri="{FF2B5EF4-FFF2-40B4-BE49-F238E27FC236}">
                <a16:creationId xmlns:a16="http://schemas.microsoft.com/office/drawing/2014/main" id="{FF9EFCA0-7108-4AA6-8C21-BC1971B22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5" y="1645750"/>
            <a:ext cx="12071229" cy="3566499"/>
          </a:xfrm>
        </p:spPr>
      </p:pic>
    </p:spTree>
    <p:extLst>
      <p:ext uri="{BB962C8B-B14F-4D97-AF65-F5344CB8AC3E}">
        <p14:creationId xmlns:p14="http://schemas.microsoft.com/office/powerpoint/2010/main" val="1280672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0345F-F0B4-4E6D-B646-768F1A7C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Novověk – české země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51669-E122-44EC-8030-6E65BD86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Písmo novogotické a humanistické.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1500-1775: rozmanitost druhů a typů novogotických písem (tradice domácí – české novogotické písmo navazuje na bastardu; i cizí – německá novogotická písma).</a:t>
            </a:r>
          </a:p>
          <a:p>
            <a:pPr algn="just"/>
            <a:r>
              <a:rPr lang="cs-CZ" dirty="0"/>
              <a:t>1775-1848: vítězství německého novogotického písma v Čechách; reforma nižších škol v habsburské monarchii (1774). Ve 30. letech 19. st. humanistická kurzíva v českých textech.</a:t>
            </a:r>
          </a:p>
          <a:p>
            <a:pPr algn="just"/>
            <a:r>
              <a:rPr lang="cs-CZ" dirty="0"/>
              <a:t>1848-1941: novogotické písmo v Čechách jen v německých textech; reforma německého písma 1941.</a:t>
            </a:r>
          </a:p>
        </p:txBody>
      </p:sp>
    </p:spTree>
    <p:extLst>
      <p:ext uri="{BB962C8B-B14F-4D97-AF65-F5344CB8AC3E}">
        <p14:creationId xmlns:p14="http://schemas.microsoft.com/office/powerpoint/2010/main" val="88271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C53E38-EB46-4CE7-9F09-43D5D6E4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>
                <a:latin typeface="+mj-lt"/>
                <a:ea typeface="+mj-ea"/>
                <a:cs typeface="+mj-cs"/>
              </a:rPr>
              <a:t>Česká novogotická kurzíva zběžná z roku 1551.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21F7D4C-0F0A-452B-822C-68C26E60E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49" b="1"/>
          <a:stretch/>
        </p:blipFill>
        <p:spPr>
          <a:xfrm rot="16200000">
            <a:off x="-1111661" y="1111660"/>
            <a:ext cx="6858000" cy="4634680"/>
          </a:xfrm>
          <a:prstGeom prst="rect">
            <a:avLst/>
          </a:prstGeom>
        </p:spPr>
      </p:pic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FB7169EF-01B7-464F-BE4C-3357D747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DDF9-0B42-4315-BEE9-9CB8B78A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9DC18762-0EDA-48F9-9B3E-4DD47D63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548174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709F8A-EB6E-4138-9C02-5600DA6A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41242"/>
            <a:ext cx="12191999" cy="1016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České novogotické kreslené písmo, česká novogotická kaligrafická </a:t>
            </a:r>
            <a:r>
              <a:rPr lang="cs-CZ" dirty="0" err="1"/>
              <a:t>polokurzíva</a:t>
            </a:r>
            <a:r>
              <a:rPr lang="cs-CZ" dirty="0"/>
              <a:t> (1590); Listina </a:t>
            </a:r>
            <a:r>
              <a:rPr lang="cs-CZ" dirty="0" err="1"/>
              <a:t>Hertvika</a:t>
            </a:r>
            <a:r>
              <a:rPr lang="cs-CZ" dirty="0"/>
              <a:t> </a:t>
            </a:r>
            <a:r>
              <a:rPr lang="cs-CZ" dirty="0" err="1"/>
              <a:t>Žejdlice</a:t>
            </a:r>
            <a:r>
              <a:rPr lang="cs-CZ" dirty="0"/>
              <a:t> ze </a:t>
            </a:r>
            <a:r>
              <a:rPr lang="cs-CZ" dirty="0" err="1"/>
              <a:t>Šenfeldu</a:t>
            </a:r>
            <a:r>
              <a:rPr lang="cs-CZ" dirty="0"/>
              <a:t> z 24. února 1590.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8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DA214-2062-41B8-8CBC-DE2ECFDB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Zkratky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A986FC-70DF-4DE5-8075-C8918B8A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3" y="1403564"/>
            <a:ext cx="11013626" cy="5165678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Ligatury</a:t>
            </a:r>
            <a:r>
              <a:rPr lang="cs-CZ" dirty="0"/>
              <a:t> – spojení sousedních písmen (= grafický celek).</a:t>
            </a:r>
          </a:p>
          <a:p>
            <a:endParaRPr lang="cs-CZ" dirty="0"/>
          </a:p>
          <a:p>
            <a:r>
              <a:rPr lang="cs-CZ" u="sng" dirty="0"/>
              <a:t>Suspenze</a:t>
            </a:r>
            <a:r>
              <a:rPr lang="cs-CZ" dirty="0"/>
              <a:t> – ponechává se charakteristické počáteční písmeno (eventuálně zevnitř slova), vynechává se konec slova.</a:t>
            </a:r>
          </a:p>
          <a:p>
            <a:pPr lvl="1"/>
            <a:r>
              <a:rPr lang="cs-CZ" dirty="0"/>
              <a:t>Anno Domini → A. D.</a:t>
            </a:r>
          </a:p>
          <a:p>
            <a:pPr lvl="1"/>
            <a:r>
              <a:rPr lang="cs-CZ" dirty="0"/>
              <a:t>debet → </a:t>
            </a:r>
            <a:r>
              <a:rPr lang="cs-CZ" dirty="0" err="1"/>
              <a:t>deb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et </a:t>
            </a:r>
            <a:r>
              <a:rPr lang="cs-CZ" dirty="0" err="1"/>
              <a:t>cetera</a:t>
            </a:r>
            <a:r>
              <a:rPr lang="cs-CZ" dirty="0"/>
              <a:t> →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u="sng" dirty="0"/>
              <a:t>Kontrakce</a:t>
            </a:r>
            <a:r>
              <a:rPr lang="cs-CZ" dirty="0"/>
              <a:t> – vypouští se ze slova jedno nebo více písmen. Zvláštní podskupina </a:t>
            </a:r>
            <a:r>
              <a:rPr lang="cs-CZ" dirty="0" err="1"/>
              <a:t>nomina</a:t>
            </a:r>
            <a:r>
              <a:rPr lang="cs-CZ" dirty="0"/>
              <a:t> </a:t>
            </a:r>
            <a:r>
              <a:rPr lang="cs-CZ" dirty="0" err="1"/>
              <a:t>sacra</a:t>
            </a:r>
            <a:r>
              <a:rPr lang="cs-CZ" dirty="0"/>
              <a:t>:</a:t>
            </a:r>
          </a:p>
          <a:p>
            <a:pPr lvl="2"/>
            <a:r>
              <a:rPr lang="cs-CZ" dirty="0" err="1"/>
              <a:t>Iesus</a:t>
            </a:r>
            <a:r>
              <a:rPr lang="cs-CZ" dirty="0"/>
              <a:t> </a:t>
            </a:r>
            <a:r>
              <a:rPr lang="cs-CZ" dirty="0" err="1"/>
              <a:t>Christus</a:t>
            </a:r>
            <a:r>
              <a:rPr lang="cs-CZ" dirty="0"/>
              <a:t> → </a:t>
            </a:r>
            <a:r>
              <a:rPr lang="cs-CZ" dirty="0" err="1"/>
              <a:t>ihs</a:t>
            </a:r>
            <a:r>
              <a:rPr lang="cs-CZ" dirty="0"/>
              <a:t> </a:t>
            </a:r>
            <a:r>
              <a:rPr lang="cs-CZ" dirty="0" err="1"/>
              <a:t>xps</a:t>
            </a:r>
            <a:endParaRPr lang="cs-CZ" dirty="0"/>
          </a:p>
          <a:p>
            <a:pPr lvl="2"/>
            <a:r>
              <a:rPr lang="cs-CZ" dirty="0" err="1"/>
              <a:t>omnipotens</a:t>
            </a:r>
            <a:r>
              <a:rPr lang="cs-CZ" dirty="0"/>
              <a:t> → </a:t>
            </a:r>
            <a:r>
              <a:rPr lang="cs-CZ" dirty="0" err="1"/>
              <a:t>omps</a:t>
            </a:r>
            <a:endParaRPr lang="cs-CZ" dirty="0"/>
          </a:p>
          <a:p>
            <a:endParaRPr lang="cs-CZ" dirty="0"/>
          </a:p>
          <a:p>
            <a:r>
              <a:rPr lang="cs-CZ" dirty="0"/>
              <a:t>Pomocí znaků zvláštního významu</a:t>
            </a:r>
          </a:p>
        </p:txBody>
      </p:sp>
    </p:spTree>
    <p:extLst>
      <p:ext uri="{BB962C8B-B14F-4D97-AF65-F5344CB8AC3E}">
        <p14:creationId xmlns:p14="http://schemas.microsoft.com/office/powerpoint/2010/main" val="84190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E1BBC-0DD3-45CB-A381-2C2414E8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2B32ACF-1119-43B6-8091-E6572B28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6601"/>
          <a:stretch/>
        </p:blipFill>
        <p:spPr bwMode="auto">
          <a:xfrm>
            <a:off x="3660794" y="0"/>
            <a:ext cx="8531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7FC95D-746F-49F8-9F89-CF4C2841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85" y="552553"/>
            <a:ext cx="9404723" cy="1400530"/>
          </a:xfrm>
        </p:spPr>
        <p:txBody>
          <a:bodyPr/>
          <a:lstStyle/>
          <a:p>
            <a:r>
              <a:rPr lang="cs-CZ" dirty="0"/>
              <a:t>Ligatury</a:t>
            </a:r>
          </a:p>
        </p:txBody>
      </p:sp>
    </p:spTree>
    <p:extLst>
      <p:ext uri="{BB962C8B-B14F-4D97-AF65-F5344CB8AC3E}">
        <p14:creationId xmlns:p14="http://schemas.microsoft.com/office/powerpoint/2010/main" val="109601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9698A-A4F8-4C9B-8543-0ADA9D07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paleografie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0C075-7DA3-48DE-A336-E811A579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5846"/>
            <a:ext cx="8946541" cy="4832554"/>
          </a:xfrm>
        </p:spPr>
        <p:txBody>
          <a:bodyPr>
            <a:normAutofit fontScale="92500" lnSpcReduction="20000"/>
          </a:bodyPr>
          <a:lstStyle/>
          <a:p>
            <a:r>
              <a:rPr lang="cs-CZ" sz="2100" dirty="0"/>
              <a:t>Podle písma:</a:t>
            </a:r>
          </a:p>
          <a:p>
            <a:pPr lvl="1"/>
            <a:r>
              <a:rPr lang="cs-CZ" sz="2100" dirty="0"/>
              <a:t>latinská </a:t>
            </a:r>
          </a:p>
          <a:p>
            <a:pPr lvl="1"/>
            <a:r>
              <a:rPr lang="cs-CZ" sz="2100" dirty="0"/>
              <a:t>řecká</a:t>
            </a:r>
          </a:p>
          <a:p>
            <a:pPr lvl="1"/>
            <a:r>
              <a:rPr lang="cs-CZ" sz="2100" dirty="0"/>
              <a:t>slovanská</a:t>
            </a:r>
          </a:p>
          <a:p>
            <a:endParaRPr lang="cs-CZ" sz="2100" dirty="0"/>
          </a:p>
          <a:p>
            <a:r>
              <a:rPr lang="cs-CZ" sz="2100" dirty="0"/>
              <a:t>Podle chronologického členění: </a:t>
            </a:r>
          </a:p>
          <a:p>
            <a:pPr lvl="1"/>
            <a:r>
              <a:rPr lang="cs-CZ" sz="2100" dirty="0"/>
              <a:t>středověká</a:t>
            </a:r>
          </a:p>
          <a:p>
            <a:pPr lvl="1"/>
            <a:r>
              <a:rPr lang="cs-CZ" sz="2100" dirty="0"/>
              <a:t>novověká</a:t>
            </a:r>
          </a:p>
          <a:p>
            <a:endParaRPr lang="cs-CZ" sz="2100" dirty="0"/>
          </a:p>
          <a:p>
            <a:r>
              <a:rPr lang="cs-CZ" sz="2100" dirty="0"/>
              <a:t>Další vymezení:</a:t>
            </a:r>
          </a:p>
          <a:p>
            <a:pPr lvl="1"/>
            <a:r>
              <a:rPr lang="cs-CZ" sz="2100" dirty="0"/>
              <a:t>paleografie nápisů</a:t>
            </a:r>
          </a:p>
          <a:p>
            <a:pPr lvl="1"/>
            <a:r>
              <a:rPr lang="cs-CZ" sz="2100" dirty="0"/>
              <a:t>paleografie úředních písemností (listin)</a:t>
            </a:r>
          </a:p>
          <a:p>
            <a:pPr lvl="1"/>
            <a:r>
              <a:rPr lang="cs-CZ" sz="2100" dirty="0"/>
              <a:t>paleografie knižních písem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377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53AF6-6F17-4407-9945-AD46253D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5349805" cy="2740859"/>
          </a:xfrm>
        </p:spPr>
        <p:txBody>
          <a:bodyPr/>
          <a:lstStyle/>
          <a:p>
            <a:r>
              <a:rPr lang="cs-CZ" dirty="0"/>
              <a:t>Zkratky pomocí znaků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0DA9D-ED70-4082-B08B-981338BF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79193ED-B852-4120-B46A-0CCD7407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0"/>
            <a:ext cx="5995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50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Cappelli</a:t>
            </a:r>
            <a:r>
              <a:rPr lang="cs-CZ" dirty="0"/>
              <a:t> online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https://www.adfontes.uzh.ch/en/ressourcen/abkuerzungen/cappelli-online/characters/up/1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https://abbreviationes.net/servers.html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99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7F265-D19C-41D4-8159-9FE48835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2" y="1454964"/>
            <a:ext cx="6261917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Fol. 34r, Book of </a:t>
            </a:r>
            <a:r>
              <a:rPr lang="en-US" sz="5000" dirty="0" err="1"/>
              <a:t>Kells</a:t>
            </a:r>
            <a:r>
              <a:rPr lang="en-US" sz="5000" dirty="0"/>
              <a:t>: XPI (= Christi) h (= </a:t>
            </a:r>
            <a:r>
              <a:rPr lang="en-US" sz="5000" dirty="0" err="1"/>
              <a:t>autem</a:t>
            </a:r>
            <a:r>
              <a:rPr lang="en-US" sz="5000" dirty="0"/>
              <a:t>) </a:t>
            </a:r>
            <a:r>
              <a:rPr lang="en-US" sz="5000" dirty="0" err="1"/>
              <a:t>generatio</a:t>
            </a:r>
            <a:r>
              <a:rPr lang="en-US" sz="5000" dirty="0"/>
              <a:t>.</a:t>
            </a:r>
          </a:p>
        </p:txBody>
      </p:sp>
      <p:pic>
        <p:nvPicPr>
          <p:cNvPr id="12290" name="Picture 2" descr="Obsah obrázku text, interiér, malování, tkanina&#10;&#10;Popis byl vytvořen automaticky">
            <a:extLst>
              <a:ext uri="{FF2B5EF4-FFF2-40B4-BE49-F238E27FC236}">
                <a16:creationId xmlns:a16="http://schemas.microsoft.com/office/drawing/2014/main" id="{BA135569-E7C4-4F23-9C24-E565905C0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r="1511"/>
          <a:stretch/>
        </p:blipFill>
        <p:spPr bwMode="auto">
          <a:xfrm>
            <a:off x="-1" y="10"/>
            <a:ext cx="46346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259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8D60-0F2E-4AE0-A107-886F35C3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4ECD1-1F7D-4ED7-937C-4AB5FCFB7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cap="small" dirty="0"/>
              <a:t>Pátková</a:t>
            </a:r>
            <a:r>
              <a:rPr lang="cs-CZ" dirty="0"/>
              <a:t>, Hana: Česká středověká paleografie. České Budějovice: Veduta, 2008.</a:t>
            </a:r>
          </a:p>
          <a:p>
            <a:pPr algn="just"/>
            <a:endParaRPr lang="cs-CZ" dirty="0"/>
          </a:p>
          <a:p>
            <a:pPr algn="just"/>
            <a:r>
              <a:rPr lang="cs-CZ" cap="small" dirty="0"/>
              <a:t>Kašpar</a:t>
            </a:r>
            <a:r>
              <a:rPr lang="cs-CZ" dirty="0"/>
              <a:t>, Jaroslav: Úvod do novověké latinské paleografie se zvláštním zřetelem k českým zemím. 1. svazek, Textová část. 2. svazek, Obrazová část. 3. </a:t>
            </a:r>
            <a:r>
              <a:rPr lang="cs-CZ" dirty="0" err="1"/>
              <a:t>přeprac</a:t>
            </a:r>
            <a:r>
              <a:rPr lang="cs-CZ" dirty="0"/>
              <a:t>. vyd. Praha: Státní pedagogické nakladatelství, 1987.</a:t>
            </a:r>
          </a:p>
          <a:p>
            <a:pPr algn="just"/>
            <a:endParaRPr lang="cs-CZ" dirty="0"/>
          </a:p>
          <a:p>
            <a:pPr algn="just"/>
            <a:r>
              <a:rPr lang="cs-CZ" cap="small" dirty="0"/>
              <a:t>Šebánek</a:t>
            </a:r>
            <a:r>
              <a:rPr lang="cs-CZ" dirty="0"/>
              <a:t>, Jindřich: Základy pomocných věd historických. I. Latinská paleografie. Vyd. 2. Praha: Státní pedagogické nakladatelství, 1971.</a:t>
            </a:r>
          </a:p>
        </p:txBody>
      </p:sp>
    </p:spTree>
    <p:extLst>
      <p:ext uri="{BB962C8B-B14F-4D97-AF65-F5344CB8AC3E}">
        <p14:creationId xmlns:p14="http://schemas.microsoft.com/office/powerpoint/2010/main" val="9612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CFC1E-1B67-4485-99C8-FBABC07B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paleografie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2D754-E30E-4079-8E3E-A9BE21986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Písma rukopisná (písma tvořená bezprostředně lidskou rukou).</a:t>
            </a:r>
          </a:p>
          <a:p>
            <a:endParaRPr lang="cs-CZ" dirty="0"/>
          </a:p>
          <a:p>
            <a:r>
              <a:rPr lang="cs-CZ" dirty="0"/>
              <a:t>Písmo nápisové (spolupráce s epigrafikou).</a:t>
            </a:r>
          </a:p>
          <a:p>
            <a:endParaRPr lang="cs-CZ" dirty="0"/>
          </a:p>
          <a:p>
            <a:r>
              <a:rPr lang="cs-CZ" dirty="0"/>
              <a:t>Písma tisková (zejména v novověku) – vztah mezi psaným a tiskovým písmem.</a:t>
            </a:r>
          </a:p>
          <a:p>
            <a:endParaRPr lang="cs-CZ" dirty="0"/>
          </a:p>
          <a:p>
            <a:r>
              <a:rPr lang="cs-CZ" dirty="0"/>
              <a:t>Písmo psacích strojů.</a:t>
            </a:r>
          </a:p>
          <a:p>
            <a:endParaRPr lang="cs-CZ" dirty="0"/>
          </a:p>
          <a:p>
            <a:r>
              <a:rPr lang="cs-CZ" dirty="0"/>
              <a:t>Těsnopis, slepecké písmo, Morseovo písmo atd.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3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9C829-6A2D-4A17-86BF-B99B4926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paleografie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6C12A-1F15-4CB4-AAD5-9E710261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dirty="0"/>
              <a:t>Učit číst a správně přepisovat písma.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Časové a případně i místní zařazení písem všeho druhu:</a:t>
            </a:r>
          </a:p>
          <a:p>
            <a:pPr lvl="1" algn="just"/>
            <a:r>
              <a:rPr lang="cs-CZ" dirty="0"/>
              <a:t>Poznání a evidence tvarů zkoumaného písma – klasifikace.</a:t>
            </a:r>
          </a:p>
          <a:p>
            <a:pPr lvl="1" algn="just"/>
            <a:r>
              <a:rPr lang="cs-CZ" dirty="0"/>
              <a:t>Rozlišování písařských rukou.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Vysvětlení příčin vzniku a vývoje jednotlivých kategorií, druhů, typů a variant písma.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09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EFEF3-0121-4031-8D4B-A90B1154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paleografie k jiným disciplínám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FE152F-7899-4284-8FA8-36A82FD41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Diplomatika – studium písma listin a úředních písemností.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Kodikologie – studium knižních písem.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Epigrafika – vyčlenění kvůli technickým předpokladům (tzv. epigrafické – kámen, kov, dřevo apod. - versus paleografické látky).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Papyrologie – psací látka (papyrus) – řecké, latinské a koptské texty (antika).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Grafologie – psychologie písma (výhrada, že je to pseudověda).</a:t>
            </a:r>
          </a:p>
          <a:p>
            <a:pPr algn="just"/>
            <a:r>
              <a:rPr lang="cs-CZ" dirty="0"/>
              <a:t>Písmoznalectví – soudní a kriminální grafologie.</a:t>
            </a:r>
          </a:p>
        </p:txBody>
      </p:sp>
    </p:spTree>
    <p:extLst>
      <p:ext uri="{BB962C8B-B14F-4D97-AF65-F5344CB8AC3E}">
        <p14:creationId xmlns:p14="http://schemas.microsoft.com/office/powerpoint/2010/main" val="5165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C61E5-59FF-405D-8DB4-3EB8BF801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oboru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78CBC4-4DEF-4961-A158-F748363C9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/>
              <a:t>Ecole</a:t>
            </a:r>
            <a:r>
              <a:rPr lang="cs-CZ" dirty="0"/>
              <a:t> des </a:t>
            </a:r>
            <a:r>
              <a:rPr lang="cs-CZ" dirty="0" err="1"/>
              <a:t>chartes</a:t>
            </a:r>
            <a:r>
              <a:rPr lang="cs-CZ" dirty="0"/>
              <a:t> (1821) – výchova archivářů a knihovníků.</a:t>
            </a:r>
          </a:p>
          <a:p>
            <a:pPr algn="just"/>
            <a:r>
              <a:rPr lang="cs-CZ" dirty="0" err="1"/>
              <a:t>Léopold</a:t>
            </a:r>
            <a:r>
              <a:rPr lang="cs-CZ" dirty="0"/>
              <a:t> </a:t>
            </a:r>
            <a:r>
              <a:rPr lang="cs-CZ" dirty="0" err="1"/>
              <a:t>Delisle</a:t>
            </a:r>
            <a:r>
              <a:rPr lang="cs-CZ" dirty="0"/>
              <a:t> – 1874-1905 vedl Národní knihovnu v Paříži (centrum paleografických studií).</a:t>
            </a:r>
          </a:p>
          <a:p>
            <a:pPr algn="just"/>
            <a:r>
              <a:rPr lang="cs-CZ" dirty="0"/>
              <a:t>Wilhelm </a:t>
            </a:r>
            <a:r>
              <a:rPr lang="cs-CZ" dirty="0" err="1"/>
              <a:t>Wattenbach</a:t>
            </a:r>
            <a:r>
              <a:rPr lang="cs-CZ" dirty="0"/>
              <a:t> (1819-1897) – pracoval v MGH – vydal </a:t>
            </a:r>
            <a:r>
              <a:rPr lang="cs-CZ" dirty="0" err="1"/>
              <a:t>Schriftwesen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Mittelalter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Ludwig </a:t>
            </a:r>
            <a:r>
              <a:rPr lang="cs-CZ" dirty="0" err="1"/>
              <a:t>Traube</a:t>
            </a:r>
            <a:r>
              <a:rPr lang="cs-CZ" dirty="0"/>
              <a:t> (1861-1907) – profesor v Mnichově – věnoval se knižnímu písmu.</a:t>
            </a:r>
          </a:p>
          <a:p>
            <a:pPr algn="just"/>
            <a:r>
              <a:rPr lang="cs-CZ" dirty="0"/>
              <a:t>Paul </a:t>
            </a:r>
            <a:r>
              <a:rPr lang="cs-CZ" dirty="0" err="1"/>
              <a:t>Lehman</a:t>
            </a:r>
            <a:r>
              <a:rPr lang="cs-CZ" dirty="0"/>
              <a:t> (1884-1964) a Bernhard </a:t>
            </a:r>
            <a:r>
              <a:rPr lang="cs-CZ" dirty="0" err="1"/>
              <a:t>Bischoff</a:t>
            </a:r>
            <a:r>
              <a:rPr lang="cs-CZ" dirty="0"/>
              <a:t> (1906-1991) – nástupci </a:t>
            </a:r>
            <a:r>
              <a:rPr lang="cs-CZ" dirty="0" err="1"/>
              <a:t>Traubeho</a:t>
            </a:r>
            <a:r>
              <a:rPr lang="cs-CZ" dirty="0"/>
              <a:t> v Mnichově.</a:t>
            </a:r>
          </a:p>
          <a:p>
            <a:pPr algn="just"/>
            <a:r>
              <a:rPr lang="cs-CZ" dirty="0"/>
              <a:t>Leo </a:t>
            </a:r>
            <a:r>
              <a:rPr lang="cs-CZ" dirty="0" err="1"/>
              <a:t>Santifaller</a:t>
            </a:r>
            <a:r>
              <a:rPr lang="cs-CZ" dirty="0"/>
              <a:t> (1890-1974) – rakouský historik, novověká paleografie.</a:t>
            </a:r>
          </a:p>
        </p:txBody>
      </p:sp>
    </p:spTree>
    <p:extLst>
      <p:ext uri="{BB962C8B-B14F-4D97-AF65-F5344CB8AC3E}">
        <p14:creationId xmlns:p14="http://schemas.microsoft.com/office/powerpoint/2010/main" val="126001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ADC9A-3A0F-4A9A-8066-A70EBCFFB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oboru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BFE84-CBAE-4B64-BDEE-814125C0F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Gustav Friedrich – jeho habilitace „</a:t>
            </a:r>
            <a:r>
              <a:rPr lang="cs-CZ" dirty="0" err="1"/>
              <a:t>Učebná</a:t>
            </a:r>
            <a:r>
              <a:rPr lang="cs-CZ" dirty="0"/>
              <a:t> kniha paleografie latinské“ (1898).</a:t>
            </a:r>
          </a:p>
          <a:p>
            <a:pPr algn="just"/>
            <a:r>
              <a:rPr lang="cs-CZ" dirty="0"/>
              <a:t>Václav Vojtíšek (1883-1974) – „Písaři radních manuálů Nového města pražského v 16. století“ (1911).</a:t>
            </a:r>
          </a:p>
          <a:p>
            <a:pPr algn="just"/>
            <a:r>
              <a:rPr lang="cs-CZ" dirty="0"/>
              <a:t>Bertold </a:t>
            </a:r>
            <a:r>
              <a:rPr lang="cs-CZ" dirty="0" err="1"/>
              <a:t>Bretholz</a:t>
            </a:r>
            <a:r>
              <a:rPr lang="cs-CZ" dirty="0"/>
              <a:t> (1862-1936) – „</a:t>
            </a:r>
            <a:r>
              <a:rPr lang="cs-CZ" dirty="0" err="1"/>
              <a:t>Lateinische</a:t>
            </a:r>
            <a:r>
              <a:rPr lang="cs-CZ" dirty="0"/>
              <a:t> </a:t>
            </a:r>
            <a:r>
              <a:rPr lang="cs-CZ" dirty="0" err="1"/>
              <a:t>Paläographie</a:t>
            </a:r>
            <a:r>
              <a:rPr lang="cs-CZ" dirty="0"/>
              <a:t>“ (1912).</a:t>
            </a:r>
          </a:p>
          <a:p>
            <a:pPr algn="just"/>
            <a:r>
              <a:rPr lang="cs-CZ" dirty="0"/>
              <a:t>Alexander </a:t>
            </a:r>
            <a:r>
              <a:rPr lang="cs-CZ" dirty="0" err="1"/>
              <a:t>Húščava</a:t>
            </a:r>
            <a:r>
              <a:rPr lang="cs-CZ" dirty="0"/>
              <a:t> (1906-1969) – „</a:t>
            </a:r>
            <a:r>
              <a:rPr lang="cs-CZ" dirty="0" err="1"/>
              <a:t>Dejiny</a:t>
            </a:r>
            <a:r>
              <a:rPr lang="cs-CZ" dirty="0"/>
              <a:t> a vývoj </a:t>
            </a:r>
            <a:r>
              <a:rPr lang="cs-CZ" dirty="0" err="1"/>
              <a:t>nášho</a:t>
            </a:r>
            <a:r>
              <a:rPr lang="cs-CZ" dirty="0"/>
              <a:t> písma“ (1951).</a:t>
            </a:r>
          </a:p>
          <a:p>
            <a:pPr algn="just"/>
            <a:r>
              <a:rPr lang="cs-CZ" dirty="0"/>
              <a:t>Pavel </a:t>
            </a:r>
            <a:r>
              <a:rPr lang="cs-CZ" dirty="0" err="1"/>
              <a:t>Spunar</a:t>
            </a:r>
            <a:r>
              <a:rPr lang="cs-CZ" dirty="0"/>
              <a:t> (1928) – „Česká bastarda“ (1952).</a:t>
            </a:r>
          </a:p>
          <a:p>
            <a:pPr algn="just"/>
            <a:r>
              <a:rPr lang="cs-CZ" dirty="0"/>
              <a:t>Jiří Pražák (1926-2002) – klasifikace a terminologie písem.</a:t>
            </a:r>
          </a:p>
          <a:p>
            <a:pPr algn="just"/>
            <a:r>
              <a:rPr lang="cs-CZ" dirty="0"/>
              <a:t>Jaroslav Kašpar (1929-2014) – novověká paleografie.</a:t>
            </a:r>
          </a:p>
        </p:txBody>
      </p:sp>
    </p:spTree>
    <p:extLst>
      <p:ext uri="{BB962C8B-B14F-4D97-AF65-F5344CB8AC3E}">
        <p14:creationId xmlns:p14="http://schemas.microsoft.com/office/powerpoint/2010/main" val="252861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47BEE-F160-4597-9000-1AFE671B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r>
              <a:rPr lang="cs-CZ" dirty="0"/>
              <a:t>Psací látky</a:t>
            </a:r>
          </a:p>
        </p:txBody>
      </p:sp>
      <p:pic>
        <p:nvPicPr>
          <p:cNvPr id="4098" name="Picture 2" descr="Pergamen Papyrus Špína - Obrázek zdarma na Pixabay">
            <a:extLst>
              <a:ext uri="{FF2B5EF4-FFF2-40B4-BE49-F238E27FC236}">
                <a16:creationId xmlns:a16="http://schemas.microsoft.com/office/drawing/2014/main" id="{CA60B2F5-EDB7-4E54-B6A0-589436AED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8" r="27069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rgamen – Wikipedie">
            <a:extLst>
              <a:ext uri="{FF2B5EF4-FFF2-40B4-BE49-F238E27FC236}">
                <a16:creationId xmlns:a16="http://schemas.microsoft.com/office/drawing/2014/main" id="{78ED0001-73EF-4BFD-8001-DCD7FA07A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1058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17393-6E49-4AA1-B7B4-8B0093AF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05" y="1748590"/>
            <a:ext cx="3409037" cy="417896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Papyrus – rostlina šáchor papyrový.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Pergamen – upravená zvířecí kůže.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Papír.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Voskové tabulky (destičky).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>
              <a:lnSpc>
                <a:spcPct val="90000"/>
              </a:lnSpc>
            </a:pPr>
            <a:r>
              <a:rPr lang="cs-CZ" sz="1800" dirty="0"/>
              <a:t>Psací náčiní: stylus (rydlo), rákosové pero (</a:t>
            </a:r>
            <a:r>
              <a:rPr lang="cs-CZ" sz="1800" i="1" dirty="0" err="1"/>
              <a:t>calamus</a:t>
            </a:r>
            <a:r>
              <a:rPr lang="cs-CZ" sz="1800" dirty="0"/>
              <a:t>), ptačí brk, inkoust.</a:t>
            </a:r>
          </a:p>
        </p:txBody>
      </p:sp>
    </p:spTree>
    <p:extLst>
      <p:ext uri="{BB962C8B-B14F-4D97-AF65-F5344CB8AC3E}">
        <p14:creationId xmlns:p14="http://schemas.microsoft.com/office/powerpoint/2010/main" val="2299019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1269</Words>
  <Application>Microsoft Office PowerPoint</Application>
  <PresentationFormat>Širokoúhlá obrazovka</PresentationFormat>
  <Paragraphs>199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</vt:lpstr>
      <vt:lpstr>Paleografie</vt:lpstr>
      <vt:lpstr>Pojem a definice</vt:lpstr>
      <vt:lpstr>Členění paleografie</vt:lpstr>
      <vt:lpstr>Předmět paleografie</vt:lpstr>
      <vt:lpstr>Cíle paleografie</vt:lpstr>
      <vt:lpstr>Vztah paleografie k jiným disciplínám</vt:lpstr>
      <vt:lpstr>Vývoj oboru</vt:lpstr>
      <vt:lpstr>Vývoj oboru</vt:lpstr>
      <vt:lpstr>Psací látky</vt:lpstr>
      <vt:lpstr>Terminologie – struktura písmen</vt:lpstr>
      <vt:lpstr>Obecná charakteristika písma</vt:lpstr>
      <vt:lpstr>Popis písmen</vt:lpstr>
      <vt:lpstr>Vývoj latinského písma</vt:lpstr>
      <vt:lpstr>Antika</vt:lpstr>
      <vt:lpstr>Středověk</vt:lpstr>
      <vt:lpstr>Středověk</vt:lpstr>
      <vt:lpstr>Středověk</vt:lpstr>
      <vt:lpstr>Bastarda        Gotická kurziva </vt:lpstr>
      <vt:lpstr>Středověk</vt:lpstr>
      <vt:lpstr>Italské okrouhlé humanistické písmo z konce XV. století (1488)</vt:lpstr>
      <vt:lpstr>Novověk</vt:lpstr>
      <vt:lpstr>Novověk – Německo (od 16. st.)</vt:lpstr>
      <vt:lpstr>Německá novogotická kurzíva XVI. století (Kurentschrift, kurent) </vt:lpstr>
      <vt:lpstr>Prezentace aplikace PowerPoint</vt:lpstr>
      <vt:lpstr>Novověk – české země</vt:lpstr>
      <vt:lpstr>Česká novogotická kurzíva zběžná z roku 1551.</vt:lpstr>
      <vt:lpstr>Prezentace aplikace PowerPoint</vt:lpstr>
      <vt:lpstr>Zkratky</vt:lpstr>
      <vt:lpstr>Ligatury</vt:lpstr>
      <vt:lpstr>Zkratky pomocí znaků</vt:lpstr>
      <vt:lpstr>Cappelli online</vt:lpstr>
      <vt:lpstr>Fol. 34r, Book of Kells: XPI (= Christi) h (= autem) generatio.</vt:lpstr>
      <vt:lpstr>Doporučená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Paleografie</dc:title>
  <dc:creator>Přemysl Bar</dc:creator>
  <cp:lastModifiedBy>Přemysl Bar</cp:lastModifiedBy>
  <cp:revision>4</cp:revision>
  <dcterms:created xsi:type="dcterms:W3CDTF">2021-10-18T10:46:28Z</dcterms:created>
  <dcterms:modified xsi:type="dcterms:W3CDTF">2021-12-09T13:16:45Z</dcterms:modified>
</cp:coreProperties>
</file>