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sldIdLst>
    <p:sldId id="256" r:id="rId3"/>
    <p:sldId id="258" r:id="rId4"/>
    <p:sldId id="262" r:id="rId5"/>
    <p:sldId id="263" r:id="rId6"/>
    <p:sldId id="264" r:id="rId7"/>
    <p:sldId id="265" r:id="rId8"/>
    <p:sldId id="267" r:id="rId9"/>
    <p:sldId id="268" r:id="rId10"/>
    <p:sldId id="266" r:id="rId11"/>
    <p:sldId id="269" r:id="rId12"/>
    <p:sldId id="270" r:id="rId13"/>
    <p:sldId id="271" r:id="rId14"/>
    <p:sldId id="279" r:id="rId15"/>
    <p:sldId id="280" r:id="rId16"/>
    <p:sldId id="281" r:id="rId17"/>
    <p:sldId id="272" r:id="rId18"/>
    <p:sldId id="282" r:id="rId19"/>
    <p:sldId id="273" r:id="rId20"/>
    <p:sldId id="283" r:id="rId21"/>
    <p:sldId id="284" r:id="rId22"/>
    <p:sldId id="276" r:id="rId23"/>
    <p:sldId id="275" r:id="rId24"/>
    <p:sldId id="285" r:id="rId25"/>
    <p:sldId id="287" r:id="rId26"/>
    <p:sldId id="286" r:id="rId27"/>
    <p:sldId id="288" r:id="rId28"/>
    <p:sldId id="289" r:id="rId29"/>
    <p:sldId id="291" r:id="rId30"/>
    <p:sldId id="277" r:id="rId31"/>
    <p:sldId id="290" r:id="rId32"/>
    <p:sldId id="292" r:id="rId33"/>
    <p:sldId id="278" r:id="rId34"/>
    <p:sldId id="293" r:id="rId35"/>
    <p:sldId id="294" r:id="rId36"/>
    <p:sldId id="295" r:id="rId37"/>
    <p:sldId id="296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ýchozí oddíl" id="{CEC9379C-66D2-4ABB-B75D-CB136E937BCD}">
          <p14:sldIdLst>
            <p14:sldId id="256"/>
            <p14:sldId id="258"/>
            <p14:sldId id="262"/>
            <p14:sldId id="263"/>
            <p14:sldId id="264"/>
            <p14:sldId id="265"/>
            <p14:sldId id="267"/>
            <p14:sldId id="268"/>
            <p14:sldId id="266"/>
            <p14:sldId id="269"/>
            <p14:sldId id="270"/>
            <p14:sldId id="271"/>
            <p14:sldId id="279"/>
            <p14:sldId id="280"/>
            <p14:sldId id="281"/>
            <p14:sldId id="272"/>
            <p14:sldId id="282"/>
            <p14:sldId id="273"/>
            <p14:sldId id="283"/>
            <p14:sldId id="284"/>
            <p14:sldId id="276"/>
            <p14:sldId id="275"/>
            <p14:sldId id="285"/>
            <p14:sldId id="287"/>
            <p14:sldId id="286"/>
            <p14:sldId id="288"/>
            <p14:sldId id="289"/>
            <p14:sldId id="291"/>
            <p14:sldId id="277"/>
            <p14:sldId id="290"/>
            <p14:sldId id="292"/>
            <p14:sldId id="278"/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DE8D3-6809-477F-82A3-3F09B9089837}" v="68" dt="2021-10-25T16:12:50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Novotný" userId="2b14199089d9101a" providerId="LiveId" clId="{3A0DE8D3-6809-477F-82A3-3F09B9089837}"/>
    <pc:docChg chg="undo redo custSel addSld delSld modSld modSection">
      <pc:chgData name="Martin Novotný" userId="2b14199089d9101a" providerId="LiveId" clId="{3A0DE8D3-6809-477F-82A3-3F09B9089837}" dt="2021-10-26T08:04:19.249" v="24998" actId="20577"/>
      <pc:docMkLst>
        <pc:docMk/>
      </pc:docMkLst>
      <pc:sldChg chg="modSp mod">
        <pc:chgData name="Martin Novotný" userId="2b14199089d9101a" providerId="LiveId" clId="{3A0DE8D3-6809-477F-82A3-3F09B9089837}" dt="2021-10-25T13:29:04.290" v="17765" actId="1076"/>
        <pc:sldMkLst>
          <pc:docMk/>
          <pc:sldMk cId="4189919888" sldId="256"/>
        </pc:sldMkLst>
        <pc:spChg chg="mod">
          <ac:chgData name="Martin Novotný" userId="2b14199089d9101a" providerId="LiveId" clId="{3A0DE8D3-6809-477F-82A3-3F09B9089837}" dt="2021-10-25T13:29:04.290" v="17765" actId="1076"/>
          <ac:spMkLst>
            <pc:docMk/>
            <pc:sldMk cId="4189919888" sldId="256"/>
            <ac:spMk id="2" creationId="{D8A19122-64F1-4AEA-8155-E6C5FAC3B918}"/>
          </ac:spMkLst>
        </pc:spChg>
        <pc:spChg chg="mod">
          <ac:chgData name="Martin Novotný" userId="2b14199089d9101a" providerId="LiveId" clId="{3A0DE8D3-6809-477F-82A3-3F09B9089837}" dt="2021-10-25T13:28:48.702" v="17763" actId="2711"/>
          <ac:spMkLst>
            <pc:docMk/>
            <pc:sldMk cId="4189919888" sldId="256"/>
            <ac:spMk id="3" creationId="{D8629673-F1E8-42FC-A53A-7C516DA2F3AF}"/>
          </ac:spMkLst>
        </pc:spChg>
      </pc:sldChg>
      <pc:sldChg chg="addSp delSp modSp del mod">
        <pc:chgData name="Martin Novotný" userId="2b14199089d9101a" providerId="LiveId" clId="{3A0DE8D3-6809-477F-82A3-3F09B9089837}" dt="2021-10-24T16:33:55.987" v="8408" actId="2696"/>
        <pc:sldMkLst>
          <pc:docMk/>
          <pc:sldMk cId="397300681" sldId="257"/>
        </pc:sldMkLst>
        <pc:spChg chg="mod">
          <ac:chgData name="Martin Novotný" userId="2b14199089d9101a" providerId="LiveId" clId="{3A0DE8D3-6809-477F-82A3-3F09B9089837}" dt="2021-10-18T13:55:56.127" v="299" actId="255"/>
          <ac:spMkLst>
            <pc:docMk/>
            <pc:sldMk cId="397300681" sldId="257"/>
            <ac:spMk id="9" creationId="{F0E36926-1E31-4397-8C76-0FE378D2CBB8}"/>
          </ac:spMkLst>
        </pc:spChg>
        <pc:spChg chg="mod">
          <ac:chgData name="Martin Novotný" userId="2b14199089d9101a" providerId="LiveId" clId="{3A0DE8D3-6809-477F-82A3-3F09B9089837}" dt="2021-10-24T11:19:45.502" v="1004" actId="20577"/>
          <ac:spMkLst>
            <pc:docMk/>
            <pc:sldMk cId="397300681" sldId="257"/>
            <ac:spMk id="24" creationId="{872156F4-AD16-4464-BFF8-677CA8DB9FED}"/>
          </ac:spMkLst>
        </pc:spChg>
        <pc:picChg chg="add del mod">
          <ac:chgData name="Martin Novotný" userId="2b14199089d9101a" providerId="LiveId" clId="{3A0DE8D3-6809-477F-82A3-3F09B9089837}" dt="2021-10-24T11:51:46.688" v="2481" actId="931"/>
          <ac:picMkLst>
            <pc:docMk/>
            <pc:sldMk cId="397300681" sldId="257"/>
            <ac:picMk id="3" creationId="{02093955-DDE3-4CEF-98A8-F13EB6CAA56D}"/>
          </ac:picMkLst>
        </pc:picChg>
        <pc:picChg chg="add del mod">
          <ac:chgData name="Martin Novotný" userId="2b14199089d9101a" providerId="LiveId" clId="{3A0DE8D3-6809-477F-82A3-3F09B9089837}" dt="2021-10-18T14:09:05.139" v="313" actId="931"/>
          <ac:picMkLst>
            <pc:docMk/>
            <pc:sldMk cId="397300681" sldId="257"/>
            <ac:picMk id="3" creationId="{C82F7CDD-5D8F-41BE-AA66-3DDE9024630E}"/>
          </ac:picMkLst>
        </pc:picChg>
        <pc:picChg chg="add del mod">
          <ac:chgData name="Martin Novotný" userId="2b14199089d9101a" providerId="LiveId" clId="{3A0DE8D3-6809-477F-82A3-3F09B9089837}" dt="2021-10-18T14:10:02.226" v="336" actId="931"/>
          <ac:picMkLst>
            <pc:docMk/>
            <pc:sldMk cId="397300681" sldId="257"/>
            <ac:picMk id="5" creationId="{DD292C86-C6BB-4E9B-9D36-802EDD0BE625}"/>
          </ac:picMkLst>
        </pc:picChg>
      </pc:sldChg>
      <pc:sldChg chg="modSp mod">
        <pc:chgData name="Martin Novotný" userId="2b14199089d9101a" providerId="LiveId" clId="{3A0DE8D3-6809-477F-82A3-3F09B9089837}" dt="2021-10-25T16:13:47.703" v="24765" actId="2"/>
        <pc:sldMkLst>
          <pc:docMk/>
          <pc:sldMk cId="3274967834" sldId="258"/>
        </pc:sldMkLst>
        <pc:spChg chg="mod">
          <ac:chgData name="Martin Novotný" userId="2b14199089d9101a" providerId="LiveId" clId="{3A0DE8D3-6809-477F-82A3-3F09B9089837}" dt="2021-10-24T16:34:06.718" v="8434" actId="20577"/>
          <ac:spMkLst>
            <pc:docMk/>
            <pc:sldMk cId="3274967834" sldId="258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3:47.703" v="24765" actId="2"/>
          <ac:spMkLst>
            <pc:docMk/>
            <pc:sldMk cId="3274967834" sldId="258"/>
            <ac:spMk id="9" creationId="{8F301704-E0E4-47C8-975F-CA83BE98B0FD}"/>
          </ac:spMkLst>
        </pc:spChg>
      </pc:sldChg>
      <pc:sldChg chg="del">
        <pc:chgData name="Martin Novotný" userId="2b14199089d9101a" providerId="LiveId" clId="{3A0DE8D3-6809-477F-82A3-3F09B9089837}" dt="2021-10-18T13:38:25.670" v="19" actId="2696"/>
        <pc:sldMkLst>
          <pc:docMk/>
          <pc:sldMk cId="3745529558" sldId="259"/>
        </pc:sldMkLst>
      </pc:sldChg>
      <pc:sldChg chg="modSp add del mod">
        <pc:chgData name="Martin Novotný" userId="2b14199089d9101a" providerId="LiveId" clId="{3A0DE8D3-6809-477F-82A3-3F09B9089837}" dt="2021-10-24T16:20:29.240" v="8309" actId="2696"/>
        <pc:sldMkLst>
          <pc:docMk/>
          <pc:sldMk cId="3992471318" sldId="259"/>
        </pc:sldMkLst>
        <pc:spChg chg="mod">
          <ac:chgData name="Martin Novotný" userId="2b14199089d9101a" providerId="LiveId" clId="{3A0DE8D3-6809-477F-82A3-3F09B9089837}" dt="2021-10-18T13:54:06.016" v="266" actId="20577"/>
          <ac:spMkLst>
            <pc:docMk/>
            <pc:sldMk cId="3992471318" sldId="259"/>
            <ac:spMk id="5" creationId="{9DF39554-E578-4268-ACAF-2337A2F3212B}"/>
          </ac:spMkLst>
        </pc:spChg>
      </pc:sldChg>
      <pc:sldChg chg="modSp add del mod">
        <pc:chgData name="Martin Novotný" userId="2b14199089d9101a" providerId="LiveId" clId="{3A0DE8D3-6809-477F-82A3-3F09B9089837}" dt="2021-10-24T16:20:27.678" v="8308" actId="2696"/>
        <pc:sldMkLst>
          <pc:docMk/>
          <pc:sldMk cId="2046861321" sldId="260"/>
        </pc:sldMkLst>
        <pc:spChg chg="mod">
          <ac:chgData name="Martin Novotný" userId="2b14199089d9101a" providerId="LiveId" clId="{3A0DE8D3-6809-477F-82A3-3F09B9089837}" dt="2021-10-18T13:53:57.107" v="242" actId="20577"/>
          <ac:spMkLst>
            <pc:docMk/>
            <pc:sldMk cId="2046861321" sldId="260"/>
            <ac:spMk id="5" creationId="{9DF39554-E578-4268-ACAF-2337A2F3212B}"/>
          </ac:spMkLst>
        </pc:spChg>
      </pc:sldChg>
      <pc:sldChg chg="modSp add del mod">
        <pc:chgData name="Martin Novotný" userId="2b14199089d9101a" providerId="LiveId" clId="{3A0DE8D3-6809-477F-82A3-3F09B9089837}" dt="2021-10-24T16:20:30.753" v="8310" actId="2696"/>
        <pc:sldMkLst>
          <pc:docMk/>
          <pc:sldMk cId="3877858675" sldId="261"/>
        </pc:sldMkLst>
        <pc:spChg chg="mod">
          <ac:chgData name="Martin Novotný" userId="2b14199089d9101a" providerId="LiveId" clId="{3A0DE8D3-6809-477F-82A3-3F09B9089837}" dt="2021-10-18T13:55:33.794" v="295"/>
          <ac:spMkLst>
            <pc:docMk/>
            <pc:sldMk cId="3877858675" sldId="261"/>
            <ac:spMk id="5" creationId="{9DF39554-E578-4268-ACAF-2337A2F3212B}"/>
          </ac:spMkLst>
        </pc:spChg>
      </pc:sldChg>
      <pc:sldChg chg="modSp add mod">
        <pc:chgData name="Martin Novotný" userId="2b14199089d9101a" providerId="LiveId" clId="{3A0DE8D3-6809-477F-82A3-3F09B9089837}" dt="2021-10-25T16:13:53.118" v="24768" actId="2"/>
        <pc:sldMkLst>
          <pc:docMk/>
          <pc:sldMk cId="234752642" sldId="262"/>
        </pc:sldMkLst>
        <pc:spChg chg="mod">
          <ac:chgData name="Martin Novotný" userId="2b14199089d9101a" providerId="LiveId" clId="{3A0DE8D3-6809-477F-82A3-3F09B9089837}" dt="2021-10-24T16:34:12.675" v="8439" actId="20577"/>
          <ac:spMkLst>
            <pc:docMk/>
            <pc:sldMk cId="234752642" sldId="262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3:53.118" v="24768" actId="2"/>
          <ac:spMkLst>
            <pc:docMk/>
            <pc:sldMk cId="234752642" sldId="262"/>
            <ac:spMk id="9" creationId="{8F301704-E0E4-47C8-975F-CA83BE98B0FD}"/>
          </ac:spMkLst>
        </pc:spChg>
      </pc:sldChg>
      <pc:sldChg chg="addSp delSp modSp add mod modTransition">
        <pc:chgData name="Martin Novotný" userId="2b14199089d9101a" providerId="LiveId" clId="{3A0DE8D3-6809-477F-82A3-3F09B9089837}" dt="2021-10-25T16:14:05.062" v="24775" actId="2"/>
        <pc:sldMkLst>
          <pc:docMk/>
          <pc:sldMk cId="3715351682" sldId="263"/>
        </pc:sldMkLst>
        <pc:spChg chg="mod">
          <ac:chgData name="Martin Novotný" userId="2b14199089d9101a" providerId="LiveId" clId="{3A0DE8D3-6809-477F-82A3-3F09B9089837}" dt="2021-10-24T16:34:16.396" v="8444" actId="20577"/>
          <ac:spMkLst>
            <pc:docMk/>
            <pc:sldMk cId="3715351682" sldId="263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05.062" v="24775" actId="2"/>
          <ac:spMkLst>
            <pc:docMk/>
            <pc:sldMk cId="3715351682" sldId="263"/>
            <ac:spMk id="9" creationId="{8F301704-E0E4-47C8-975F-CA83BE98B0FD}"/>
          </ac:spMkLst>
        </pc:spChg>
        <pc:picChg chg="add del mod">
          <ac:chgData name="Martin Novotný" userId="2b14199089d9101a" providerId="LiveId" clId="{3A0DE8D3-6809-477F-82A3-3F09B9089837}" dt="2021-10-24T14:13:11.246" v="4223" actId="931"/>
          <ac:picMkLst>
            <pc:docMk/>
            <pc:sldMk cId="3715351682" sldId="263"/>
            <ac:picMk id="3" creationId="{B8DC7997-B859-408A-9893-2615FDBE95F4}"/>
          </ac:picMkLst>
        </pc:picChg>
        <pc:picChg chg="add del mod">
          <ac:chgData name="Martin Novotný" userId="2b14199089d9101a" providerId="LiveId" clId="{3A0DE8D3-6809-477F-82A3-3F09B9089837}" dt="2021-10-24T14:18:27.363" v="4426" actId="931"/>
          <ac:picMkLst>
            <pc:docMk/>
            <pc:sldMk cId="3715351682" sldId="263"/>
            <ac:picMk id="6" creationId="{9F4973E9-02E8-446B-A31F-120374AE2E0A}"/>
          </ac:picMkLst>
        </pc:picChg>
      </pc:sldChg>
      <pc:sldChg chg="addSp delSp modSp add mod">
        <pc:chgData name="Martin Novotný" userId="2b14199089d9101a" providerId="LiveId" clId="{3A0DE8D3-6809-477F-82A3-3F09B9089837}" dt="2021-10-24T16:34:19.910" v="8449" actId="20577"/>
        <pc:sldMkLst>
          <pc:docMk/>
          <pc:sldMk cId="314279633" sldId="264"/>
        </pc:sldMkLst>
        <pc:spChg chg="mod">
          <ac:chgData name="Martin Novotný" userId="2b14199089d9101a" providerId="LiveId" clId="{3A0DE8D3-6809-477F-82A3-3F09B9089837}" dt="2021-10-24T16:34:19.910" v="8449" actId="20577"/>
          <ac:spMkLst>
            <pc:docMk/>
            <pc:sldMk cId="314279633" sldId="264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4T15:52:30.619" v="6708" actId="20577"/>
          <ac:spMkLst>
            <pc:docMk/>
            <pc:sldMk cId="314279633" sldId="264"/>
            <ac:spMk id="9" creationId="{8F301704-E0E4-47C8-975F-CA83BE98B0FD}"/>
          </ac:spMkLst>
        </pc:spChg>
        <pc:picChg chg="add del mod">
          <ac:chgData name="Martin Novotný" userId="2b14199089d9101a" providerId="LiveId" clId="{3A0DE8D3-6809-477F-82A3-3F09B9089837}" dt="2021-10-24T15:47:57.934" v="6637" actId="21"/>
          <ac:picMkLst>
            <pc:docMk/>
            <pc:sldMk cId="314279633" sldId="264"/>
            <ac:picMk id="3" creationId="{F8DF5081-1202-4B37-A439-2B4815F31A34}"/>
          </ac:picMkLst>
        </pc:picChg>
        <pc:picChg chg="add del mod">
          <ac:chgData name="Martin Novotný" userId="2b14199089d9101a" providerId="LiveId" clId="{3A0DE8D3-6809-477F-82A3-3F09B9089837}" dt="2021-10-24T15:48:11.977" v="6640" actId="21"/>
          <ac:picMkLst>
            <pc:docMk/>
            <pc:sldMk cId="314279633" sldId="264"/>
            <ac:picMk id="4" creationId="{A8D5150F-595B-4CAD-99F2-E067E7B955E8}"/>
          </ac:picMkLst>
        </pc:picChg>
        <pc:picChg chg="add del mod">
          <ac:chgData name="Martin Novotný" userId="2b14199089d9101a" providerId="LiveId" clId="{3A0DE8D3-6809-477F-82A3-3F09B9089837}" dt="2021-10-24T15:50:37.189" v="6653" actId="21"/>
          <ac:picMkLst>
            <pc:docMk/>
            <pc:sldMk cId="314279633" sldId="264"/>
            <ac:picMk id="6" creationId="{D0D545BA-C86D-42EB-9ADF-E825B60C0E51}"/>
          </ac:picMkLst>
        </pc:picChg>
        <pc:picChg chg="add mod">
          <ac:chgData name="Martin Novotný" userId="2b14199089d9101a" providerId="LiveId" clId="{3A0DE8D3-6809-477F-82A3-3F09B9089837}" dt="2021-10-24T15:50:48.793" v="6655" actId="1076"/>
          <ac:picMkLst>
            <pc:docMk/>
            <pc:sldMk cId="314279633" sldId="264"/>
            <ac:picMk id="8" creationId="{191DB220-4619-4F97-A64C-D21DEECA4546}"/>
          </ac:picMkLst>
        </pc:picChg>
      </pc:sldChg>
      <pc:sldChg chg="delSp modSp add mod">
        <pc:chgData name="Martin Novotný" userId="2b14199089d9101a" providerId="LiveId" clId="{3A0DE8D3-6809-477F-82A3-3F09B9089837}" dt="2021-10-26T07:27:52.138" v="24935" actId="20577"/>
        <pc:sldMkLst>
          <pc:docMk/>
          <pc:sldMk cId="1642630050" sldId="265"/>
        </pc:sldMkLst>
        <pc:spChg chg="mod">
          <ac:chgData name="Martin Novotný" userId="2b14199089d9101a" providerId="LiveId" clId="{3A0DE8D3-6809-477F-82A3-3F09B9089837}" dt="2021-10-25T16:14:14.694" v="24784" actId="2"/>
          <ac:spMkLst>
            <pc:docMk/>
            <pc:sldMk cId="1642630050" sldId="265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6T07:27:52.138" v="24935" actId="20577"/>
          <ac:spMkLst>
            <pc:docMk/>
            <pc:sldMk cId="1642630050" sldId="265"/>
            <ac:spMk id="9" creationId="{8F301704-E0E4-47C8-975F-CA83BE98B0FD}"/>
          </ac:spMkLst>
        </pc:spChg>
        <pc:picChg chg="del">
          <ac:chgData name="Martin Novotný" userId="2b14199089d9101a" providerId="LiveId" clId="{3A0DE8D3-6809-477F-82A3-3F09B9089837}" dt="2021-10-24T14:25:00.944" v="4521" actId="21"/>
          <ac:picMkLst>
            <pc:docMk/>
            <pc:sldMk cId="1642630050" sldId="265"/>
            <ac:picMk id="3" creationId="{F8DF5081-1202-4B37-A439-2B4815F31A34}"/>
          </ac:picMkLst>
        </pc:picChg>
        <pc:picChg chg="del">
          <ac:chgData name="Martin Novotný" userId="2b14199089d9101a" providerId="LiveId" clId="{3A0DE8D3-6809-477F-82A3-3F09B9089837}" dt="2021-10-24T14:24:59.091" v="4520" actId="21"/>
          <ac:picMkLst>
            <pc:docMk/>
            <pc:sldMk cId="1642630050" sldId="265"/>
            <ac:picMk id="6" creationId="{D0D545BA-C86D-42EB-9ADF-E825B60C0E51}"/>
          </ac:picMkLst>
        </pc:picChg>
      </pc:sldChg>
      <pc:sldChg chg="modSp add mod">
        <pc:chgData name="Martin Novotný" userId="2b14199089d9101a" providerId="LiveId" clId="{3A0DE8D3-6809-477F-82A3-3F09B9089837}" dt="2021-10-26T07:38:33.592" v="24985" actId="114"/>
        <pc:sldMkLst>
          <pc:docMk/>
          <pc:sldMk cId="1943326503" sldId="266"/>
        </pc:sldMkLst>
        <pc:spChg chg="mod">
          <ac:chgData name="Martin Novotný" userId="2b14199089d9101a" providerId="LiveId" clId="{3A0DE8D3-6809-477F-82A3-3F09B9089837}" dt="2021-10-24T16:34:44.184" v="8476" actId="20577"/>
          <ac:spMkLst>
            <pc:docMk/>
            <pc:sldMk cId="1943326503" sldId="266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6T07:38:33.592" v="24985" actId="114"/>
          <ac:spMkLst>
            <pc:docMk/>
            <pc:sldMk cId="1943326503" sldId="266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4:25.089" v="24794" actId="2"/>
        <pc:sldMkLst>
          <pc:docMk/>
          <pc:sldMk cId="1672468381" sldId="267"/>
        </pc:sldMkLst>
        <pc:spChg chg="mod">
          <ac:chgData name="Martin Novotný" userId="2b14199089d9101a" providerId="LiveId" clId="{3A0DE8D3-6809-477F-82A3-3F09B9089837}" dt="2021-10-25T16:14:25.089" v="24794" actId="2"/>
          <ac:spMkLst>
            <pc:docMk/>
            <pc:sldMk cId="1672468381" sldId="267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24.422" v="24793" actId="2"/>
          <ac:spMkLst>
            <pc:docMk/>
            <pc:sldMk cId="1672468381" sldId="267"/>
            <ac:spMk id="9" creationId="{8F301704-E0E4-47C8-975F-CA83BE98B0FD}"/>
          </ac:spMkLst>
        </pc:spChg>
      </pc:sldChg>
      <pc:sldChg chg="new del">
        <pc:chgData name="Martin Novotný" userId="2b14199089d9101a" providerId="LiveId" clId="{3A0DE8D3-6809-477F-82A3-3F09B9089837}" dt="2021-10-24T15:51:24.151" v="6657" actId="680"/>
        <pc:sldMkLst>
          <pc:docMk/>
          <pc:sldMk cId="2870949629" sldId="268"/>
        </pc:sldMkLst>
      </pc:sldChg>
      <pc:sldChg chg="addSp modSp add mod">
        <pc:chgData name="Martin Novotný" userId="2b14199089d9101a" providerId="LiveId" clId="{3A0DE8D3-6809-477F-82A3-3F09B9089837}" dt="2021-10-25T16:14:26.585" v="24796" actId="2"/>
        <pc:sldMkLst>
          <pc:docMk/>
          <pc:sldMk cId="3610606841" sldId="268"/>
        </pc:sldMkLst>
        <pc:spChg chg="mod">
          <ac:chgData name="Martin Novotný" userId="2b14199089d9101a" providerId="LiveId" clId="{3A0DE8D3-6809-477F-82A3-3F09B9089837}" dt="2021-10-25T16:14:26.585" v="24796" actId="2"/>
          <ac:spMkLst>
            <pc:docMk/>
            <pc:sldMk cId="3610606841" sldId="268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26.063" v="24795" actId="2"/>
          <ac:spMkLst>
            <pc:docMk/>
            <pc:sldMk cId="3610606841" sldId="268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4T15:52:42.853" v="6710" actId="1076"/>
          <ac:picMkLst>
            <pc:docMk/>
            <pc:sldMk cId="3610606841" sldId="268"/>
            <ac:picMk id="3" creationId="{4EB8B010-03C6-4065-9A72-4D71C5E28708}"/>
          </ac:picMkLst>
        </pc:picChg>
      </pc:sldChg>
      <pc:sldChg chg="modSp add mod">
        <pc:chgData name="Martin Novotný" userId="2b14199089d9101a" providerId="LiveId" clId="{3A0DE8D3-6809-477F-82A3-3F09B9089837}" dt="2021-10-25T16:14:32.032" v="24801" actId="2"/>
        <pc:sldMkLst>
          <pc:docMk/>
          <pc:sldMk cId="4069755041" sldId="269"/>
        </pc:sldMkLst>
        <pc:spChg chg="mod">
          <ac:chgData name="Martin Novotný" userId="2b14199089d9101a" providerId="LiveId" clId="{3A0DE8D3-6809-477F-82A3-3F09B9089837}" dt="2021-10-24T16:34:50.808" v="8488" actId="20577"/>
          <ac:spMkLst>
            <pc:docMk/>
            <pc:sldMk cId="4069755041" sldId="269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32.032" v="24801" actId="2"/>
          <ac:spMkLst>
            <pc:docMk/>
            <pc:sldMk cId="4069755041" sldId="269"/>
            <ac:spMk id="9" creationId="{8F301704-E0E4-47C8-975F-CA83BE98B0FD}"/>
          </ac:spMkLst>
        </pc:spChg>
      </pc:sldChg>
      <pc:sldChg chg="addSp modSp add mod">
        <pc:chgData name="Martin Novotný" userId="2b14199089d9101a" providerId="LiveId" clId="{3A0DE8D3-6809-477F-82A3-3F09B9089837}" dt="2021-10-25T16:14:33.245" v="24802" actId="2"/>
        <pc:sldMkLst>
          <pc:docMk/>
          <pc:sldMk cId="4247594846" sldId="270"/>
        </pc:sldMkLst>
        <pc:spChg chg="mod">
          <ac:chgData name="Martin Novotný" userId="2b14199089d9101a" providerId="LiveId" clId="{3A0DE8D3-6809-477F-82A3-3F09B9089837}" dt="2021-10-24T16:34:58.072" v="8500" actId="20577"/>
          <ac:spMkLst>
            <pc:docMk/>
            <pc:sldMk cId="4247594846" sldId="270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33.245" v="24802" actId="2"/>
          <ac:spMkLst>
            <pc:docMk/>
            <pc:sldMk cId="4247594846" sldId="270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4T16:19:38.434" v="8307" actId="1076"/>
          <ac:picMkLst>
            <pc:docMk/>
            <pc:sldMk cId="4247594846" sldId="270"/>
            <ac:picMk id="3" creationId="{F13E04D8-9DEF-462C-9169-DEDA412DECFA}"/>
          </ac:picMkLst>
        </pc:picChg>
      </pc:sldChg>
      <pc:sldChg chg="delSp modSp add mod">
        <pc:chgData name="Martin Novotný" userId="2b14199089d9101a" providerId="LiveId" clId="{3A0DE8D3-6809-477F-82A3-3F09B9089837}" dt="2021-10-25T16:14:38.428" v="24807" actId="2"/>
        <pc:sldMkLst>
          <pc:docMk/>
          <pc:sldMk cId="136035426" sldId="271"/>
        </pc:sldMkLst>
        <pc:spChg chg="mod">
          <ac:chgData name="Martin Novotný" userId="2b14199089d9101a" providerId="LiveId" clId="{3A0DE8D3-6809-477F-82A3-3F09B9089837}" dt="2021-10-24T16:35:01.725" v="8505" actId="20577"/>
          <ac:spMkLst>
            <pc:docMk/>
            <pc:sldMk cId="136035426" sldId="271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38.428" v="24807" actId="2"/>
          <ac:spMkLst>
            <pc:docMk/>
            <pc:sldMk cId="136035426" sldId="271"/>
            <ac:spMk id="9" creationId="{8F301704-E0E4-47C8-975F-CA83BE98B0FD}"/>
          </ac:spMkLst>
        </pc:spChg>
        <pc:picChg chg="del">
          <ac:chgData name="Martin Novotný" userId="2b14199089d9101a" providerId="LiveId" clId="{3A0DE8D3-6809-477F-82A3-3F09B9089837}" dt="2021-10-24T16:21:52.880" v="8312" actId="21"/>
          <ac:picMkLst>
            <pc:docMk/>
            <pc:sldMk cId="136035426" sldId="271"/>
            <ac:picMk id="3" creationId="{F13E04D8-9DEF-462C-9169-DEDA412DECFA}"/>
          </ac:picMkLst>
        </pc:picChg>
      </pc:sldChg>
      <pc:sldChg chg="modSp add mod">
        <pc:chgData name="Martin Novotný" userId="2b14199089d9101a" providerId="LiveId" clId="{3A0DE8D3-6809-477F-82A3-3F09B9089837}" dt="2021-10-25T16:14:53.611" v="24824" actId="2"/>
        <pc:sldMkLst>
          <pc:docMk/>
          <pc:sldMk cId="3216089503" sldId="272"/>
        </pc:sldMkLst>
        <pc:spChg chg="mod">
          <ac:chgData name="Martin Novotný" userId="2b14199089d9101a" providerId="LiveId" clId="{3A0DE8D3-6809-477F-82A3-3F09B9089837}" dt="2021-10-24T20:25:31.889" v="12208" actId="20577"/>
          <ac:spMkLst>
            <pc:docMk/>
            <pc:sldMk cId="3216089503" sldId="272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53.611" v="24824" actId="2"/>
          <ac:spMkLst>
            <pc:docMk/>
            <pc:sldMk cId="3216089503" sldId="272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4:58.692" v="24834" actId="2"/>
        <pc:sldMkLst>
          <pc:docMk/>
          <pc:sldMk cId="250548444" sldId="273"/>
        </pc:sldMkLst>
        <pc:spChg chg="mod">
          <ac:chgData name="Martin Novotný" userId="2b14199089d9101a" providerId="LiveId" clId="{3A0DE8D3-6809-477F-82A3-3F09B9089837}" dt="2021-10-25T08:37:21.327" v="14483" actId="20577"/>
          <ac:spMkLst>
            <pc:docMk/>
            <pc:sldMk cId="250548444" sldId="273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4:58.692" v="24834" actId="2"/>
          <ac:spMkLst>
            <pc:docMk/>
            <pc:sldMk cId="250548444" sldId="273"/>
            <ac:spMk id="9" creationId="{8F301704-E0E4-47C8-975F-CA83BE98B0FD}"/>
          </ac:spMkLst>
        </pc:spChg>
      </pc:sldChg>
      <pc:sldChg chg="modSp add del mod">
        <pc:chgData name="Martin Novotný" userId="2b14199089d9101a" providerId="LiveId" clId="{3A0DE8D3-6809-477F-82A3-3F09B9089837}" dt="2021-10-25T07:36:12.732" v="12350" actId="2696"/>
        <pc:sldMkLst>
          <pc:docMk/>
          <pc:sldMk cId="1412909868" sldId="274"/>
        </pc:sldMkLst>
        <pc:spChg chg="mod">
          <ac:chgData name="Martin Novotný" userId="2b14199089d9101a" providerId="LiveId" clId="{3A0DE8D3-6809-477F-82A3-3F09B9089837}" dt="2021-10-24T16:35:22.448" v="8533" actId="20577"/>
          <ac:spMkLst>
            <pc:docMk/>
            <pc:sldMk cId="1412909868" sldId="274"/>
            <ac:spMk id="5" creationId="{9DF39554-E578-4268-ACAF-2337A2F3212B}"/>
          </ac:spMkLst>
        </pc:spChg>
      </pc:sldChg>
      <pc:sldChg chg="new del">
        <pc:chgData name="Martin Novotný" userId="2b14199089d9101a" providerId="LiveId" clId="{3A0DE8D3-6809-477F-82A3-3F09B9089837}" dt="2021-10-24T16:32:58.094" v="8386" actId="2696"/>
        <pc:sldMkLst>
          <pc:docMk/>
          <pc:sldMk cId="3813920536" sldId="274"/>
        </pc:sldMkLst>
      </pc:sldChg>
      <pc:sldChg chg="modSp add mod">
        <pc:chgData name="Martin Novotný" userId="2b14199089d9101a" providerId="LiveId" clId="{3A0DE8D3-6809-477F-82A3-3F09B9089837}" dt="2021-10-25T16:15:03.626" v="24845" actId="2"/>
        <pc:sldMkLst>
          <pc:docMk/>
          <pc:sldMk cId="3928659325" sldId="275"/>
        </pc:sldMkLst>
        <pc:spChg chg="mod">
          <ac:chgData name="Martin Novotný" userId="2b14199089d9101a" providerId="LiveId" clId="{3A0DE8D3-6809-477F-82A3-3F09B9089837}" dt="2021-10-25T16:15:03.626" v="24845" actId="2"/>
          <ac:spMkLst>
            <pc:docMk/>
            <pc:sldMk cId="3928659325" sldId="275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1:10:08.319" v="16331" actId="20577"/>
          <ac:spMkLst>
            <pc:docMk/>
            <pc:sldMk cId="3928659325" sldId="275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5:02.906" v="24844" actId="2"/>
        <pc:sldMkLst>
          <pc:docMk/>
          <pc:sldMk cId="1823362680" sldId="276"/>
        </pc:sldMkLst>
        <pc:spChg chg="mod">
          <ac:chgData name="Martin Novotný" userId="2b14199089d9101a" providerId="LiveId" clId="{3A0DE8D3-6809-477F-82A3-3F09B9089837}" dt="2021-10-24T16:37:58.369" v="8599" actId="20577"/>
          <ac:spMkLst>
            <pc:docMk/>
            <pc:sldMk cId="1823362680" sldId="276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02.906" v="24844" actId="2"/>
          <ac:spMkLst>
            <pc:docMk/>
            <pc:sldMk cId="1823362680" sldId="276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5:45.773" v="24862" actId="2"/>
        <pc:sldMkLst>
          <pc:docMk/>
          <pc:sldMk cId="1098946109" sldId="277"/>
        </pc:sldMkLst>
        <pc:spChg chg="mod">
          <ac:chgData name="Martin Novotný" userId="2b14199089d9101a" providerId="LiveId" clId="{3A0DE8D3-6809-477F-82A3-3F09B9089837}" dt="2021-10-24T16:40:03.221" v="8637" actId="20577"/>
          <ac:spMkLst>
            <pc:docMk/>
            <pc:sldMk cId="1098946109" sldId="277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45.773" v="24862" actId="2"/>
          <ac:spMkLst>
            <pc:docMk/>
            <pc:sldMk cId="1098946109" sldId="277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6T07:58:05.199" v="24991" actId="20577"/>
        <pc:sldMkLst>
          <pc:docMk/>
          <pc:sldMk cId="1348580670" sldId="278"/>
        </pc:sldMkLst>
        <pc:spChg chg="mod">
          <ac:chgData name="Martin Novotný" userId="2b14199089d9101a" providerId="LiveId" clId="{3A0DE8D3-6809-477F-82A3-3F09B9089837}" dt="2021-10-24T16:42:32.539" v="8673" actId="20577"/>
          <ac:spMkLst>
            <pc:docMk/>
            <pc:sldMk cId="1348580670" sldId="278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6T07:58:05.199" v="24991" actId="20577"/>
          <ac:spMkLst>
            <pc:docMk/>
            <pc:sldMk cId="1348580670" sldId="278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4:40.007" v="24809" actId="2"/>
        <pc:sldMkLst>
          <pc:docMk/>
          <pc:sldMk cId="2166040050" sldId="279"/>
        </pc:sldMkLst>
        <pc:spChg chg="mod">
          <ac:chgData name="Martin Novotný" userId="2b14199089d9101a" providerId="LiveId" clId="{3A0DE8D3-6809-477F-82A3-3F09B9089837}" dt="2021-10-25T16:14:40.007" v="24809" actId="2"/>
          <ac:spMkLst>
            <pc:docMk/>
            <pc:sldMk cId="2166040050" sldId="279"/>
            <ac:spMk id="9" creationId="{8F301704-E0E4-47C8-975F-CA83BE98B0FD}"/>
          </ac:spMkLst>
        </pc:spChg>
      </pc:sldChg>
      <pc:sldChg chg="addSp delSp modSp add mod">
        <pc:chgData name="Martin Novotný" userId="2b14199089d9101a" providerId="LiveId" clId="{3A0DE8D3-6809-477F-82A3-3F09B9089837}" dt="2021-10-25T16:14:42.093" v="24812" actId="2"/>
        <pc:sldMkLst>
          <pc:docMk/>
          <pc:sldMk cId="220577694" sldId="280"/>
        </pc:sldMkLst>
        <pc:spChg chg="mod">
          <ac:chgData name="Martin Novotný" userId="2b14199089d9101a" providerId="LiveId" clId="{3A0DE8D3-6809-477F-82A3-3F09B9089837}" dt="2021-10-25T16:14:42.093" v="24812" actId="2"/>
          <ac:spMkLst>
            <pc:docMk/>
            <pc:sldMk cId="220577694" sldId="280"/>
            <ac:spMk id="9" creationId="{8F301704-E0E4-47C8-975F-CA83BE98B0FD}"/>
          </ac:spMkLst>
        </pc:spChg>
        <pc:picChg chg="add del mod">
          <ac:chgData name="Martin Novotný" userId="2b14199089d9101a" providerId="LiveId" clId="{3A0DE8D3-6809-477F-82A3-3F09B9089837}" dt="2021-10-24T20:28:19.283" v="12241" actId="21"/>
          <ac:picMkLst>
            <pc:docMk/>
            <pc:sldMk cId="220577694" sldId="280"/>
            <ac:picMk id="3" creationId="{DA7A983D-18F2-457A-BEC1-2F0B6C9A3762}"/>
          </ac:picMkLst>
        </pc:picChg>
      </pc:sldChg>
      <pc:sldChg chg="addSp modSp add mod">
        <pc:chgData name="Martin Novotný" userId="2b14199089d9101a" providerId="LiveId" clId="{3A0DE8D3-6809-477F-82A3-3F09B9089837}" dt="2021-10-25T16:14:43.823" v="24813" actId="2"/>
        <pc:sldMkLst>
          <pc:docMk/>
          <pc:sldMk cId="4021902944" sldId="281"/>
        </pc:sldMkLst>
        <pc:spChg chg="mod">
          <ac:chgData name="Martin Novotný" userId="2b14199089d9101a" providerId="LiveId" clId="{3A0DE8D3-6809-477F-82A3-3F09B9089837}" dt="2021-10-25T16:14:43.823" v="24813" actId="2"/>
          <ac:spMkLst>
            <pc:docMk/>
            <pc:sldMk cId="4021902944" sldId="281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4T20:30:44.683" v="12260" actId="1076"/>
          <ac:picMkLst>
            <pc:docMk/>
            <pc:sldMk cId="4021902944" sldId="281"/>
            <ac:picMk id="3" creationId="{EF34E109-5FDE-4896-B82A-A96A7667AB20}"/>
          </ac:picMkLst>
        </pc:picChg>
        <pc:picChg chg="add mod">
          <ac:chgData name="Martin Novotný" userId="2b14199089d9101a" providerId="LiveId" clId="{3A0DE8D3-6809-477F-82A3-3F09B9089837}" dt="2021-10-24T20:30:31.117" v="12258" actId="1076"/>
          <ac:picMkLst>
            <pc:docMk/>
            <pc:sldMk cId="4021902944" sldId="281"/>
            <ac:picMk id="4" creationId="{02325582-F329-4982-960F-D3904FAB8458}"/>
          </ac:picMkLst>
        </pc:picChg>
      </pc:sldChg>
      <pc:sldChg chg="addSp delSp modSp add mod">
        <pc:chgData name="Martin Novotný" userId="2b14199089d9101a" providerId="LiveId" clId="{3A0DE8D3-6809-477F-82A3-3F09B9089837}" dt="2021-10-26T07:42:27.686" v="24986" actId="20577"/>
        <pc:sldMkLst>
          <pc:docMk/>
          <pc:sldMk cId="838732097" sldId="282"/>
        </pc:sldMkLst>
        <pc:spChg chg="mod">
          <ac:chgData name="Martin Novotný" userId="2b14199089d9101a" providerId="LiveId" clId="{3A0DE8D3-6809-477F-82A3-3F09B9089837}" dt="2021-10-24T20:25:37.186" v="12223" actId="20577"/>
          <ac:spMkLst>
            <pc:docMk/>
            <pc:sldMk cId="838732097" sldId="282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6T07:42:27.686" v="24986" actId="20577"/>
          <ac:spMkLst>
            <pc:docMk/>
            <pc:sldMk cId="838732097" sldId="282"/>
            <ac:spMk id="9" creationId="{8F301704-E0E4-47C8-975F-CA83BE98B0FD}"/>
          </ac:spMkLst>
        </pc:spChg>
        <pc:picChg chg="add del mod">
          <ac:chgData name="Martin Novotný" userId="2b14199089d9101a" providerId="LiveId" clId="{3A0DE8D3-6809-477F-82A3-3F09B9089837}" dt="2021-10-24T20:25:26.735" v="12197" actId="931"/>
          <ac:picMkLst>
            <pc:docMk/>
            <pc:sldMk cId="838732097" sldId="282"/>
            <ac:picMk id="3" creationId="{F0281AF5-EDD5-4991-B1C7-B745873A44A7}"/>
          </ac:picMkLst>
        </pc:picChg>
        <pc:picChg chg="add del mod">
          <ac:chgData name="Martin Novotný" userId="2b14199089d9101a" providerId="LiveId" clId="{3A0DE8D3-6809-477F-82A3-3F09B9089837}" dt="2021-10-24T20:29:00.825" v="12253" actId="21"/>
          <ac:picMkLst>
            <pc:docMk/>
            <pc:sldMk cId="838732097" sldId="282"/>
            <ac:picMk id="6" creationId="{96272143-18AC-4301-83EA-C0F351B4B050}"/>
          </ac:picMkLst>
        </pc:picChg>
      </pc:sldChg>
      <pc:sldChg chg="modSp add mod">
        <pc:chgData name="Martin Novotný" userId="2b14199089d9101a" providerId="LiveId" clId="{3A0DE8D3-6809-477F-82A3-3F09B9089837}" dt="2021-10-25T16:15:01.031" v="24839" actId="2"/>
        <pc:sldMkLst>
          <pc:docMk/>
          <pc:sldMk cId="962357338" sldId="283"/>
        </pc:sldMkLst>
        <pc:spChg chg="mod">
          <ac:chgData name="Martin Novotný" userId="2b14199089d9101a" providerId="LiveId" clId="{3A0DE8D3-6809-477F-82A3-3F09B9089837}" dt="2021-10-25T08:37:26.097" v="14485" actId="20577"/>
          <ac:spMkLst>
            <pc:docMk/>
            <pc:sldMk cId="962357338" sldId="283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01.031" v="24839" actId="2"/>
          <ac:spMkLst>
            <pc:docMk/>
            <pc:sldMk cId="962357338" sldId="283"/>
            <ac:spMk id="9" creationId="{8F301704-E0E4-47C8-975F-CA83BE98B0FD}"/>
          </ac:spMkLst>
        </pc:spChg>
      </pc:sldChg>
      <pc:sldChg chg="addSp modSp add mod">
        <pc:chgData name="Martin Novotný" userId="2b14199089d9101a" providerId="LiveId" clId="{3A0DE8D3-6809-477F-82A3-3F09B9089837}" dt="2021-10-25T08:37:31.736" v="14487" actId="20577"/>
        <pc:sldMkLst>
          <pc:docMk/>
          <pc:sldMk cId="1066752864" sldId="284"/>
        </pc:sldMkLst>
        <pc:spChg chg="mod">
          <ac:chgData name="Martin Novotný" userId="2b14199089d9101a" providerId="LiveId" clId="{3A0DE8D3-6809-477F-82A3-3F09B9089837}" dt="2021-10-25T08:37:31.736" v="14487" actId="20577"/>
          <ac:spMkLst>
            <pc:docMk/>
            <pc:sldMk cId="1066752864" sldId="284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08:31:31.724" v="14468" actId="20577"/>
          <ac:spMkLst>
            <pc:docMk/>
            <pc:sldMk cId="1066752864" sldId="284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5T08:33:29.779" v="14481" actId="1076"/>
          <ac:picMkLst>
            <pc:docMk/>
            <pc:sldMk cId="1066752864" sldId="284"/>
            <ac:picMk id="3" creationId="{F29A44C7-35FD-44B5-B33C-2090FD8AF632}"/>
          </ac:picMkLst>
        </pc:picChg>
        <pc:picChg chg="add mod">
          <ac:chgData name="Martin Novotný" userId="2b14199089d9101a" providerId="LiveId" clId="{3A0DE8D3-6809-477F-82A3-3F09B9089837}" dt="2021-10-25T08:33:25.747" v="14480" actId="1076"/>
          <ac:picMkLst>
            <pc:docMk/>
            <pc:sldMk cId="1066752864" sldId="284"/>
            <ac:picMk id="6" creationId="{83C1460B-A2F6-423E-844A-A2620C8E6A87}"/>
          </ac:picMkLst>
        </pc:picChg>
      </pc:sldChg>
      <pc:sldChg chg="modSp add mod">
        <pc:chgData name="Martin Novotný" userId="2b14199089d9101a" providerId="LiveId" clId="{3A0DE8D3-6809-477F-82A3-3F09B9089837}" dt="2021-10-25T16:15:05.410" v="24849" actId="2"/>
        <pc:sldMkLst>
          <pc:docMk/>
          <pc:sldMk cId="2431774782" sldId="285"/>
        </pc:sldMkLst>
        <pc:spChg chg="mod">
          <ac:chgData name="Martin Novotný" userId="2b14199089d9101a" providerId="LiveId" clId="{3A0DE8D3-6809-477F-82A3-3F09B9089837}" dt="2021-10-25T16:15:05.410" v="24849" actId="2"/>
          <ac:spMkLst>
            <pc:docMk/>
            <pc:sldMk cId="2431774782" sldId="285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04.907" v="24848" actId="2"/>
          <ac:spMkLst>
            <pc:docMk/>
            <pc:sldMk cId="2431774782" sldId="285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5:39.403" v="24857" actId="2"/>
        <pc:sldMkLst>
          <pc:docMk/>
          <pc:sldMk cId="3944832928" sldId="286"/>
        </pc:sldMkLst>
        <pc:spChg chg="mod">
          <ac:chgData name="Martin Novotný" userId="2b14199089d9101a" providerId="LiveId" clId="{3A0DE8D3-6809-477F-82A3-3F09B9089837}" dt="2021-10-25T13:34:37.199" v="17965" actId="20577"/>
          <ac:spMkLst>
            <pc:docMk/>
            <pc:sldMk cId="3944832928" sldId="286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39.403" v="24857" actId="2"/>
          <ac:spMkLst>
            <pc:docMk/>
            <pc:sldMk cId="3944832928" sldId="286"/>
            <ac:spMk id="9" creationId="{8F301704-E0E4-47C8-975F-CA83BE98B0FD}"/>
          </ac:spMkLst>
        </pc:spChg>
      </pc:sldChg>
      <pc:sldChg chg="addSp delSp modSp add mod">
        <pc:chgData name="Martin Novotný" userId="2b14199089d9101a" providerId="LiveId" clId="{3A0DE8D3-6809-477F-82A3-3F09B9089837}" dt="2021-10-25T16:15:06.015" v="24850" actId="2"/>
        <pc:sldMkLst>
          <pc:docMk/>
          <pc:sldMk cId="685203890" sldId="287"/>
        </pc:sldMkLst>
        <pc:spChg chg="mod">
          <ac:chgData name="Martin Novotný" userId="2b14199089d9101a" providerId="LiveId" clId="{3A0DE8D3-6809-477F-82A3-3F09B9089837}" dt="2021-10-25T16:15:06.015" v="24850" actId="2"/>
          <ac:spMkLst>
            <pc:docMk/>
            <pc:sldMk cId="685203890" sldId="287"/>
            <ac:spMk id="5" creationId="{9DF39554-E578-4268-ACAF-2337A2F3212B}"/>
          </ac:spMkLst>
        </pc:spChg>
        <pc:spChg chg="del mod">
          <ac:chgData name="Martin Novotný" userId="2b14199089d9101a" providerId="LiveId" clId="{3A0DE8D3-6809-477F-82A3-3F09B9089837}" dt="2021-10-25T13:20:57.492" v="17229" actId="21"/>
          <ac:spMkLst>
            <pc:docMk/>
            <pc:sldMk cId="685203890" sldId="287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5T13:22:30.869" v="17261" actId="1076"/>
          <ac:picMkLst>
            <pc:docMk/>
            <pc:sldMk cId="685203890" sldId="287"/>
            <ac:picMk id="3" creationId="{91574478-11A2-4454-B6E7-78A7B5B20036}"/>
          </ac:picMkLst>
        </pc:picChg>
        <pc:picChg chg="add mod">
          <ac:chgData name="Martin Novotný" userId="2b14199089d9101a" providerId="LiveId" clId="{3A0DE8D3-6809-477F-82A3-3F09B9089837}" dt="2021-10-25T13:22:34.404" v="17262" actId="1076"/>
          <ac:picMkLst>
            <pc:docMk/>
            <pc:sldMk cId="685203890" sldId="287"/>
            <ac:picMk id="6" creationId="{BB68D188-ABD8-4BF9-9471-C04C3BB7C754}"/>
          </ac:picMkLst>
        </pc:picChg>
        <pc:picChg chg="add mod">
          <ac:chgData name="Martin Novotný" userId="2b14199089d9101a" providerId="LiveId" clId="{3A0DE8D3-6809-477F-82A3-3F09B9089837}" dt="2021-10-25T13:22:39.261" v="17263" actId="1076"/>
          <ac:picMkLst>
            <pc:docMk/>
            <pc:sldMk cId="685203890" sldId="287"/>
            <ac:picMk id="8" creationId="{9B0AC5C0-AB9A-4CF4-B9AA-5BFEE550EBE7}"/>
          </ac:picMkLst>
        </pc:picChg>
      </pc:sldChg>
      <pc:sldChg chg="modSp add del mod">
        <pc:chgData name="Martin Novotný" userId="2b14199089d9101a" providerId="LiveId" clId="{3A0DE8D3-6809-477F-82A3-3F09B9089837}" dt="2021-10-25T13:52:44.610" v="18104" actId="2696"/>
        <pc:sldMkLst>
          <pc:docMk/>
          <pc:sldMk cId="1207159171" sldId="288"/>
        </pc:sldMkLst>
        <pc:spChg chg="mod">
          <ac:chgData name="Martin Novotný" userId="2b14199089d9101a" providerId="LiveId" clId="{3A0DE8D3-6809-477F-82A3-3F09B9089837}" dt="2021-10-25T13:33:13.412" v="17952" actId="20577"/>
          <ac:spMkLst>
            <pc:docMk/>
            <pc:sldMk cId="1207159171" sldId="288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3:52:35.584" v="18103" actId="1076"/>
          <ac:spMkLst>
            <pc:docMk/>
            <pc:sldMk cId="1207159171" sldId="288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5T16:15:42.370" v="24858" actId="2"/>
        <pc:sldMkLst>
          <pc:docMk/>
          <pc:sldMk cId="3988258377" sldId="288"/>
        </pc:sldMkLst>
        <pc:spChg chg="mod">
          <ac:chgData name="Martin Novotný" userId="2b14199089d9101a" providerId="LiveId" clId="{3A0DE8D3-6809-477F-82A3-3F09B9089837}" dt="2021-10-25T13:52:54.775" v="18119" actId="20577"/>
          <ac:spMkLst>
            <pc:docMk/>
            <pc:sldMk cId="3988258377" sldId="288"/>
            <ac:spMk id="5" creationId="{9DF39554-E578-4268-ACAF-2337A2F3212B}"/>
          </ac:spMkLst>
        </pc:spChg>
        <pc:spChg chg="mod">
          <ac:chgData name="Martin Novotný" userId="2b14199089d9101a" providerId="LiveId" clId="{3A0DE8D3-6809-477F-82A3-3F09B9089837}" dt="2021-10-25T16:15:42.370" v="24858" actId="2"/>
          <ac:spMkLst>
            <pc:docMk/>
            <pc:sldMk cId="3988258377" sldId="288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6T07:52:25.342" v="24987" actId="114"/>
        <pc:sldMkLst>
          <pc:docMk/>
          <pc:sldMk cId="343267124" sldId="289"/>
        </pc:sldMkLst>
        <pc:spChg chg="mod">
          <ac:chgData name="Martin Novotný" userId="2b14199089d9101a" providerId="LiveId" clId="{3A0DE8D3-6809-477F-82A3-3F09B9089837}" dt="2021-10-26T07:52:25.342" v="24987" actId="114"/>
          <ac:spMkLst>
            <pc:docMk/>
            <pc:sldMk cId="343267124" sldId="289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6T07:28:52.125" v="24939" actId="20577"/>
        <pc:sldMkLst>
          <pc:docMk/>
          <pc:sldMk cId="242659573" sldId="290"/>
        </pc:sldMkLst>
        <pc:spChg chg="mod">
          <ac:chgData name="Martin Novotný" userId="2b14199089d9101a" providerId="LiveId" clId="{3A0DE8D3-6809-477F-82A3-3F09B9089837}" dt="2021-10-26T07:28:52.125" v="24939" actId="20577"/>
          <ac:spMkLst>
            <pc:docMk/>
            <pc:sldMk cId="242659573" sldId="290"/>
            <ac:spMk id="9" creationId="{8F301704-E0E4-47C8-975F-CA83BE98B0FD}"/>
          </ac:spMkLst>
        </pc:spChg>
      </pc:sldChg>
      <pc:sldChg chg="add del">
        <pc:chgData name="Martin Novotný" userId="2b14199089d9101a" providerId="LiveId" clId="{3A0DE8D3-6809-477F-82A3-3F09B9089837}" dt="2021-10-25T14:55:55.662" v="21089"/>
        <pc:sldMkLst>
          <pc:docMk/>
          <pc:sldMk cId="3793341025" sldId="290"/>
        </pc:sldMkLst>
      </pc:sldChg>
      <pc:sldChg chg="addSp delSp modSp add mod">
        <pc:chgData name="Martin Novotný" userId="2b14199089d9101a" providerId="LiveId" clId="{3A0DE8D3-6809-477F-82A3-3F09B9089837}" dt="2021-10-25T15:11:49.345" v="22067" actId="1076"/>
        <pc:sldMkLst>
          <pc:docMk/>
          <pc:sldMk cId="2360062751" sldId="291"/>
        </pc:sldMkLst>
        <pc:spChg chg="del mod">
          <ac:chgData name="Martin Novotný" userId="2b14199089d9101a" providerId="LiveId" clId="{3A0DE8D3-6809-477F-82A3-3F09B9089837}" dt="2021-10-25T15:10:35.689" v="22050" actId="21"/>
          <ac:spMkLst>
            <pc:docMk/>
            <pc:sldMk cId="2360062751" sldId="291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5T15:11:45.448" v="22066" actId="1076"/>
          <ac:picMkLst>
            <pc:docMk/>
            <pc:sldMk cId="2360062751" sldId="291"/>
            <ac:picMk id="3" creationId="{59FA8ACC-D7A2-4895-8F7E-037357A04210}"/>
          </ac:picMkLst>
        </pc:picChg>
        <pc:picChg chg="add mod">
          <ac:chgData name="Martin Novotný" userId="2b14199089d9101a" providerId="LiveId" clId="{3A0DE8D3-6809-477F-82A3-3F09B9089837}" dt="2021-10-25T15:11:49.345" v="22067" actId="1076"/>
          <ac:picMkLst>
            <pc:docMk/>
            <pc:sldMk cId="2360062751" sldId="291"/>
            <ac:picMk id="6" creationId="{433D279F-AEAA-447E-A17C-C202741D6B0B}"/>
          </ac:picMkLst>
        </pc:picChg>
      </pc:sldChg>
      <pc:sldChg chg="addSp delSp modSp add mod">
        <pc:chgData name="Martin Novotný" userId="2b14199089d9101a" providerId="LiveId" clId="{3A0DE8D3-6809-477F-82A3-3F09B9089837}" dt="2021-10-25T15:14:24.799" v="22089" actId="1076"/>
        <pc:sldMkLst>
          <pc:docMk/>
          <pc:sldMk cId="2922490982" sldId="292"/>
        </pc:sldMkLst>
        <pc:spChg chg="del mod">
          <ac:chgData name="Martin Novotný" userId="2b14199089d9101a" providerId="LiveId" clId="{3A0DE8D3-6809-477F-82A3-3F09B9089837}" dt="2021-10-25T15:12:17.428" v="22071" actId="21"/>
          <ac:spMkLst>
            <pc:docMk/>
            <pc:sldMk cId="2922490982" sldId="292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5T15:14:18.363" v="22088" actId="1076"/>
          <ac:picMkLst>
            <pc:docMk/>
            <pc:sldMk cId="2922490982" sldId="292"/>
            <ac:picMk id="3" creationId="{BC38FF57-8829-4550-A3D9-25C40C46424F}"/>
          </ac:picMkLst>
        </pc:picChg>
        <pc:picChg chg="add mod">
          <ac:chgData name="Martin Novotný" userId="2b14199089d9101a" providerId="LiveId" clId="{3A0DE8D3-6809-477F-82A3-3F09B9089837}" dt="2021-10-25T15:14:24.799" v="22089" actId="1076"/>
          <ac:picMkLst>
            <pc:docMk/>
            <pc:sldMk cId="2922490982" sldId="292"/>
            <ac:picMk id="6" creationId="{84C4272D-6614-4884-87F9-42E7218A3FDD}"/>
          </ac:picMkLst>
        </pc:picChg>
      </pc:sldChg>
      <pc:sldChg chg="modSp add mod">
        <pc:chgData name="Martin Novotný" userId="2b14199089d9101a" providerId="LiveId" clId="{3A0DE8D3-6809-477F-82A3-3F09B9089837}" dt="2021-10-26T07:28:38.308" v="24937" actId="20577"/>
        <pc:sldMkLst>
          <pc:docMk/>
          <pc:sldMk cId="325813464" sldId="293"/>
        </pc:sldMkLst>
        <pc:spChg chg="mod">
          <ac:chgData name="Martin Novotný" userId="2b14199089d9101a" providerId="LiveId" clId="{3A0DE8D3-6809-477F-82A3-3F09B9089837}" dt="2021-10-26T07:28:38.308" v="24937" actId="20577"/>
          <ac:spMkLst>
            <pc:docMk/>
            <pc:sldMk cId="325813464" sldId="293"/>
            <ac:spMk id="9" creationId="{8F301704-E0E4-47C8-975F-CA83BE98B0FD}"/>
          </ac:spMkLst>
        </pc:spChg>
      </pc:sldChg>
      <pc:sldChg chg="modSp add mod">
        <pc:chgData name="Martin Novotný" userId="2b14199089d9101a" providerId="LiveId" clId="{3A0DE8D3-6809-477F-82A3-3F09B9089837}" dt="2021-10-26T08:04:19.249" v="24998" actId="20577"/>
        <pc:sldMkLst>
          <pc:docMk/>
          <pc:sldMk cId="3343966787" sldId="294"/>
        </pc:sldMkLst>
        <pc:spChg chg="mod">
          <ac:chgData name="Martin Novotný" userId="2b14199089d9101a" providerId="LiveId" clId="{3A0DE8D3-6809-477F-82A3-3F09B9089837}" dt="2021-10-26T08:04:19.249" v="24998" actId="20577"/>
          <ac:spMkLst>
            <pc:docMk/>
            <pc:sldMk cId="3343966787" sldId="294"/>
            <ac:spMk id="9" creationId="{8F301704-E0E4-47C8-975F-CA83BE98B0FD}"/>
          </ac:spMkLst>
        </pc:spChg>
      </pc:sldChg>
      <pc:sldChg chg="addSp delSp modSp add mod">
        <pc:chgData name="Martin Novotný" userId="2b14199089d9101a" providerId="LiveId" clId="{3A0DE8D3-6809-477F-82A3-3F09B9089837}" dt="2021-10-25T16:16:58.547" v="24889" actId="14100"/>
        <pc:sldMkLst>
          <pc:docMk/>
          <pc:sldMk cId="3812310163" sldId="295"/>
        </pc:sldMkLst>
        <pc:spChg chg="add del mod">
          <ac:chgData name="Martin Novotný" userId="2b14199089d9101a" providerId="LiveId" clId="{3A0DE8D3-6809-477F-82A3-3F09B9089837}" dt="2021-10-25T16:12:54.367" v="24754" actId="21"/>
          <ac:spMkLst>
            <pc:docMk/>
            <pc:sldMk cId="3812310163" sldId="295"/>
            <ac:spMk id="3" creationId="{6FE31249-B4FE-4F76-977F-C0EF81EE071F}"/>
          </ac:spMkLst>
        </pc:spChg>
        <pc:spChg chg="del mod">
          <ac:chgData name="Martin Novotný" userId="2b14199089d9101a" providerId="LiveId" clId="{3A0DE8D3-6809-477F-82A3-3F09B9089837}" dt="2021-10-25T16:12:44.144" v="24751" actId="21"/>
          <ac:spMkLst>
            <pc:docMk/>
            <pc:sldMk cId="3812310163" sldId="295"/>
            <ac:spMk id="9" creationId="{8F301704-E0E4-47C8-975F-CA83BE98B0FD}"/>
          </ac:spMkLst>
        </pc:spChg>
        <pc:picChg chg="add mod">
          <ac:chgData name="Martin Novotný" userId="2b14199089d9101a" providerId="LiveId" clId="{3A0DE8D3-6809-477F-82A3-3F09B9089837}" dt="2021-10-25T16:16:58.547" v="24889" actId="14100"/>
          <ac:picMkLst>
            <pc:docMk/>
            <pc:sldMk cId="3812310163" sldId="295"/>
            <ac:picMk id="6" creationId="{39A3B9D7-1B53-4107-B48F-FF99F332811F}"/>
          </ac:picMkLst>
        </pc:picChg>
      </pc:sldChg>
      <pc:sldChg chg="addSp delSp modSp new mod modClrScheme chgLayout">
        <pc:chgData name="Martin Novotný" userId="2b14199089d9101a" providerId="LiveId" clId="{3A0DE8D3-6809-477F-82A3-3F09B9089837}" dt="2021-10-25T16:20:42.271" v="24921"/>
        <pc:sldMkLst>
          <pc:docMk/>
          <pc:sldMk cId="2348371833" sldId="296"/>
        </pc:sldMkLst>
        <pc:spChg chg="del">
          <ac:chgData name="Martin Novotný" userId="2b14199089d9101a" providerId="LiveId" clId="{3A0DE8D3-6809-477F-82A3-3F09B9089837}" dt="2021-10-25T16:18:20.902" v="24895" actId="700"/>
          <ac:spMkLst>
            <pc:docMk/>
            <pc:sldMk cId="2348371833" sldId="296"/>
            <ac:spMk id="2" creationId="{802704E7-606C-4759-ADCF-F330D46BF6DB}"/>
          </ac:spMkLst>
        </pc:spChg>
        <pc:spChg chg="del">
          <ac:chgData name="Martin Novotný" userId="2b14199089d9101a" providerId="LiveId" clId="{3A0DE8D3-6809-477F-82A3-3F09B9089837}" dt="2021-10-25T16:18:20.902" v="24895" actId="700"/>
          <ac:spMkLst>
            <pc:docMk/>
            <pc:sldMk cId="2348371833" sldId="296"/>
            <ac:spMk id="3" creationId="{FF1E7C90-4671-41E2-A806-0A15A9EB38B2}"/>
          </ac:spMkLst>
        </pc:spChg>
        <pc:spChg chg="del">
          <ac:chgData name="Martin Novotný" userId="2b14199089d9101a" providerId="LiveId" clId="{3A0DE8D3-6809-477F-82A3-3F09B9089837}" dt="2021-10-25T16:18:20.902" v="24895" actId="700"/>
          <ac:spMkLst>
            <pc:docMk/>
            <pc:sldMk cId="2348371833" sldId="296"/>
            <ac:spMk id="4" creationId="{EBF37FA0-1115-4513-83F4-6E1CD35B91FE}"/>
          </ac:spMkLst>
        </pc:spChg>
        <pc:spChg chg="del">
          <ac:chgData name="Martin Novotný" userId="2b14199089d9101a" providerId="LiveId" clId="{3A0DE8D3-6809-477F-82A3-3F09B9089837}" dt="2021-10-25T16:18:20.902" v="24895" actId="700"/>
          <ac:spMkLst>
            <pc:docMk/>
            <pc:sldMk cId="2348371833" sldId="296"/>
            <ac:spMk id="5" creationId="{A977415E-0760-4926-B8A2-4FF7B00801C6}"/>
          </ac:spMkLst>
        </pc:spChg>
        <pc:spChg chg="del mod ord">
          <ac:chgData name="Martin Novotný" userId="2b14199089d9101a" providerId="LiveId" clId="{3A0DE8D3-6809-477F-82A3-3F09B9089837}" dt="2021-10-25T16:18:20.902" v="24895" actId="700"/>
          <ac:spMkLst>
            <pc:docMk/>
            <pc:sldMk cId="2348371833" sldId="296"/>
            <ac:spMk id="6" creationId="{EF5325D4-EBDB-4572-87E0-D5F1BC33CF9C}"/>
          </ac:spMkLst>
        </pc:spChg>
        <pc:spChg chg="add mod ord">
          <ac:chgData name="Martin Novotný" userId="2b14199089d9101a" providerId="LiveId" clId="{3A0DE8D3-6809-477F-82A3-3F09B9089837}" dt="2021-10-25T16:20:42.271" v="24921"/>
          <ac:spMkLst>
            <pc:docMk/>
            <pc:sldMk cId="2348371833" sldId="296"/>
            <ac:spMk id="7" creationId="{DC4E72C3-596B-4568-A122-4ECFF9261891}"/>
          </ac:spMkLst>
        </pc:spChg>
      </pc:sldChg>
      <pc:sldChg chg="addSp delSp modSp new del mod modClrScheme chgLayout">
        <pc:chgData name="Martin Novotný" userId="2b14199089d9101a" providerId="LiveId" clId="{3A0DE8D3-6809-477F-82A3-3F09B9089837}" dt="2021-10-25T16:17:57.888" v="24893" actId="2696"/>
        <pc:sldMkLst>
          <pc:docMk/>
          <pc:sldMk cId="2787589390" sldId="296"/>
        </pc:sldMkLst>
        <pc:spChg chg="del">
          <ac:chgData name="Martin Novotný" userId="2b14199089d9101a" providerId="LiveId" clId="{3A0DE8D3-6809-477F-82A3-3F09B9089837}" dt="2021-10-25T16:17:21.876" v="24891" actId="700"/>
          <ac:spMkLst>
            <pc:docMk/>
            <pc:sldMk cId="2787589390" sldId="296"/>
            <ac:spMk id="2" creationId="{2EF71D19-B942-4E2B-A574-53A07FF7114D}"/>
          </ac:spMkLst>
        </pc:spChg>
        <pc:spChg chg="del">
          <ac:chgData name="Martin Novotný" userId="2b14199089d9101a" providerId="LiveId" clId="{3A0DE8D3-6809-477F-82A3-3F09B9089837}" dt="2021-10-25T16:17:21.876" v="24891" actId="700"/>
          <ac:spMkLst>
            <pc:docMk/>
            <pc:sldMk cId="2787589390" sldId="296"/>
            <ac:spMk id="3" creationId="{E0CBC846-A2FB-40CF-94FD-7791E061F326}"/>
          </ac:spMkLst>
        </pc:spChg>
        <pc:spChg chg="del">
          <ac:chgData name="Martin Novotný" userId="2b14199089d9101a" providerId="LiveId" clId="{3A0DE8D3-6809-477F-82A3-3F09B9089837}" dt="2021-10-25T16:17:21.876" v="24891" actId="700"/>
          <ac:spMkLst>
            <pc:docMk/>
            <pc:sldMk cId="2787589390" sldId="296"/>
            <ac:spMk id="4" creationId="{BE5A845F-6F03-4DBA-A443-BAEE44D222E8}"/>
          </ac:spMkLst>
        </pc:spChg>
        <pc:spChg chg="del">
          <ac:chgData name="Martin Novotný" userId="2b14199089d9101a" providerId="LiveId" clId="{3A0DE8D3-6809-477F-82A3-3F09B9089837}" dt="2021-10-25T16:17:21.876" v="24891" actId="700"/>
          <ac:spMkLst>
            <pc:docMk/>
            <pc:sldMk cId="2787589390" sldId="296"/>
            <ac:spMk id="5" creationId="{F9DBBC92-EFD5-496C-82B3-34F7B54D9213}"/>
          </ac:spMkLst>
        </pc:spChg>
        <pc:spChg chg="del mod ord">
          <ac:chgData name="Martin Novotný" userId="2b14199089d9101a" providerId="LiveId" clId="{3A0DE8D3-6809-477F-82A3-3F09B9089837}" dt="2021-10-25T16:17:21.876" v="24891" actId="700"/>
          <ac:spMkLst>
            <pc:docMk/>
            <pc:sldMk cId="2787589390" sldId="296"/>
            <ac:spMk id="6" creationId="{5BA45446-90F2-4587-9F05-CFE613BBCB2F}"/>
          </ac:spMkLst>
        </pc:spChg>
        <pc:spChg chg="add del mod ord">
          <ac:chgData name="Martin Novotný" userId="2b14199089d9101a" providerId="LiveId" clId="{3A0DE8D3-6809-477F-82A3-3F09B9089837}" dt="2021-10-25T16:17:30.658" v="24892" actId="700"/>
          <ac:spMkLst>
            <pc:docMk/>
            <pc:sldMk cId="2787589390" sldId="296"/>
            <ac:spMk id="7" creationId="{54D6C001-D681-4DAD-99B2-4622AF3E0FC7}"/>
          </ac:spMkLst>
        </pc:spChg>
        <pc:spChg chg="add mod ord">
          <ac:chgData name="Martin Novotný" userId="2b14199089d9101a" providerId="LiveId" clId="{3A0DE8D3-6809-477F-82A3-3F09B9089837}" dt="2021-10-25T16:17:30.658" v="24892" actId="700"/>
          <ac:spMkLst>
            <pc:docMk/>
            <pc:sldMk cId="2787589390" sldId="296"/>
            <ac:spMk id="8" creationId="{43392C92-DBB9-4180-A531-08CC3E405B7B}"/>
          </ac:spMkLst>
        </pc:spChg>
        <pc:spChg chg="add mod ord">
          <ac:chgData name="Martin Novotný" userId="2b14199089d9101a" providerId="LiveId" clId="{3A0DE8D3-6809-477F-82A3-3F09B9089837}" dt="2021-10-25T16:17:30.658" v="24892" actId="700"/>
          <ac:spMkLst>
            <pc:docMk/>
            <pc:sldMk cId="2787589390" sldId="296"/>
            <ac:spMk id="9" creationId="{373C610F-D102-4EAE-A7EC-E27FC2CDD037}"/>
          </ac:spMkLst>
        </pc:spChg>
        <pc:spChg chg="add mod ord">
          <ac:chgData name="Martin Novotný" userId="2b14199089d9101a" providerId="LiveId" clId="{3A0DE8D3-6809-477F-82A3-3F09B9089837}" dt="2021-10-25T16:17:30.658" v="24892" actId="700"/>
          <ac:spMkLst>
            <pc:docMk/>
            <pc:sldMk cId="2787589390" sldId="296"/>
            <ac:spMk id="10" creationId="{C84B65A9-E19C-42F5-9545-9BCE0A8692C6}"/>
          </ac:spMkLst>
        </pc:spChg>
      </pc:sldChg>
      <pc:sldMasterChg chg="delSldLayout">
        <pc:chgData name="Martin Novotný" userId="2b14199089d9101a" providerId="LiveId" clId="{3A0DE8D3-6809-477F-82A3-3F09B9089837}" dt="2021-10-25T16:17:57.888" v="24893" actId="2696"/>
        <pc:sldMasterMkLst>
          <pc:docMk/>
          <pc:sldMasterMk cId="273086298" sldId="2147483660"/>
        </pc:sldMasterMkLst>
        <pc:sldLayoutChg chg="del">
          <pc:chgData name="Martin Novotný" userId="2b14199089d9101a" providerId="LiveId" clId="{3A0DE8D3-6809-477F-82A3-3F09B9089837}" dt="2021-10-24T16:33:55.987" v="8408" actId="2696"/>
          <pc:sldLayoutMkLst>
            <pc:docMk/>
            <pc:sldMasterMk cId="273086298" sldId="2147483660"/>
            <pc:sldLayoutMk cId="1321364091" sldId="2147483662"/>
          </pc:sldLayoutMkLst>
        </pc:sldLayoutChg>
        <pc:sldLayoutChg chg="del">
          <pc:chgData name="Martin Novotný" userId="2b14199089d9101a" providerId="LiveId" clId="{3A0DE8D3-6809-477F-82A3-3F09B9089837}" dt="2021-10-25T16:17:57.888" v="24893" actId="2696"/>
          <pc:sldLayoutMkLst>
            <pc:docMk/>
            <pc:sldMasterMk cId="273086298" sldId="2147483660"/>
            <pc:sldLayoutMk cId="3684229656" sldId="214748367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0" name="Google Shape;10;p2"/>
          <p:cNvSpPr/>
          <p:nvPr/>
        </p:nvSpPr>
        <p:spPr>
          <a:xfrm>
            <a:off x="2202233" y="-15400"/>
            <a:ext cx="7787535" cy="6858035"/>
          </a:xfrm>
          <a:custGeom>
            <a:avLst/>
            <a:gdLst/>
            <a:ahLst/>
            <a:cxnLst/>
            <a:rect l="l" t="t" r="r" b="b"/>
            <a:pathLst>
              <a:path w="208483" h="183599" extrusionOk="0">
                <a:moveTo>
                  <a:pt x="156312" y="51404"/>
                </a:moveTo>
                <a:cubicBezTo>
                  <a:pt x="156178" y="51404"/>
                  <a:pt x="156045" y="51404"/>
                  <a:pt x="155911" y="51404"/>
                </a:cubicBezTo>
                <a:lnTo>
                  <a:pt x="155911" y="41263"/>
                </a:lnTo>
                <a:cubicBezTo>
                  <a:pt x="155911" y="41063"/>
                  <a:pt x="150441" y="41130"/>
                  <a:pt x="143769" y="39896"/>
                </a:cubicBezTo>
                <a:cubicBezTo>
                  <a:pt x="136064" y="38428"/>
                  <a:pt x="127758" y="35859"/>
                  <a:pt x="121453" y="30989"/>
                </a:cubicBezTo>
                <a:cubicBezTo>
                  <a:pt x="115349" y="26252"/>
                  <a:pt x="104808" y="9607"/>
                  <a:pt x="104408" y="0"/>
                </a:cubicBezTo>
                <a:lnTo>
                  <a:pt x="104074" y="0"/>
                </a:lnTo>
                <a:cubicBezTo>
                  <a:pt x="103274" y="18080"/>
                  <a:pt x="80024" y="39062"/>
                  <a:pt x="55540" y="41063"/>
                </a:cubicBezTo>
                <a:cubicBezTo>
                  <a:pt x="54739" y="41130"/>
                  <a:pt x="53505" y="41196"/>
                  <a:pt x="52371" y="41330"/>
                </a:cubicBezTo>
                <a:cubicBezTo>
                  <a:pt x="52171" y="41330"/>
                  <a:pt x="52404" y="41597"/>
                  <a:pt x="52404" y="41797"/>
                </a:cubicBezTo>
                <a:lnTo>
                  <a:pt x="52571" y="51404"/>
                </a:lnTo>
                <a:cubicBezTo>
                  <a:pt x="52437" y="51404"/>
                  <a:pt x="52304" y="51404"/>
                  <a:pt x="52204" y="51404"/>
                </a:cubicBezTo>
                <a:cubicBezTo>
                  <a:pt x="23350" y="51404"/>
                  <a:pt x="0" y="74754"/>
                  <a:pt x="0" y="103574"/>
                </a:cubicBezTo>
                <a:cubicBezTo>
                  <a:pt x="0" y="104375"/>
                  <a:pt x="33" y="105176"/>
                  <a:pt x="67" y="105943"/>
                </a:cubicBezTo>
                <a:cubicBezTo>
                  <a:pt x="0" y="106877"/>
                  <a:pt x="0" y="107377"/>
                  <a:pt x="0" y="107377"/>
                </a:cubicBezTo>
                <a:lnTo>
                  <a:pt x="0" y="183598"/>
                </a:lnTo>
                <a:lnTo>
                  <a:pt x="208482" y="183598"/>
                </a:lnTo>
                <a:lnTo>
                  <a:pt x="208482" y="107377"/>
                </a:lnTo>
                <a:cubicBezTo>
                  <a:pt x="208482" y="107377"/>
                  <a:pt x="208482" y="106877"/>
                  <a:pt x="208416" y="105943"/>
                </a:cubicBezTo>
                <a:cubicBezTo>
                  <a:pt x="208449" y="105176"/>
                  <a:pt x="208482" y="104375"/>
                  <a:pt x="208482" y="103574"/>
                </a:cubicBezTo>
                <a:cubicBezTo>
                  <a:pt x="208482" y="74754"/>
                  <a:pt x="185132" y="51404"/>
                  <a:pt x="156312" y="51404"/>
                </a:cubicBezTo>
                <a:close/>
              </a:path>
            </a:pathLst>
          </a:custGeom>
          <a:solidFill>
            <a:srgbClr val="382914">
              <a:alpha val="50010"/>
            </a:srgbClr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1" name="Google Shape;11;p2"/>
          <p:cNvSpPr/>
          <p:nvPr/>
        </p:nvSpPr>
        <p:spPr>
          <a:xfrm>
            <a:off x="3285824" y="4610968"/>
            <a:ext cx="5620352" cy="2231737"/>
          </a:xfrm>
          <a:custGeom>
            <a:avLst/>
            <a:gdLst/>
            <a:ahLst/>
            <a:cxnLst/>
            <a:rect l="l" t="t" r="r" b="b"/>
            <a:pathLst>
              <a:path w="152810" h="60678" extrusionOk="0">
                <a:moveTo>
                  <a:pt x="130894" y="55607"/>
                </a:moveTo>
                <a:lnTo>
                  <a:pt x="130894" y="36827"/>
                </a:lnTo>
                <a:lnTo>
                  <a:pt x="130060" y="36827"/>
                </a:lnTo>
                <a:lnTo>
                  <a:pt x="131061" y="35259"/>
                </a:lnTo>
                <a:lnTo>
                  <a:pt x="131628" y="35259"/>
                </a:lnTo>
                <a:cubicBezTo>
                  <a:pt x="131928" y="35259"/>
                  <a:pt x="132162" y="34959"/>
                  <a:pt x="132162" y="34592"/>
                </a:cubicBezTo>
                <a:cubicBezTo>
                  <a:pt x="132162" y="34225"/>
                  <a:pt x="131928" y="33958"/>
                  <a:pt x="131628" y="33958"/>
                </a:cubicBezTo>
                <a:lnTo>
                  <a:pt x="129293" y="33958"/>
                </a:lnTo>
                <a:lnTo>
                  <a:pt x="129293" y="20615"/>
                </a:lnTo>
                <a:lnTo>
                  <a:pt x="129360" y="20615"/>
                </a:lnTo>
                <a:lnTo>
                  <a:pt x="130261" y="19147"/>
                </a:lnTo>
                <a:lnTo>
                  <a:pt x="130694" y="19147"/>
                </a:lnTo>
                <a:cubicBezTo>
                  <a:pt x="130961" y="19147"/>
                  <a:pt x="131128" y="18914"/>
                  <a:pt x="131128" y="18647"/>
                </a:cubicBezTo>
                <a:cubicBezTo>
                  <a:pt x="131128" y="18347"/>
                  <a:pt x="130961" y="18147"/>
                  <a:pt x="130694" y="18147"/>
                </a:cubicBezTo>
                <a:lnTo>
                  <a:pt x="128993" y="18147"/>
                </a:lnTo>
                <a:lnTo>
                  <a:pt x="128993" y="13877"/>
                </a:lnTo>
                <a:lnTo>
                  <a:pt x="129327" y="13877"/>
                </a:lnTo>
                <a:lnTo>
                  <a:pt x="129327" y="12976"/>
                </a:lnTo>
                <a:lnTo>
                  <a:pt x="128993" y="12976"/>
                </a:lnTo>
                <a:lnTo>
                  <a:pt x="128993" y="12443"/>
                </a:lnTo>
                <a:lnTo>
                  <a:pt x="129026" y="12443"/>
                </a:lnTo>
                <a:cubicBezTo>
                  <a:pt x="129093" y="12443"/>
                  <a:pt x="129160" y="12343"/>
                  <a:pt x="129160" y="12209"/>
                </a:cubicBezTo>
                <a:cubicBezTo>
                  <a:pt x="129160" y="12076"/>
                  <a:pt x="129093" y="11976"/>
                  <a:pt x="129026" y="11976"/>
                </a:cubicBezTo>
                <a:lnTo>
                  <a:pt x="128993" y="11976"/>
                </a:lnTo>
                <a:lnTo>
                  <a:pt x="128993" y="11709"/>
                </a:lnTo>
                <a:cubicBezTo>
                  <a:pt x="129393" y="8707"/>
                  <a:pt x="127459" y="9140"/>
                  <a:pt x="127425" y="8373"/>
                </a:cubicBezTo>
                <a:lnTo>
                  <a:pt x="127358" y="7673"/>
                </a:lnTo>
                <a:lnTo>
                  <a:pt x="127325" y="7673"/>
                </a:lnTo>
                <a:lnTo>
                  <a:pt x="127292" y="8373"/>
                </a:lnTo>
                <a:cubicBezTo>
                  <a:pt x="127258" y="9207"/>
                  <a:pt x="125324" y="8707"/>
                  <a:pt x="125724" y="11709"/>
                </a:cubicBezTo>
                <a:lnTo>
                  <a:pt x="125724" y="11976"/>
                </a:lnTo>
                <a:lnTo>
                  <a:pt x="125691" y="11976"/>
                </a:lnTo>
                <a:cubicBezTo>
                  <a:pt x="125624" y="11976"/>
                  <a:pt x="125591" y="12076"/>
                  <a:pt x="125591" y="12209"/>
                </a:cubicBezTo>
                <a:cubicBezTo>
                  <a:pt x="125591" y="12343"/>
                  <a:pt x="125624" y="12443"/>
                  <a:pt x="125691" y="12443"/>
                </a:cubicBezTo>
                <a:lnTo>
                  <a:pt x="125724" y="12443"/>
                </a:lnTo>
                <a:lnTo>
                  <a:pt x="125724" y="12976"/>
                </a:lnTo>
                <a:lnTo>
                  <a:pt x="125390" y="12976"/>
                </a:lnTo>
                <a:lnTo>
                  <a:pt x="125390" y="13877"/>
                </a:lnTo>
                <a:lnTo>
                  <a:pt x="125757" y="13877"/>
                </a:lnTo>
                <a:lnTo>
                  <a:pt x="125757" y="18147"/>
                </a:lnTo>
                <a:lnTo>
                  <a:pt x="124023" y="18147"/>
                </a:lnTo>
                <a:cubicBezTo>
                  <a:pt x="123789" y="18147"/>
                  <a:pt x="123589" y="18347"/>
                  <a:pt x="123589" y="18647"/>
                </a:cubicBezTo>
                <a:cubicBezTo>
                  <a:pt x="123589" y="18914"/>
                  <a:pt x="123789" y="19147"/>
                  <a:pt x="124023" y="19147"/>
                </a:cubicBezTo>
                <a:lnTo>
                  <a:pt x="124456" y="19147"/>
                </a:lnTo>
                <a:lnTo>
                  <a:pt x="125357" y="20615"/>
                </a:lnTo>
                <a:lnTo>
                  <a:pt x="125424" y="20615"/>
                </a:lnTo>
                <a:lnTo>
                  <a:pt x="125424" y="33925"/>
                </a:lnTo>
                <a:lnTo>
                  <a:pt x="123122" y="33925"/>
                </a:lnTo>
                <a:cubicBezTo>
                  <a:pt x="122789" y="33925"/>
                  <a:pt x="122555" y="34225"/>
                  <a:pt x="122555" y="34592"/>
                </a:cubicBezTo>
                <a:cubicBezTo>
                  <a:pt x="122555" y="34959"/>
                  <a:pt x="122789" y="35259"/>
                  <a:pt x="123122" y="35259"/>
                </a:cubicBezTo>
                <a:lnTo>
                  <a:pt x="123656" y="35259"/>
                </a:lnTo>
                <a:lnTo>
                  <a:pt x="124657" y="36827"/>
                </a:lnTo>
                <a:lnTo>
                  <a:pt x="124023" y="36827"/>
                </a:lnTo>
                <a:lnTo>
                  <a:pt x="124023" y="41130"/>
                </a:lnTo>
                <a:lnTo>
                  <a:pt x="121087" y="41130"/>
                </a:lnTo>
                <a:lnTo>
                  <a:pt x="121087" y="40029"/>
                </a:lnTo>
                <a:lnTo>
                  <a:pt x="120520" y="40029"/>
                </a:lnTo>
                <a:lnTo>
                  <a:pt x="120520" y="39095"/>
                </a:lnTo>
                <a:lnTo>
                  <a:pt x="120554" y="39095"/>
                </a:lnTo>
                <a:cubicBezTo>
                  <a:pt x="120654" y="39095"/>
                  <a:pt x="120754" y="38895"/>
                  <a:pt x="120754" y="38695"/>
                </a:cubicBezTo>
                <a:cubicBezTo>
                  <a:pt x="120754" y="38461"/>
                  <a:pt x="120654" y="38295"/>
                  <a:pt x="120554" y="38295"/>
                </a:cubicBezTo>
                <a:lnTo>
                  <a:pt x="120387" y="38295"/>
                </a:lnTo>
                <a:cubicBezTo>
                  <a:pt x="121388" y="32524"/>
                  <a:pt x="117818" y="33324"/>
                  <a:pt x="117718" y="31990"/>
                </a:cubicBezTo>
                <a:lnTo>
                  <a:pt x="117652" y="30722"/>
                </a:lnTo>
                <a:lnTo>
                  <a:pt x="117585" y="30722"/>
                </a:lnTo>
                <a:lnTo>
                  <a:pt x="117518" y="31957"/>
                </a:lnTo>
                <a:cubicBezTo>
                  <a:pt x="117418" y="33458"/>
                  <a:pt x="113882" y="32490"/>
                  <a:pt x="114850" y="38295"/>
                </a:cubicBezTo>
                <a:lnTo>
                  <a:pt x="114716" y="38295"/>
                </a:lnTo>
                <a:cubicBezTo>
                  <a:pt x="114583" y="38295"/>
                  <a:pt x="114483" y="38461"/>
                  <a:pt x="114483" y="38695"/>
                </a:cubicBezTo>
                <a:cubicBezTo>
                  <a:pt x="114483" y="38895"/>
                  <a:pt x="114583" y="39095"/>
                  <a:pt x="114716" y="39095"/>
                </a:cubicBezTo>
                <a:lnTo>
                  <a:pt x="114749" y="39095"/>
                </a:lnTo>
                <a:lnTo>
                  <a:pt x="114749" y="40029"/>
                </a:lnTo>
                <a:lnTo>
                  <a:pt x="114182" y="40029"/>
                </a:lnTo>
                <a:lnTo>
                  <a:pt x="114182" y="41130"/>
                </a:lnTo>
                <a:lnTo>
                  <a:pt x="110513" y="41130"/>
                </a:lnTo>
                <a:lnTo>
                  <a:pt x="110513" y="40029"/>
                </a:lnTo>
                <a:lnTo>
                  <a:pt x="109946" y="40029"/>
                </a:lnTo>
                <a:lnTo>
                  <a:pt x="109946" y="39095"/>
                </a:lnTo>
                <a:lnTo>
                  <a:pt x="109979" y="39095"/>
                </a:lnTo>
                <a:cubicBezTo>
                  <a:pt x="110113" y="39095"/>
                  <a:pt x="110213" y="38895"/>
                  <a:pt x="110213" y="38695"/>
                </a:cubicBezTo>
                <a:cubicBezTo>
                  <a:pt x="110213" y="38461"/>
                  <a:pt x="110113" y="38295"/>
                  <a:pt x="109979" y="38295"/>
                </a:cubicBezTo>
                <a:lnTo>
                  <a:pt x="109846" y="38295"/>
                </a:lnTo>
                <a:cubicBezTo>
                  <a:pt x="110813" y="32524"/>
                  <a:pt x="107244" y="33324"/>
                  <a:pt x="107177" y="31990"/>
                </a:cubicBezTo>
                <a:lnTo>
                  <a:pt x="107077" y="30722"/>
                </a:lnTo>
                <a:lnTo>
                  <a:pt x="107011" y="30722"/>
                </a:lnTo>
                <a:lnTo>
                  <a:pt x="106944" y="31957"/>
                </a:lnTo>
                <a:cubicBezTo>
                  <a:pt x="106844" y="33458"/>
                  <a:pt x="103308" y="32490"/>
                  <a:pt x="104309" y="38295"/>
                </a:cubicBezTo>
                <a:lnTo>
                  <a:pt x="104142" y="38295"/>
                </a:lnTo>
                <a:cubicBezTo>
                  <a:pt x="104042" y="38295"/>
                  <a:pt x="103942" y="38461"/>
                  <a:pt x="103942" y="38695"/>
                </a:cubicBezTo>
                <a:cubicBezTo>
                  <a:pt x="103942" y="38895"/>
                  <a:pt x="104042" y="39095"/>
                  <a:pt x="104142" y="39095"/>
                </a:cubicBezTo>
                <a:lnTo>
                  <a:pt x="104175" y="39095"/>
                </a:lnTo>
                <a:lnTo>
                  <a:pt x="104175" y="40029"/>
                </a:lnTo>
                <a:lnTo>
                  <a:pt x="103608" y="40029"/>
                </a:lnTo>
                <a:lnTo>
                  <a:pt x="103608" y="41130"/>
                </a:lnTo>
                <a:lnTo>
                  <a:pt x="99072" y="41130"/>
                </a:lnTo>
                <a:lnTo>
                  <a:pt x="99072" y="32257"/>
                </a:lnTo>
                <a:lnTo>
                  <a:pt x="99672" y="32257"/>
                </a:lnTo>
                <a:lnTo>
                  <a:pt x="99672" y="30689"/>
                </a:lnTo>
                <a:lnTo>
                  <a:pt x="99138" y="30689"/>
                </a:lnTo>
                <a:lnTo>
                  <a:pt x="99138" y="29755"/>
                </a:lnTo>
                <a:lnTo>
                  <a:pt x="99138" y="29755"/>
                </a:lnTo>
                <a:cubicBezTo>
                  <a:pt x="99272" y="29755"/>
                  <a:pt x="99372" y="29555"/>
                  <a:pt x="99372" y="29355"/>
                </a:cubicBezTo>
                <a:cubicBezTo>
                  <a:pt x="99372" y="29121"/>
                  <a:pt x="99272" y="28955"/>
                  <a:pt x="99138" y="28955"/>
                </a:cubicBezTo>
                <a:lnTo>
                  <a:pt x="99072" y="28955"/>
                </a:lnTo>
                <a:lnTo>
                  <a:pt x="99072" y="28454"/>
                </a:lnTo>
                <a:cubicBezTo>
                  <a:pt x="99772" y="23217"/>
                  <a:pt x="96403" y="23951"/>
                  <a:pt x="96336" y="22650"/>
                </a:cubicBezTo>
                <a:lnTo>
                  <a:pt x="96236" y="21382"/>
                </a:lnTo>
                <a:lnTo>
                  <a:pt x="96170" y="21382"/>
                </a:lnTo>
                <a:lnTo>
                  <a:pt x="96103" y="22617"/>
                </a:lnTo>
                <a:cubicBezTo>
                  <a:pt x="96036" y="24051"/>
                  <a:pt x="92667" y="23217"/>
                  <a:pt x="93368" y="28454"/>
                </a:cubicBezTo>
                <a:lnTo>
                  <a:pt x="93368" y="28955"/>
                </a:lnTo>
                <a:lnTo>
                  <a:pt x="93301" y="28955"/>
                </a:lnTo>
                <a:cubicBezTo>
                  <a:pt x="93201" y="28955"/>
                  <a:pt x="93101" y="29121"/>
                  <a:pt x="93101" y="29355"/>
                </a:cubicBezTo>
                <a:cubicBezTo>
                  <a:pt x="93101" y="29555"/>
                  <a:pt x="93201" y="29755"/>
                  <a:pt x="93301" y="29755"/>
                </a:cubicBezTo>
                <a:lnTo>
                  <a:pt x="93334" y="29755"/>
                </a:lnTo>
                <a:lnTo>
                  <a:pt x="93334" y="30689"/>
                </a:lnTo>
                <a:lnTo>
                  <a:pt x="92767" y="30689"/>
                </a:lnTo>
                <a:lnTo>
                  <a:pt x="92767" y="32257"/>
                </a:lnTo>
                <a:lnTo>
                  <a:pt x="93368" y="32257"/>
                </a:lnTo>
                <a:lnTo>
                  <a:pt x="93368" y="43965"/>
                </a:lnTo>
                <a:lnTo>
                  <a:pt x="92500" y="43965"/>
                </a:lnTo>
                <a:lnTo>
                  <a:pt x="92500" y="33124"/>
                </a:lnTo>
                <a:lnTo>
                  <a:pt x="89331" y="33124"/>
                </a:lnTo>
                <a:lnTo>
                  <a:pt x="89331" y="29288"/>
                </a:lnTo>
                <a:lnTo>
                  <a:pt x="87263" y="29288"/>
                </a:lnTo>
                <a:lnTo>
                  <a:pt x="87263" y="26953"/>
                </a:lnTo>
                <a:lnTo>
                  <a:pt x="87363" y="26953"/>
                </a:lnTo>
                <a:cubicBezTo>
                  <a:pt x="87797" y="26953"/>
                  <a:pt x="88197" y="26519"/>
                  <a:pt x="88197" y="25986"/>
                </a:cubicBezTo>
                <a:cubicBezTo>
                  <a:pt x="88197" y="25452"/>
                  <a:pt x="87797" y="25018"/>
                  <a:pt x="87363" y="25018"/>
                </a:cubicBezTo>
                <a:lnTo>
                  <a:pt x="86830" y="25018"/>
                </a:lnTo>
                <a:cubicBezTo>
                  <a:pt x="90566" y="10842"/>
                  <a:pt x="77223" y="10808"/>
                  <a:pt x="76889" y="7139"/>
                </a:cubicBezTo>
                <a:lnTo>
                  <a:pt x="76522" y="3436"/>
                </a:lnTo>
                <a:cubicBezTo>
                  <a:pt x="76589" y="3470"/>
                  <a:pt x="76656" y="3470"/>
                  <a:pt x="76722" y="3470"/>
                </a:cubicBezTo>
                <a:cubicBezTo>
                  <a:pt x="77523" y="3470"/>
                  <a:pt x="78190" y="2702"/>
                  <a:pt x="78190" y="1735"/>
                </a:cubicBezTo>
                <a:cubicBezTo>
                  <a:pt x="78190" y="1635"/>
                  <a:pt x="78190" y="1568"/>
                  <a:pt x="78157" y="1468"/>
                </a:cubicBezTo>
                <a:cubicBezTo>
                  <a:pt x="78090" y="2035"/>
                  <a:pt x="77656" y="2469"/>
                  <a:pt x="77123" y="2469"/>
                </a:cubicBezTo>
                <a:cubicBezTo>
                  <a:pt x="76556" y="2469"/>
                  <a:pt x="76089" y="1902"/>
                  <a:pt x="76089" y="1235"/>
                </a:cubicBezTo>
                <a:cubicBezTo>
                  <a:pt x="76089" y="634"/>
                  <a:pt x="76455" y="134"/>
                  <a:pt x="76956" y="34"/>
                </a:cubicBezTo>
                <a:cubicBezTo>
                  <a:pt x="76856" y="34"/>
                  <a:pt x="76789" y="0"/>
                  <a:pt x="76722" y="0"/>
                </a:cubicBezTo>
                <a:cubicBezTo>
                  <a:pt x="75888" y="0"/>
                  <a:pt x="75221" y="768"/>
                  <a:pt x="75221" y="1735"/>
                </a:cubicBezTo>
                <a:cubicBezTo>
                  <a:pt x="75221" y="2569"/>
                  <a:pt x="75722" y="3269"/>
                  <a:pt x="76389" y="3436"/>
                </a:cubicBezTo>
                <a:lnTo>
                  <a:pt x="76055" y="7206"/>
                </a:lnTo>
                <a:cubicBezTo>
                  <a:pt x="75755" y="10508"/>
                  <a:pt x="62312" y="10908"/>
                  <a:pt x="66015" y="25018"/>
                </a:cubicBezTo>
                <a:lnTo>
                  <a:pt x="65481" y="25018"/>
                </a:lnTo>
                <a:cubicBezTo>
                  <a:pt x="65014" y="25018"/>
                  <a:pt x="64647" y="25452"/>
                  <a:pt x="64647" y="25986"/>
                </a:cubicBezTo>
                <a:cubicBezTo>
                  <a:pt x="64647" y="26519"/>
                  <a:pt x="65014" y="26953"/>
                  <a:pt x="65481" y="26953"/>
                </a:cubicBezTo>
                <a:lnTo>
                  <a:pt x="65548" y="26953"/>
                </a:lnTo>
                <a:lnTo>
                  <a:pt x="65548" y="29288"/>
                </a:lnTo>
                <a:lnTo>
                  <a:pt x="63480" y="29288"/>
                </a:lnTo>
                <a:lnTo>
                  <a:pt x="63480" y="33124"/>
                </a:lnTo>
                <a:lnTo>
                  <a:pt x="60344" y="33124"/>
                </a:lnTo>
                <a:lnTo>
                  <a:pt x="60344" y="43965"/>
                </a:lnTo>
                <a:lnTo>
                  <a:pt x="59443" y="43965"/>
                </a:lnTo>
                <a:lnTo>
                  <a:pt x="59443" y="32257"/>
                </a:lnTo>
                <a:lnTo>
                  <a:pt x="60044" y="32257"/>
                </a:lnTo>
                <a:lnTo>
                  <a:pt x="60044" y="30689"/>
                </a:lnTo>
                <a:lnTo>
                  <a:pt x="59510" y="30689"/>
                </a:lnTo>
                <a:lnTo>
                  <a:pt x="59510" y="29755"/>
                </a:lnTo>
                <a:lnTo>
                  <a:pt x="59510" y="29755"/>
                </a:lnTo>
                <a:cubicBezTo>
                  <a:pt x="59643" y="29755"/>
                  <a:pt x="59744" y="29555"/>
                  <a:pt x="59744" y="29355"/>
                </a:cubicBezTo>
                <a:cubicBezTo>
                  <a:pt x="59744" y="29121"/>
                  <a:pt x="59643" y="28955"/>
                  <a:pt x="59510" y="28955"/>
                </a:cubicBezTo>
                <a:lnTo>
                  <a:pt x="59443" y="28955"/>
                </a:lnTo>
                <a:lnTo>
                  <a:pt x="59443" y="28454"/>
                </a:lnTo>
                <a:cubicBezTo>
                  <a:pt x="60177" y="23217"/>
                  <a:pt x="56808" y="24051"/>
                  <a:pt x="56741" y="22617"/>
                </a:cubicBezTo>
                <a:lnTo>
                  <a:pt x="56641" y="21382"/>
                </a:lnTo>
                <a:lnTo>
                  <a:pt x="56575" y="21382"/>
                </a:lnTo>
                <a:lnTo>
                  <a:pt x="56508" y="22650"/>
                </a:lnTo>
                <a:cubicBezTo>
                  <a:pt x="56441" y="23951"/>
                  <a:pt x="53072" y="23217"/>
                  <a:pt x="53773" y="28454"/>
                </a:cubicBezTo>
                <a:lnTo>
                  <a:pt x="53773" y="28955"/>
                </a:lnTo>
                <a:lnTo>
                  <a:pt x="53706" y="28955"/>
                </a:lnTo>
                <a:cubicBezTo>
                  <a:pt x="53572" y="28955"/>
                  <a:pt x="53472" y="29121"/>
                  <a:pt x="53472" y="29355"/>
                </a:cubicBezTo>
                <a:cubicBezTo>
                  <a:pt x="53472" y="29555"/>
                  <a:pt x="53572" y="29755"/>
                  <a:pt x="53706" y="29755"/>
                </a:cubicBezTo>
                <a:lnTo>
                  <a:pt x="53706" y="29755"/>
                </a:lnTo>
                <a:lnTo>
                  <a:pt x="53706" y="30689"/>
                </a:lnTo>
                <a:lnTo>
                  <a:pt x="53172" y="30689"/>
                </a:lnTo>
                <a:lnTo>
                  <a:pt x="53172" y="32257"/>
                </a:lnTo>
                <a:lnTo>
                  <a:pt x="53773" y="32257"/>
                </a:lnTo>
                <a:lnTo>
                  <a:pt x="53773" y="41130"/>
                </a:lnTo>
                <a:lnTo>
                  <a:pt x="49203" y="41130"/>
                </a:lnTo>
                <a:lnTo>
                  <a:pt x="49203" y="40029"/>
                </a:lnTo>
                <a:lnTo>
                  <a:pt x="48669" y="40029"/>
                </a:lnTo>
                <a:lnTo>
                  <a:pt x="48669" y="39095"/>
                </a:lnTo>
                <a:lnTo>
                  <a:pt x="48669" y="39095"/>
                </a:lnTo>
                <a:cubicBezTo>
                  <a:pt x="48802" y="39095"/>
                  <a:pt x="48902" y="38895"/>
                  <a:pt x="48902" y="38695"/>
                </a:cubicBezTo>
                <a:cubicBezTo>
                  <a:pt x="48902" y="38461"/>
                  <a:pt x="48802" y="38295"/>
                  <a:pt x="48669" y="38295"/>
                </a:cubicBezTo>
                <a:lnTo>
                  <a:pt x="48536" y="38295"/>
                </a:lnTo>
                <a:cubicBezTo>
                  <a:pt x="49536" y="32490"/>
                  <a:pt x="45967" y="33458"/>
                  <a:pt x="45900" y="31957"/>
                </a:cubicBezTo>
                <a:lnTo>
                  <a:pt x="45800" y="30722"/>
                </a:lnTo>
                <a:lnTo>
                  <a:pt x="45734" y="30722"/>
                </a:lnTo>
                <a:lnTo>
                  <a:pt x="45667" y="31990"/>
                </a:lnTo>
                <a:cubicBezTo>
                  <a:pt x="45600" y="33324"/>
                  <a:pt x="41998" y="32524"/>
                  <a:pt x="42998" y="38295"/>
                </a:cubicBezTo>
                <a:lnTo>
                  <a:pt x="42865" y="38295"/>
                </a:lnTo>
                <a:cubicBezTo>
                  <a:pt x="42731" y="38295"/>
                  <a:pt x="42631" y="38461"/>
                  <a:pt x="42631" y="38695"/>
                </a:cubicBezTo>
                <a:cubicBezTo>
                  <a:pt x="42631" y="38895"/>
                  <a:pt x="42731" y="39095"/>
                  <a:pt x="42865" y="39095"/>
                </a:cubicBezTo>
                <a:lnTo>
                  <a:pt x="42865" y="39095"/>
                </a:lnTo>
                <a:lnTo>
                  <a:pt x="42865" y="40029"/>
                </a:lnTo>
                <a:lnTo>
                  <a:pt x="42331" y="40029"/>
                </a:lnTo>
                <a:lnTo>
                  <a:pt x="42331" y="41130"/>
                </a:lnTo>
                <a:lnTo>
                  <a:pt x="38628" y="41130"/>
                </a:lnTo>
                <a:lnTo>
                  <a:pt x="38628" y="40029"/>
                </a:lnTo>
                <a:lnTo>
                  <a:pt x="38095" y="40029"/>
                </a:lnTo>
                <a:lnTo>
                  <a:pt x="38095" y="39095"/>
                </a:lnTo>
                <a:lnTo>
                  <a:pt x="38095" y="39095"/>
                </a:lnTo>
                <a:cubicBezTo>
                  <a:pt x="38228" y="39095"/>
                  <a:pt x="38328" y="38895"/>
                  <a:pt x="38328" y="38695"/>
                </a:cubicBezTo>
                <a:cubicBezTo>
                  <a:pt x="38328" y="38461"/>
                  <a:pt x="38228" y="38295"/>
                  <a:pt x="38095" y="38295"/>
                </a:cubicBezTo>
                <a:lnTo>
                  <a:pt x="37961" y="38295"/>
                </a:lnTo>
                <a:cubicBezTo>
                  <a:pt x="38962" y="32490"/>
                  <a:pt x="35393" y="33458"/>
                  <a:pt x="35326" y="31957"/>
                </a:cubicBezTo>
                <a:lnTo>
                  <a:pt x="35226" y="30722"/>
                </a:lnTo>
                <a:lnTo>
                  <a:pt x="35159" y="30722"/>
                </a:lnTo>
                <a:lnTo>
                  <a:pt x="35093" y="31990"/>
                </a:lnTo>
                <a:cubicBezTo>
                  <a:pt x="35026" y="33324"/>
                  <a:pt x="31423" y="32524"/>
                  <a:pt x="32424" y="38295"/>
                </a:cubicBezTo>
                <a:lnTo>
                  <a:pt x="32291" y="38295"/>
                </a:lnTo>
                <a:cubicBezTo>
                  <a:pt x="32157" y="38295"/>
                  <a:pt x="32057" y="38461"/>
                  <a:pt x="32057" y="38695"/>
                </a:cubicBezTo>
                <a:cubicBezTo>
                  <a:pt x="32057" y="38895"/>
                  <a:pt x="32157" y="39095"/>
                  <a:pt x="32291" y="39095"/>
                </a:cubicBezTo>
                <a:lnTo>
                  <a:pt x="32291" y="39095"/>
                </a:lnTo>
                <a:lnTo>
                  <a:pt x="32291" y="40029"/>
                </a:lnTo>
                <a:lnTo>
                  <a:pt x="31757" y="40029"/>
                </a:lnTo>
                <a:lnTo>
                  <a:pt x="31757" y="41130"/>
                </a:lnTo>
                <a:lnTo>
                  <a:pt x="28821" y="41130"/>
                </a:lnTo>
                <a:lnTo>
                  <a:pt x="28821" y="36827"/>
                </a:lnTo>
                <a:lnTo>
                  <a:pt x="28188" y="36827"/>
                </a:lnTo>
                <a:lnTo>
                  <a:pt x="29155" y="35259"/>
                </a:lnTo>
                <a:lnTo>
                  <a:pt x="29722" y="35259"/>
                </a:lnTo>
                <a:cubicBezTo>
                  <a:pt x="30022" y="35259"/>
                  <a:pt x="30289" y="34959"/>
                  <a:pt x="30289" y="34592"/>
                </a:cubicBezTo>
                <a:cubicBezTo>
                  <a:pt x="30289" y="34225"/>
                  <a:pt x="30022" y="33925"/>
                  <a:pt x="29722" y="33925"/>
                </a:cubicBezTo>
                <a:lnTo>
                  <a:pt x="27387" y="33925"/>
                </a:lnTo>
                <a:lnTo>
                  <a:pt x="27387" y="20615"/>
                </a:lnTo>
                <a:lnTo>
                  <a:pt x="27487" y="20615"/>
                </a:lnTo>
                <a:lnTo>
                  <a:pt x="28354" y="19147"/>
                </a:lnTo>
                <a:lnTo>
                  <a:pt x="28821" y="19147"/>
                </a:lnTo>
                <a:cubicBezTo>
                  <a:pt x="29055" y="19147"/>
                  <a:pt x="29255" y="18914"/>
                  <a:pt x="29255" y="18647"/>
                </a:cubicBezTo>
                <a:cubicBezTo>
                  <a:pt x="29255" y="18347"/>
                  <a:pt x="29055" y="18147"/>
                  <a:pt x="28821" y="18147"/>
                </a:cubicBezTo>
                <a:lnTo>
                  <a:pt x="27087" y="18147"/>
                </a:lnTo>
                <a:lnTo>
                  <a:pt x="27087" y="13877"/>
                </a:lnTo>
                <a:lnTo>
                  <a:pt x="27420" y="13877"/>
                </a:lnTo>
                <a:lnTo>
                  <a:pt x="27420" y="12976"/>
                </a:lnTo>
                <a:lnTo>
                  <a:pt x="27120" y="12976"/>
                </a:lnTo>
                <a:lnTo>
                  <a:pt x="27120" y="12443"/>
                </a:lnTo>
                <a:lnTo>
                  <a:pt x="27120" y="12443"/>
                </a:lnTo>
                <a:cubicBezTo>
                  <a:pt x="27187" y="12443"/>
                  <a:pt x="27254" y="12343"/>
                  <a:pt x="27254" y="12209"/>
                </a:cubicBezTo>
                <a:cubicBezTo>
                  <a:pt x="27254" y="12076"/>
                  <a:pt x="27187" y="11976"/>
                  <a:pt x="27120" y="11976"/>
                </a:cubicBezTo>
                <a:lnTo>
                  <a:pt x="27087" y="11976"/>
                </a:lnTo>
                <a:lnTo>
                  <a:pt x="27087" y="11709"/>
                </a:lnTo>
                <a:cubicBezTo>
                  <a:pt x="27487" y="8707"/>
                  <a:pt x="25586" y="9207"/>
                  <a:pt x="25519" y="8373"/>
                </a:cubicBezTo>
                <a:lnTo>
                  <a:pt x="25486" y="7673"/>
                </a:lnTo>
                <a:lnTo>
                  <a:pt x="25452" y="7673"/>
                </a:lnTo>
                <a:lnTo>
                  <a:pt x="25419" y="8373"/>
                </a:lnTo>
                <a:cubicBezTo>
                  <a:pt x="25352" y="9140"/>
                  <a:pt x="23451" y="8707"/>
                  <a:pt x="23851" y="11709"/>
                </a:cubicBezTo>
                <a:lnTo>
                  <a:pt x="23851" y="11976"/>
                </a:lnTo>
                <a:lnTo>
                  <a:pt x="23818" y="11976"/>
                </a:lnTo>
                <a:cubicBezTo>
                  <a:pt x="23751" y="11976"/>
                  <a:pt x="23684" y="12076"/>
                  <a:pt x="23684" y="12209"/>
                </a:cubicBezTo>
                <a:cubicBezTo>
                  <a:pt x="23684" y="12343"/>
                  <a:pt x="23751" y="12443"/>
                  <a:pt x="23818" y="12443"/>
                </a:cubicBezTo>
                <a:lnTo>
                  <a:pt x="23818" y="12443"/>
                </a:lnTo>
                <a:lnTo>
                  <a:pt x="23818" y="12976"/>
                </a:lnTo>
                <a:lnTo>
                  <a:pt x="23518" y="12976"/>
                </a:lnTo>
                <a:lnTo>
                  <a:pt x="23518" y="13877"/>
                </a:lnTo>
                <a:lnTo>
                  <a:pt x="23851" y="13877"/>
                </a:lnTo>
                <a:lnTo>
                  <a:pt x="23851" y="18147"/>
                </a:lnTo>
                <a:lnTo>
                  <a:pt x="22117" y="18147"/>
                </a:lnTo>
                <a:cubicBezTo>
                  <a:pt x="21883" y="18147"/>
                  <a:pt x="21683" y="18347"/>
                  <a:pt x="21683" y="18647"/>
                </a:cubicBezTo>
                <a:cubicBezTo>
                  <a:pt x="21683" y="18914"/>
                  <a:pt x="21883" y="19147"/>
                  <a:pt x="22117" y="19147"/>
                </a:cubicBezTo>
                <a:lnTo>
                  <a:pt x="22550" y="19147"/>
                </a:lnTo>
                <a:lnTo>
                  <a:pt x="23451" y="20615"/>
                </a:lnTo>
                <a:lnTo>
                  <a:pt x="23551" y="20615"/>
                </a:lnTo>
                <a:lnTo>
                  <a:pt x="23551" y="33925"/>
                </a:lnTo>
                <a:lnTo>
                  <a:pt x="21216" y="33925"/>
                </a:lnTo>
                <a:cubicBezTo>
                  <a:pt x="20916" y="33925"/>
                  <a:pt x="20649" y="34225"/>
                  <a:pt x="20649" y="34592"/>
                </a:cubicBezTo>
                <a:cubicBezTo>
                  <a:pt x="20649" y="34959"/>
                  <a:pt x="20916" y="35259"/>
                  <a:pt x="21216" y="35259"/>
                </a:cubicBezTo>
                <a:lnTo>
                  <a:pt x="21783" y="35259"/>
                </a:lnTo>
                <a:lnTo>
                  <a:pt x="22750" y="36827"/>
                </a:lnTo>
                <a:lnTo>
                  <a:pt x="21917" y="36827"/>
                </a:lnTo>
                <a:lnTo>
                  <a:pt x="21917" y="55574"/>
                </a:lnTo>
                <a:cubicBezTo>
                  <a:pt x="14811" y="56608"/>
                  <a:pt x="8207" y="57942"/>
                  <a:pt x="2903" y="59576"/>
                </a:cubicBezTo>
                <a:cubicBezTo>
                  <a:pt x="1102" y="60110"/>
                  <a:pt x="1669" y="59943"/>
                  <a:pt x="1" y="60677"/>
                </a:cubicBezTo>
                <a:cubicBezTo>
                  <a:pt x="2102" y="60377"/>
                  <a:pt x="1035" y="60577"/>
                  <a:pt x="3103" y="60144"/>
                </a:cubicBezTo>
                <a:cubicBezTo>
                  <a:pt x="9941" y="58809"/>
                  <a:pt x="16613" y="57808"/>
                  <a:pt x="23551" y="57075"/>
                </a:cubicBezTo>
                <a:cubicBezTo>
                  <a:pt x="41464" y="55140"/>
                  <a:pt x="58409" y="54773"/>
                  <a:pt x="76422" y="54773"/>
                </a:cubicBezTo>
                <a:cubicBezTo>
                  <a:pt x="98271" y="54773"/>
                  <a:pt x="120287" y="55307"/>
                  <a:pt x="141835" y="58743"/>
                </a:cubicBezTo>
                <a:cubicBezTo>
                  <a:pt x="145438" y="59310"/>
                  <a:pt x="149307" y="60210"/>
                  <a:pt x="152810" y="60677"/>
                </a:cubicBezTo>
                <a:cubicBezTo>
                  <a:pt x="148040" y="58576"/>
                  <a:pt x="139734" y="56908"/>
                  <a:pt x="130894" y="55607"/>
                </a:cubicBezTo>
                <a:close/>
                <a:moveTo>
                  <a:pt x="127892" y="39062"/>
                </a:moveTo>
                <a:cubicBezTo>
                  <a:pt x="127892" y="38595"/>
                  <a:pt x="128292" y="38194"/>
                  <a:pt x="128759" y="38194"/>
                </a:cubicBezTo>
                <a:cubicBezTo>
                  <a:pt x="129226" y="38194"/>
                  <a:pt x="129627" y="38595"/>
                  <a:pt x="129627" y="39062"/>
                </a:cubicBezTo>
                <a:lnTo>
                  <a:pt x="129627" y="42064"/>
                </a:lnTo>
                <a:lnTo>
                  <a:pt x="127892" y="42064"/>
                </a:lnTo>
                <a:lnTo>
                  <a:pt x="127892" y="39062"/>
                </a:lnTo>
                <a:close/>
                <a:moveTo>
                  <a:pt x="127892" y="46300"/>
                </a:moveTo>
                <a:cubicBezTo>
                  <a:pt x="127892" y="45833"/>
                  <a:pt x="128292" y="45433"/>
                  <a:pt x="128759" y="45433"/>
                </a:cubicBezTo>
                <a:cubicBezTo>
                  <a:pt x="129226" y="45433"/>
                  <a:pt x="129627" y="45833"/>
                  <a:pt x="129627" y="46300"/>
                </a:cubicBezTo>
                <a:lnTo>
                  <a:pt x="129627" y="49302"/>
                </a:lnTo>
                <a:lnTo>
                  <a:pt x="127892" y="49302"/>
                </a:lnTo>
                <a:lnTo>
                  <a:pt x="127892" y="46300"/>
                </a:lnTo>
                <a:close/>
                <a:moveTo>
                  <a:pt x="125290" y="39062"/>
                </a:moveTo>
                <a:cubicBezTo>
                  <a:pt x="125290" y="38595"/>
                  <a:pt x="125691" y="38194"/>
                  <a:pt x="126158" y="38194"/>
                </a:cubicBezTo>
                <a:cubicBezTo>
                  <a:pt x="126625" y="38194"/>
                  <a:pt x="127025" y="38595"/>
                  <a:pt x="127025" y="39062"/>
                </a:cubicBezTo>
                <a:lnTo>
                  <a:pt x="127025" y="42064"/>
                </a:lnTo>
                <a:lnTo>
                  <a:pt x="125324" y="42064"/>
                </a:lnTo>
                <a:lnTo>
                  <a:pt x="125324" y="39062"/>
                </a:lnTo>
                <a:close/>
                <a:moveTo>
                  <a:pt x="125290" y="46300"/>
                </a:moveTo>
                <a:cubicBezTo>
                  <a:pt x="125290" y="45833"/>
                  <a:pt x="125691" y="45433"/>
                  <a:pt x="126158" y="45433"/>
                </a:cubicBezTo>
                <a:cubicBezTo>
                  <a:pt x="126625" y="45433"/>
                  <a:pt x="127025" y="45833"/>
                  <a:pt x="127025" y="46300"/>
                </a:cubicBezTo>
                <a:lnTo>
                  <a:pt x="127025" y="49302"/>
                </a:lnTo>
                <a:lnTo>
                  <a:pt x="125324" y="49302"/>
                </a:lnTo>
                <a:lnTo>
                  <a:pt x="125324" y="46300"/>
                </a:lnTo>
                <a:close/>
                <a:moveTo>
                  <a:pt x="124757" y="54806"/>
                </a:moveTo>
                <a:cubicBezTo>
                  <a:pt x="124256" y="54740"/>
                  <a:pt x="123756" y="54673"/>
                  <a:pt x="123256" y="54606"/>
                </a:cubicBezTo>
                <a:lnTo>
                  <a:pt x="124023" y="54606"/>
                </a:lnTo>
                <a:close/>
                <a:moveTo>
                  <a:pt x="119286" y="46634"/>
                </a:moveTo>
                <a:cubicBezTo>
                  <a:pt x="119786" y="46267"/>
                  <a:pt x="120554" y="45767"/>
                  <a:pt x="120654" y="44999"/>
                </a:cubicBezTo>
                <a:cubicBezTo>
                  <a:pt x="120787" y="45800"/>
                  <a:pt x="121488" y="46234"/>
                  <a:pt x="122021" y="46634"/>
                </a:cubicBezTo>
                <a:cubicBezTo>
                  <a:pt x="122288" y="46801"/>
                  <a:pt x="122355" y="47067"/>
                  <a:pt x="122355" y="47334"/>
                </a:cubicBezTo>
                <a:cubicBezTo>
                  <a:pt x="122388" y="47468"/>
                  <a:pt x="122388" y="47568"/>
                  <a:pt x="122388" y="47668"/>
                </a:cubicBezTo>
                <a:lnTo>
                  <a:pt x="122388" y="47668"/>
                </a:lnTo>
                <a:lnTo>
                  <a:pt x="122388" y="54506"/>
                </a:lnTo>
                <a:cubicBezTo>
                  <a:pt x="121221" y="54373"/>
                  <a:pt x="120087" y="54239"/>
                  <a:pt x="118952" y="54139"/>
                </a:cubicBezTo>
                <a:lnTo>
                  <a:pt x="118952" y="47668"/>
                </a:lnTo>
                <a:cubicBezTo>
                  <a:pt x="118952" y="47601"/>
                  <a:pt x="118952" y="47534"/>
                  <a:pt x="118952" y="47468"/>
                </a:cubicBezTo>
                <a:cubicBezTo>
                  <a:pt x="118952" y="47168"/>
                  <a:pt x="118986" y="46834"/>
                  <a:pt x="119286" y="46634"/>
                </a:cubicBezTo>
                <a:close/>
                <a:moveTo>
                  <a:pt x="114216" y="46634"/>
                </a:moveTo>
                <a:cubicBezTo>
                  <a:pt x="114716" y="46267"/>
                  <a:pt x="115483" y="45767"/>
                  <a:pt x="115583" y="44999"/>
                </a:cubicBezTo>
                <a:cubicBezTo>
                  <a:pt x="115717" y="45800"/>
                  <a:pt x="116417" y="46234"/>
                  <a:pt x="116951" y="46634"/>
                </a:cubicBezTo>
                <a:cubicBezTo>
                  <a:pt x="117218" y="46801"/>
                  <a:pt x="117285" y="47067"/>
                  <a:pt x="117285" y="47334"/>
                </a:cubicBezTo>
                <a:cubicBezTo>
                  <a:pt x="117318" y="47468"/>
                  <a:pt x="117318" y="47568"/>
                  <a:pt x="117318" y="47668"/>
                </a:cubicBezTo>
                <a:lnTo>
                  <a:pt x="117318" y="53939"/>
                </a:lnTo>
                <a:cubicBezTo>
                  <a:pt x="116150" y="53839"/>
                  <a:pt x="114983" y="53739"/>
                  <a:pt x="113882" y="53605"/>
                </a:cubicBezTo>
                <a:lnTo>
                  <a:pt x="113882" y="47668"/>
                </a:lnTo>
                <a:cubicBezTo>
                  <a:pt x="113882" y="47601"/>
                  <a:pt x="113882" y="47534"/>
                  <a:pt x="113882" y="47468"/>
                </a:cubicBezTo>
                <a:cubicBezTo>
                  <a:pt x="113849" y="47168"/>
                  <a:pt x="113916" y="46834"/>
                  <a:pt x="114216" y="46634"/>
                </a:cubicBezTo>
                <a:close/>
                <a:moveTo>
                  <a:pt x="109145" y="46634"/>
                </a:moveTo>
                <a:cubicBezTo>
                  <a:pt x="109646" y="46267"/>
                  <a:pt x="110413" y="45767"/>
                  <a:pt x="110513" y="44999"/>
                </a:cubicBezTo>
                <a:cubicBezTo>
                  <a:pt x="110647" y="45800"/>
                  <a:pt x="111347" y="46234"/>
                  <a:pt x="111881" y="46634"/>
                </a:cubicBezTo>
                <a:cubicBezTo>
                  <a:pt x="112148" y="46801"/>
                  <a:pt x="112214" y="47067"/>
                  <a:pt x="112214" y="47334"/>
                </a:cubicBezTo>
                <a:cubicBezTo>
                  <a:pt x="112214" y="47468"/>
                  <a:pt x="112248" y="47568"/>
                  <a:pt x="112248" y="47668"/>
                </a:cubicBezTo>
                <a:lnTo>
                  <a:pt x="112248" y="53472"/>
                </a:lnTo>
                <a:cubicBezTo>
                  <a:pt x="111047" y="53372"/>
                  <a:pt x="109913" y="53272"/>
                  <a:pt x="108812" y="53172"/>
                </a:cubicBezTo>
                <a:lnTo>
                  <a:pt x="108812" y="47668"/>
                </a:lnTo>
                <a:cubicBezTo>
                  <a:pt x="108812" y="47601"/>
                  <a:pt x="108812" y="47534"/>
                  <a:pt x="108812" y="47468"/>
                </a:cubicBezTo>
                <a:cubicBezTo>
                  <a:pt x="108779" y="47168"/>
                  <a:pt x="108845" y="46834"/>
                  <a:pt x="109145" y="46634"/>
                </a:cubicBezTo>
                <a:close/>
                <a:moveTo>
                  <a:pt x="104042" y="46634"/>
                </a:moveTo>
                <a:cubicBezTo>
                  <a:pt x="104576" y="46267"/>
                  <a:pt x="105343" y="45767"/>
                  <a:pt x="105443" y="44999"/>
                </a:cubicBezTo>
                <a:cubicBezTo>
                  <a:pt x="105543" y="45800"/>
                  <a:pt x="106277" y="46234"/>
                  <a:pt x="106810" y="46634"/>
                </a:cubicBezTo>
                <a:cubicBezTo>
                  <a:pt x="107044" y="46801"/>
                  <a:pt x="107144" y="47067"/>
                  <a:pt x="107144" y="47334"/>
                </a:cubicBezTo>
                <a:cubicBezTo>
                  <a:pt x="107144" y="47468"/>
                  <a:pt x="107144" y="47568"/>
                  <a:pt x="107144" y="47668"/>
                </a:cubicBezTo>
                <a:lnTo>
                  <a:pt x="107144" y="53038"/>
                </a:lnTo>
                <a:cubicBezTo>
                  <a:pt x="105943" y="52938"/>
                  <a:pt x="104809" y="52872"/>
                  <a:pt x="103742" y="52805"/>
                </a:cubicBezTo>
                <a:lnTo>
                  <a:pt x="103742" y="47668"/>
                </a:lnTo>
                <a:cubicBezTo>
                  <a:pt x="103742" y="47635"/>
                  <a:pt x="103742" y="47534"/>
                  <a:pt x="103742" y="47468"/>
                </a:cubicBezTo>
                <a:cubicBezTo>
                  <a:pt x="103708" y="47168"/>
                  <a:pt x="103775" y="46834"/>
                  <a:pt x="104042" y="46634"/>
                </a:cubicBezTo>
                <a:close/>
                <a:moveTo>
                  <a:pt x="86996" y="35226"/>
                </a:moveTo>
                <a:cubicBezTo>
                  <a:pt x="87196" y="36793"/>
                  <a:pt x="88731" y="37761"/>
                  <a:pt x="89798" y="38495"/>
                </a:cubicBezTo>
                <a:cubicBezTo>
                  <a:pt x="90399" y="38928"/>
                  <a:pt x="90499" y="39595"/>
                  <a:pt x="90432" y="40196"/>
                </a:cubicBezTo>
                <a:cubicBezTo>
                  <a:pt x="90432" y="40363"/>
                  <a:pt x="90432" y="40496"/>
                  <a:pt x="90432" y="40630"/>
                </a:cubicBezTo>
                <a:lnTo>
                  <a:pt x="90432" y="52104"/>
                </a:lnTo>
                <a:cubicBezTo>
                  <a:pt x="88130" y="52004"/>
                  <a:pt x="85829" y="51938"/>
                  <a:pt x="83527" y="51904"/>
                </a:cubicBezTo>
                <a:lnTo>
                  <a:pt x="83527" y="40630"/>
                </a:lnTo>
                <a:cubicBezTo>
                  <a:pt x="83527" y="40429"/>
                  <a:pt x="83527" y="40163"/>
                  <a:pt x="83594" y="39896"/>
                </a:cubicBezTo>
                <a:cubicBezTo>
                  <a:pt x="83594" y="39395"/>
                  <a:pt x="83727" y="38828"/>
                  <a:pt x="84228" y="38495"/>
                </a:cubicBezTo>
                <a:cubicBezTo>
                  <a:pt x="85328" y="37727"/>
                  <a:pt x="86763" y="36827"/>
                  <a:pt x="86996" y="35226"/>
                </a:cubicBezTo>
                <a:close/>
                <a:moveTo>
                  <a:pt x="82793" y="26753"/>
                </a:moveTo>
                <a:cubicBezTo>
                  <a:pt x="82793" y="26086"/>
                  <a:pt x="83360" y="25519"/>
                  <a:pt x="84028" y="25519"/>
                </a:cubicBezTo>
                <a:cubicBezTo>
                  <a:pt x="84728" y="25519"/>
                  <a:pt x="85295" y="26086"/>
                  <a:pt x="85295" y="26753"/>
                </a:cubicBezTo>
                <a:lnTo>
                  <a:pt x="85295" y="31189"/>
                </a:lnTo>
                <a:lnTo>
                  <a:pt x="82793" y="31189"/>
                </a:lnTo>
                <a:lnTo>
                  <a:pt x="82793" y="26753"/>
                </a:lnTo>
                <a:close/>
                <a:moveTo>
                  <a:pt x="78957" y="26753"/>
                </a:moveTo>
                <a:cubicBezTo>
                  <a:pt x="78957" y="26086"/>
                  <a:pt x="79524" y="25519"/>
                  <a:pt x="80225" y="25519"/>
                </a:cubicBezTo>
                <a:cubicBezTo>
                  <a:pt x="80925" y="25519"/>
                  <a:pt x="81492" y="26086"/>
                  <a:pt x="81492" y="26753"/>
                </a:cubicBezTo>
                <a:lnTo>
                  <a:pt x="81492" y="31189"/>
                </a:lnTo>
                <a:lnTo>
                  <a:pt x="78957" y="31189"/>
                </a:lnTo>
                <a:lnTo>
                  <a:pt x="78957" y="26753"/>
                </a:lnTo>
                <a:close/>
                <a:moveTo>
                  <a:pt x="75155" y="26753"/>
                </a:moveTo>
                <a:cubicBezTo>
                  <a:pt x="75155" y="26086"/>
                  <a:pt x="75722" y="25519"/>
                  <a:pt x="76422" y="25519"/>
                </a:cubicBezTo>
                <a:cubicBezTo>
                  <a:pt x="77123" y="25519"/>
                  <a:pt x="77690" y="26086"/>
                  <a:pt x="77690" y="26753"/>
                </a:cubicBezTo>
                <a:lnTo>
                  <a:pt x="77690" y="31189"/>
                </a:lnTo>
                <a:lnTo>
                  <a:pt x="75155" y="31189"/>
                </a:lnTo>
                <a:close/>
                <a:moveTo>
                  <a:pt x="71352" y="26753"/>
                </a:moveTo>
                <a:cubicBezTo>
                  <a:pt x="71352" y="26086"/>
                  <a:pt x="71919" y="25519"/>
                  <a:pt x="72619" y="25519"/>
                </a:cubicBezTo>
                <a:cubicBezTo>
                  <a:pt x="73320" y="25519"/>
                  <a:pt x="73887" y="26086"/>
                  <a:pt x="73887" y="26753"/>
                </a:cubicBezTo>
                <a:lnTo>
                  <a:pt x="73887" y="31189"/>
                </a:lnTo>
                <a:lnTo>
                  <a:pt x="71352" y="31189"/>
                </a:lnTo>
                <a:close/>
                <a:moveTo>
                  <a:pt x="67549" y="26753"/>
                </a:moveTo>
                <a:cubicBezTo>
                  <a:pt x="67549" y="26086"/>
                  <a:pt x="68116" y="25519"/>
                  <a:pt x="68817" y="25519"/>
                </a:cubicBezTo>
                <a:cubicBezTo>
                  <a:pt x="69484" y="25519"/>
                  <a:pt x="70051" y="26086"/>
                  <a:pt x="70051" y="26753"/>
                </a:cubicBezTo>
                <a:lnTo>
                  <a:pt x="70051" y="31189"/>
                </a:lnTo>
                <a:lnTo>
                  <a:pt x="67549" y="31189"/>
                </a:lnTo>
                <a:close/>
                <a:moveTo>
                  <a:pt x="50770" y="47334"/>
                </a:moveTo>
                <a:cubicBezTo>
                  <a:pt x="50770" y="47067"/>
                  <a:pt x="50871" y="46801"/>
                  <a:pt x="51104" y="46634"/>
                </a:cubicBezTo>
                <a:cubicBezTo>
                  <a:pt x="51638" y="46234"/>
                  <a:pt x="52372" y="45800"/>
                  <a:pt x="52472" y="44999"/>
                </a:cubicBezTo>
                <a:cubicBezTo>
                  <a:pt x="52572" y="45767"/>
                  <a:pt x="53339" y="46267"/>
                  <a:pt x="53873" y="46634"/>
                </a:cubicBezTo>
                <a:cubicBezTo>
                  <a:pt x="54173" y="46834"/>
                  <a:pt x="54206" y="47168"/>
                  <a:pt x="54173" y="47468"/>
                </a:cubicBezTo>
                <a:cubicBezTo>
                  <a:pt x="54173" y="47534"/>
                  <a:pt x="54173" y="47601"/>
                  <a:pt x="54173" y="47668"/>
                </a:cubicBezTo>
                <a:lnTo>
                  <a:pt x="54173" y="52471"/>
                </a:lnTo>
                <a:cubicBezTo>
                  <a:pt x="53072" y="52538"/>
                  <a:pt x="51905" y="52605"/>
                  <a:pt x="50770" y="52671"/>
                </a:cubicBezTo>
                <a:lnTo>
                  <a:pt x="50770" y="47668"/>
                </a:lnTo>
                <a:cubicBezTo>
                  <a:pt x="50770" y="47568"/>
                  <a:pt x="50770" y="47468"/>
                  <a:pt x="50770" y="47334"/>
                </a:cubicBezTo>
                <a:close/>
                <a:moveTo>
                  <a:pt x="45700" y="47334"/>
                </a:moveTo>
                <a:cubicBezTo>
                  <a:pt x="45700" y="47067"/>
                  <a:pt x="45800" y="46801"/>
                  <a:pt x="46034" y="46634"/>
                </a:cubicBezTo>
                <a:cubicBezTo>
                  <a:pt x="46567" y="46234"/>
                  <a:pt x="47301" y="45800"/>
                  <a:pt x="47401" y="44999"/>
                </a:cubicBezTo>
                <a:cubicBezTo>
                  <a:pt x="47501" y="45767"/>
                  <a:pt x="48269" y="46267"/>
                  <a:pt x="48802" y="46634"/>
                </a:cubicBezTo>
                <a:cubicBezTo>
                  <a:pt x="49103" y="46834"/>
                  <a:pt x="49136" y="47168"/>
                  <a:pt x="49103" y="47468"/>
                </a:cubicBezTo>
                <a:cubicBezTo>
                  <a:pt x="49103" y="47534"/>
                  <a:pt x="49103" y="47601"/>
                  <a:pt x="49103" y="47668"/>
                </a:cubicBezTo>
                <a:lnTo>
                  <a:pt x="49103" y="52772"/>
                </a:lnTo>
                <a:cubicBezTo>
                  <a:pt x="47968" y="52872"/>
                  <a:pt x="46834" y="52938"/>
                  <a:pt x="45700" y="53038"/>
                </a:cubicBezTo>
                <a:lnTo>
                  <a:pt x="45700" y="47668"/>
                </a:lnTo>
                <a:cubicBezTo>
                  <a:pt x="45700" y="47568"/>
                  <a:pt x="45700" y="47468"/>
                  <a:pt x="45700" y="47334"/>
                </a:cubicBezTo>
                <a:close/>
                <a:moveTo>
                  <a:pt x="40630" y="47334"/>
                </a:moveTo>
                <a:cubicBezTo>
                  <a:pt x="40630" y="47067"/>
                  <a:pt x="40697" y="46801"/>
                  <a:pt x="40963" y="46634"/>
                </a:cubicBezTo>
                <a:cubicBezTo>
                  <a:pt x="41497" y="46234"/>
                  <a:pt x="42231" y="45800"/>
                  <a:pt x="42331" y="44999"/>
                </a:cubicBezTo>
                <a:cubicBezTo>
                  <a:pt x="42431" y="45767"/>
                  <a:pt x="43198" y="46267"/>
                  <a:pt x="43732" y="46634"/>
                </a:cubicBezTo>
                <a:cubicBezTo>
                  <a:pt x="43999" y="46834"/>
                  <a:pt x="44066" y="47168"/>
                  <a:pt x="44032" y="47468"/>
                </a:cubicBezTo>
                <a:cubicBezTo>
                  <a:pt x="44032" y="47534"/>
                  <a:pt x="44032" y="47601"/>
                  <a:pt x="44032" y="47668"/>
                </a:cubicBezTo>
                <a:lnTo>
                  <a:pt x="44032" y="47668"/>
                </a:lnTo>
                <a:lnTo>
                  <a:pt x="44032" y="53138"/>
                </a:lnTo>
                <a:cubicBezTo>
                  <a:pt x="42898" y="53239"/>
                  <a:pt x="41764" y="53339"/>
                  <a:pt x="40597" y="53439"/>
                </a:cubicBezTo>
                <a:lnTo>
                  <a:pt x="40597" y="47668"/>
                </a:lnTo>
                <a:cubicBezTo>
                  <a:pt x="40597" y="47568"/>
                  <a:pt x="40630" y="47468"/>
                  <a:pt x="40630" y="47334"/>
                </a:cubicBezTo>
                <a:close/>
                <a:moveTo>
                  <a:pt x="35560" y="47334"/>
                </a:moveTo>
                <a:cubicBezTo>
                  <a:pt x="35560" y="47067"/>
                  <a:pt x="35626" y="46801"/>
                  <a:pt x="35893" y="46634"/>
                </a:cubicBezTo>
                <a:cubicBezTo>
                  <a:pt x="36427" y="46234"/>
                  <a:pt x="37127" y="45800"/>
                  <a:pt x="37261" y="44999"/>
                </a:cubicBezTo>
                <a:cubicBezTo>
                  <a:pt x="37361" y="45767"/>
                  <a:pt x="38128" y="46267"/>
                  <a:pt x="38628" y="46634"/>
                </a:cubicBezTo>
                <a:cubicBezTo>
                  <a:pt x="38929" y="46834"/>
                  <a:pt x="38995" y="47168"/>
                  <a:pt x="38962" y="47468"/>
                </a:cubicBezTo>
                <a:cubicBezTo>
                  <a:pt x="38962" y="47534"/>
                  <a:pt x="38962" y="47601"/>
                  <a:pt x="38962" y="47668"/>
                </a:cubicBezTo>
                <a:lnTo>
                  <a:pt x="38962" y="53572"/>
                </a:lnTo>
                <a:cubicBezTo>
                  <a:pt x="37828" y="53672"/>
                  <a:pt x="36694" y="53806"/>
                  <a:pt x="35526" y="53906"/>
                </a:cubicBezTo>
                <a:lnTo>
                  <a:pt x="35526" y="47668"/>
                </a:lnTo>
                <a:cubicBezTo>
                  <a:pt x="35526" y="47568"/>
                  <a:pt x="35526" y="47468"/>
                  <a:pt x="35560" y="47334"/>
                </a:cubicBezTo>
                <a:close/>
                <a:moveTo>
                  <a:pt x="30489" y="47334"/>
                </a:moveTo>
                <a:cubicBezTo>
                  <a:pt x="30489" y="47067"/>
                  <a:pt x="30556" y="46801"/>
                  <a:pt x="30823" y="46634"/>
                </a:cubicBezTo>
                <a:cubicBezTo>
                  <a:pt x="31357" y="46234"/>
                  <a:pt x="32057" y="45800"/>
                  <a:pt x="32191" y="44999"/>
                </a:cubicBezTo>
                <a:cubicBezTo>
                  <a:pt x="32291" y="45767"/>
                  <a:pt x="33058" y="46267"/>
                  <a:pt x="33558" y="46634"/>
                </a:cubicBezTo>
                <a:cubicBezTo>
                  <a:pt x="33858" y="46834"/>
                  <a:pt x="33925" y="47168"/>
                  <a:pt x="33892" y="47468"/>
                </a:cubicBezTo>
                <a:cubicBezTo>
                  <a:pt x="33892" y="47534"/>
                  <a:pt x="33892" y="47601"/>
                  <a:pt x="33892" y="47668"/>
                </a:cubicBezTo>
                <a:lnTo>
                  <a:pt x="33892" y="54072"/>
                </a:lnTo>
                <a:cubicBezTo>
                  <a:pt x="32758" y="54206"/>
                  <a:pt x="31590" y="54306"/>
                  <a:pt x="30456" y="54439"/>
                </a:cubicBezTo>
                <a:lnTo>
                  <a:pt x="30456" y="47668"/>
                </a:lnTo>
                <a:cubicBezTo>
                  <a:pt x="30456" y="47568"/>
                  <a:pt x="30456" y="47468"/>
                  <a:pt x="30489" y="47334"/>
                </a:cubicBezTo>
                <a:close/>
                <a:moveTo>
                  <a:pt x="25819" y="39062"/>
                </a:moveTo>
                <a:cubicBezTo>
                  <a:pt x="25819" y="38595"/>
                  <a:pt x="26220" y="38194"/>
                  <a:pt x="26687" y="38194"/>
                </a:cubicBezTo>
                <a:cubicBezTo>
                  <a:pt x="27154" y="38194"/>
                  <a:pt x="27554" y="38595"/>
                  <a:pt x="27554" y="39062"/>
                </a:cubicBezTo>
                <a:lnTo>
                  <a:pt x="27554" y="42064"/>
                </a:lnTo>
                <a:lnTo>
                  <a:pt x="25819" y="42064"/>
                </a:lnTo>
                <a:lnTo>
                  <a:pt x="25819" y="39062"/>
                </a:lnTo>
                <a:close/>
                <a:moveTo>
                  <a:pt x="25819" y="46300"/>
                </a:moveTo>
                <a:cubicBezTo>
                  <a:pt x="25819" y="45833"/>
                  <a:pt x="26220" y="45433"/>
                  <a:pt x="26687" y="45433"/>
                </a:cubicBezTo>
                <a:cubicBezTo>
                  <a:pt x="27154" y="45433"/>
                  <a:pt x="27554" y="45833"/>
                  <a:pt x="27554" y="46300"/>
                </a:cubicBezTo>
                <a:lnTo>
                  <a:pt x="27554" y="49302"/>
                </a:lnTo>
                <a:lnTo>
                  <a:pt x="25819" y="49302"/>
                </a:lnTo>
                <a:lnTo>
                  <a:pt x="25819" y="46300"/>
                </a:lnTo>
                <a:close/>
                <a:moveTo>
                  <a:pt x="23251" y="39062"/>
                </a:moveTo>
                <a:cubicBezTo>
                  <a:pt x="23251" y="38595"/>
                  <a:pt x="23618" y="38194"/>
                  <a:pt x="24085" y="38194"/>
                </a:cubicBezTo>
                <a:cubicBezTo>
                  <a:pt x="24585" y="38194"/>
                  <a:pt x="24952" y="38595"/>
                  <a:pt x="24952" y="39062"/>
                </a:cubicBezTo>
                <a:lnTo>
                  <a:pt x="24952" y="42064"/>
                </a:lnTo>
                <a:lnTo>
                  <a:pt x="23251" y="42064"/>
                </a:lnTo>
                <a:lnTo>
                  <a:pt x="23251" y="39062"/>
                </a:lnTo>
                <a:close/>
                <a:moveTo>
                  <a:pt x="23251" y="46300"/>
                </a:moveTo>
                <a:cubicBezTo>
                  <a:pt x="23251" y="45833"/>
                  <a:pt x="23618" y="45433"/>
                  <a:pt x="24085" y="45433"/>
                </a:cubicBezTo>
                <a:cubicBezTo>
                  <a:pt x="24585" y="45433"/>
                  <a:pt x="24952" y="45833"/>
                  <a:pt x="24952" y="46300"/>
                </a:cubicBezTo>
                <a:lnTo>
                  <a:pt x="24952" y="49302"/>
                </a:lnTo>
                <a:lnTo>
                  <a:pt x="23251" y="49302"/>
                </a:lnTo>
                <a:lnTo>
                  <a:pt x="23251" y="46300"/>
                </a:lnTo>
                <a:close/>
                <a:moveTo>
                  <a:pt x="28821" y="54606"/>
                </a:moveTo>
                <a:lnTo>
                  <a:pt x="29122" y="54606"/>
                </a:lnTo>
                <a:cubicBezTo>
                  <a:pt x="28955" y="54640"/>
                  <a:pt x="28755" y="54673"/>
                  <a:pt x="28588" y="54673"/>
                </a:cubicBezTo>
                <a:close/>
                <a:moveTo>
                  <a:pt x="62412" y="52104"/>
                </a:moveTo>
                <a:lnTo>
                  <a:pt x="62412" y="40630"/>
                </a:lnTo>
                <a:cubicBezTo>
                  <a:pt x="62412" y="40429"/>
                  <a:pt x="62412" y="40163"/>
                  <a:pt x="62445" y="39896"/>
                </a:cubicBezTo>
                <a:cubicBezTo>
                  <a:pt x="62445" y="39395"/>
                  <a:pt x="62612" y="38828"/>
                  <a:pt x="63113" y="38495"/>
                </a:cubicBezTo>
                <a:cubicBezTo>
                  <a:pt x="64180" y="37727"/>
                  <a:pt x="65648" y="36827"/>
                  <a:pt x="65848" y="35226"/>
                </a:cubicBezTo>
                <a:cubicBezTo>
                  <a:pt x="66081" y="36760"/>
                  <a:pt x="67616" y="37761"/>
                  <a:pt x="68683" y="38495"/>
                </a:cubicBezTo>
                <a:cubicBezTo>
                  <a:pt x="69250" y="38928"/>
                  <a:pt x="69350" y="39595"/>
                  <a:pt x="69317" y="40196"/>
                </a:cubicBezTo>
                <a:cubicBezTo>
                  <a:pt x="69317" y="40363"/>
                  <a:pt x="69317" y="40496"/>
                  <a:pt x="69317" y="40630"/>
                </a:cubicBezTo>
                <a:lnTo>
                  <a:pt x="69317" y="51904"/>
                </a:lnTo>
                <a:cubicBezTo>
                  <a:pt x="68150" y="51904"/>
                  <a:pt x="67015" y="51938"/>
                  <a:pt x="65815" y="51971"/>
                </a:cubicBezTo>
                <a:cubicBezTo>
                  <a:pt x="64747" y="52004"/>
                  <a:pt x="63580" y="52038"/>
                  <a:pt x="62412" y="52104"/>
                </a:cubicBezTo>
                <a:close/>
                <a:moveTo>
                  <a:pt x="72619" y="51838"/>
                </a:moveTo>
                <a:lnTo>
                  <a:pt x="72619" y="39229"/>
                </a:lnTo>
                <a:cubicBezTo>
                  <a:pt x="72619" y="38995"/>
                  <a:pt x="72619" y="38728"/>
                  <a:pt x="72686" y="38428"/>
                </a:cubicBezTo>
                <a:cubicBezTo>
                  <a:pt x="72686" y="37861"/>
                  <a:pt x="72853" y="37260"/>
                  <a:pt x="73387" y="36894"/>
                </a:cubicBezTo>
                <a:cubicBezTo>
                  <a:pt x="74587" y="36026"/>
                  <a:pt x="76189" y="35059"/>
                  <a:pt x="76422" y="33291"/>
                </a:cubicBezTo>
                <a:cubicBezTo>
                  <a:pt x="76656" y="34992"/>
                  <a:pt x="78357" y="36060"/>
                  <a:pt x="79524" y="36894"/>
                </a:cubicBezTo>
                <a:cubicBezTo>
                  <a:pt x="80158" y="37361"/>
                  <a:pt x="80292" y="38094"/>
                  <a:pt x="80225" y="38762"/>
                </a:cubicBezTo>
                <a:cubicBezTo>
                  <a:pt x="80225" y="38928"/>
                  <a:pt x="80225" y="39095"/>
                  <a:pt x="80225" y="39229"/>
                </a:cubicBezTo>
                <a:lnTo>
                  <a:pt x="80225" y="51838"/>
                </a:lnTo>
                <a:cubicBezTo>
                  <a:pt x="77690" y="51804"/>
                  <a:pt x="75155" y="51838"/>
                  <a:pt x="72619" y="51838"/>
                </a:cubicBezTo>
                <a:close/>
                <a:moveTo>
                  <a:pt x="98671" y="52471"/>
                </a:moveTo>
                <a:lnTo>
                  <a:pt x="98671" y="47668"/>
                </a:lnTo>
                <a:cubicBezTo>
                  <a:pt x="98671" y="47635"/>
                  <a:pt x="98671" y="47534"/>
                  <a:pt x="98671" y="47468"/>
                </a:cubicBezTo>
                <a:cubicBezTo>
                  <a:pt x="98638" y="47168"/>
                  <a:pt x="98671" y="46834"/>
                  <a:pt x="98972" y="46634"/>
                </a:cubicBezTo>
                <a:cubicBezTo>
                  <a:pt x="99505" y="46267"/>
                  <a:pt x="100272" y="45767"/>
                  <a:pt x="100373" y="44999"/>
                </a:cubicBezTo>
                <a:cubicBezTo>
                  <a:pt x="100473" y="45800"/>
                  <a:pt x="101206" y="46234"/>
                  <a:pt x="101740" y="46634"/>
                </a:cubicBezTo>
                <a:cubicBezTo>
                  <a:pt x="101974" y="46801"/>
                  <a:pt x="102074" y="47067"/>
                  <a:pt x="102074" y="47334"/>
                </a:cubicBezTo>
                <a:cubicBezTo>
                  <a:pt x="102074" y="47468"/>
                  <a:pt x="102074" y="47568"/>
                  <a:pt x="102074" y="47668"/>
                </a:cubicBezTo>
                <a:lnTo>
                  <a:pt x="102074" y="52671"/>
                </a:lnTo>
                <a:cubicBezTo>
                  <a:pt x="101874" y="52671"/>
                  <a:pt x="101673" y="52638"/>
                  <a:pt x="101473" y="52638"/>
                </a:cubicBezTo>
                <a:cubicBezTo>
                  <a:pt x="100539" y="52571"/>
                  <a:pt x="99605" y="52538"/>
                  <a:pt x="98671" y="524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80400" y="2253852"/>
            <a:ext cx="7431200" cy="19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540967" y="4050548"/>
            <a:ext cx="7110000" cy="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681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28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1803067" y="2205359"/>
            <a:ext cx="33068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2"/>
          </p:nvPr>
        </p:nvSpPr>
        <p:spPr>
          <a:xfrm>
            <a:off x="1803067" y="2667592"/>
            <a:ext cx="3306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hasCustomPrompt="1"/>
          </p:nvPr>
        </p:nvSpPr>
        <p:spPr>
          <a:xfrm>
            <a:off x="1803067" y="1680359"/>
            <a:ext cx="10332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803067" y="4368292"/>
            <a:ext cx="33068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1803067" y="4830525"/>
            <a:ext cx="3306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5" hasCustomPrompt="1"/>
          </p:nvPr>
        </p:nvSpPr>
        <p:spPr>
          <a:xfrm>
            <a:off x="1803067" y="3843292"/>
            <a:ext cx="10332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7082133" y="2205359"/>
            <a:ext cx="33068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082133" y="2667592"/>
            <a:ext cx="3306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>
            <a:off x="7190301" y="1680359"/>
            <a:ext cx="10332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082133" y="4368292"/>
            <a:ext cx="33068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082133" y="4830525"/>
            <a:ext cx="3306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4" hasCustomPrompt="1"/>
          </p:nvPr>
        </p:nvSpPr>
        <p:spPr>
          <a:xfrm>
            <a:off x="7190301" y="3843292"/>
            <a:ext cx="10332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142" name="Google Shape;142;p13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45" name="Google Shape;145;p13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146" name="Google Shape;146;p13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" name="Google Shape;147;p13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" name="Google Shape;148;p13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786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51" name="Google Shape;151;p14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152" name="Google Shape;152;p14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5" name="Google Shape;155;p14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156" name="Google Shape;156;p14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" name="Google Shape;157;p14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" name="Google Shape;158;p14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4919000" y="3827167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0" name="Google Shape;160;p14"/>
          <p:cNvSpPr txBox="1">
            <a:spLocks noGrp="1"/>
          </p:cNvSpPr>
          <p:nvPr>
            <p:ph type="subTitle" idx="2"/>
          </p:nvPr>
        </p:nvSpPr>
        <p:spPr>
          <a:xfrm>
            <a:off x="4640400" y="4290892"/>
            <a:ext cx="2911200" cy="1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1" name="Google Shape;161;p14"/>
          <p:cNvSpPr txBox="1">
            <a:spLocks noGrp="1"/>
          </p:cNvSpPr>
          <p:nvPr>
            <p:ph type="subTitle" idx="3"/>
          </p:nvPr>
        </p:nvSpPr>
        <p:spPr>
          <a:xfrm>
            <a:off x="8355700" y="3827167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subTitle" idx="4"/>
          </p:nvPr>
        </p:nvSpPr>
        <p:spPr>
          <a:xfrm>
            <a:off x="8077100" y="4290892"/>
            <a:ext cx="2911200" cy="1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5"/>
          </p:nvPr>
        </p:nvSpPr>
        <p:spPr>
          <a:xfrm>
            <a:off x="1482300" y="3827167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Montserrat Black"/>
              <a:buNone/>
              <a:defRPr sz="2133"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subTitle" idx="6"/>
          </p:nvPr>
        </p:nvSpPr>
        <p:spPr>
          <a:xfrm>
            <a:off x="1203700" y="4290892"/>
            <a:ext cx="2911200" cy="1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4086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68" name="Google Shape;168;p15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169" name="Google Shape;169;p15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72" name="Google Shape;172;p15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173" name="Google Shape;173;p15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4" name="Google Shape;174;p15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75" name="Google Shape;175;p15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76" name="Google Shape;176;p15"/>
          <p:cNvSpPr txBox="1">
            <a:spLocks noGrp="1"/>
          </p:cNvSpPr>
          <p:nvPr>
            <p:ph type="body" idx="1"/>
          </p:nvPr>
        </p:nvSpPr>
        <p:spPr>
          <a:xfrm>
            <a:off x="2699400" y="1774200"/>
            <a:ext cx="6793200" cy="37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>
              <a:spcBef>
                <a:spcPts val="1333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33496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181" name="Google Shape;181;p16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185" name="Google Shape;185;p16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7" name="Google Shape;187;p16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88" name="Google Shape;188;p16"/>
          <p:cNvSpPr txBox="1">
            <a:spLocks noGrp="1"/>
          </p:cNvSpPr>
          <p:nvPr>
            <p:ph type="subTitle" idx="1"/>
          </p:nvPr>
        </p:nvSpPr>
        <p:spPr>
          <a:xfrm>
            <a:off x="2235493" y="1946429"/>
            <a:ext cx="325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2"/>
          </p:nvPr>
        </p:nvSpPr>
        <p:spPr>
          <a:xfrm>
            <a:off x="2244473" y="2415033"/>
            <a:ext cx="3510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subTitle" idx="3"/>
          </p:nvPr>
        </p:nvSpPr>
        <p:spPr>
          <a:xfrm>
            <a:off x="2235493" y="3702963"/>
            <a:ext cx="32500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4"/>
          </p:nvPr>
        </p:nvSpPr>
        <p:spPr>
          <a:xfrm>
            <a:off x="2244376" y="4171567"/>
            <a:ext cx="35108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5"/>
          </p:nvPr>
        </p:nvSpPr>
        <p:spPr>
          <a:xfrm>
            <a:off x="7530960" y="1946429"/>
            <a:ext cx="3192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6"/>
          </p:nvPr>
        </p:nvSpPr>
        <p:spPr>
          <a:xfrm>
            <a:off x="7530960" y="2415029"/>
            <a:ext cx="3511200" cy="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7"/>
          </p:nvPr>
        </p:nvSpPr>
        <p:spPr>
          <a:xfrm>
            <a:off x="7530960" y="3702963"/>
            <a:ext cx="31928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8"/>
          </p:nvPr>
        </p:nvSpPr>
        <p:spPr>
          <a:xfrm>
            <a:off x="7530960" y="4171563"/>
            <a:ext cx="3511200" cy="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008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99" name="Google Shape;199;p17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200" name="Google Shape;200;p17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03" name="Google Shape;203;p17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204" name="Google Shape;204;p17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" name="Google Shape;205;p17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" name="Google Shape;206;p17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07" name="Google Shape;207;p17"/>
          <p:cNvSpPr txBox="1">
            <a:spLocks noGrp="1"/>
          </p:cNvSpPr>
          <p:nvPr>
            <p:ph type="subTitle" idx="1"/>
          </p:nvPr>
        </p:nvSpPr>
        <p:spPr>
          <a:xfrm>
            <a:off x="4918984" y="2184159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2"/>
          </p:nvPr>
        </p:nvSpPr>
        <p:spPr>
          <a:xfrm>
            <a:off x="4442584" y="2652367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subTitle" idx="3"/>
          </p:nvPr>
        </p:nvSpPr>
        <p:spPr>
          <a:xfrm>
            <a:off x="8410639" y="2184159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7934239" y="2652367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subTitle" idx="5"/>
          </p:nvPr>
        </p:nvSpPr>
        <p:spPr>
          <a:xfrm>
            <a:off x="1427361" y="2184159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6"/>
          </p:nvPr>
        </p:nvSpPr>
        <p:spPr>
          <a:xfrm>
            <a:off x="950961" y="2652467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ubTitle" idx="7"/>
          </p:nvPr>
        </p:nvSpPr>
        <p:spPr>
          <a:xfrm>
            <a:off x="4918984" y="4314825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8"/>
          </p:nvPr>
        </p:nvSpPr>
        <p:spPr>
          <a:xfrm>
            <a:off x="4442584" y="4782184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9"/>
          </p:nvPr>
        </p:nvSpPr>
        <p:spPr>
          <a:xfrm>
            <a:off x="8410639" y="4314825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13"/>
          </p:nvPr>
        </p:nvSpPr>
        <p:spPr>
          <a:xfrm>
            <a:off x="7934239" y="4782184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subTitle" idx="14"/>
          </p:nvPr>
        </p:nvSpPr>
        <p:spPr>
          <a:xfrm>
            <a:off x="1427361" y="4314825"/>
            <a:ext cx="2354000" cy="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 Black"/>
              <a:buNone/>
              <a:defRPr sz="2133"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15"/>
          </p:nvPr>
        </p:nvSpPr>
        <p:spPr>
          <a:xfrm>
            <a:off x="950961" y="4782184"/>
            <a:ext cx="3306800" cy="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4232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42" name="Google Shape;242;p19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243" name="Google Shape;243;p19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6" name="Google Shape;246;p19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247" name="Google Shape;247;p19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" name="Google Shape;248;p19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" name="Google Shape;249;p19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50" name="Google Shape;250;p19"/>
          <p:cNvSpPr txBox="1">
            <a:spLocks noGrp="1"/>
          </p:cNvSpPr>
          <p:nvPr>
            <p:ph type="subTitle" idx="1"/>
          </p:nvPr>
        </p:nvSpPr>
        <p:spPr>
          <a:xfrm>
            <a:off x="1080333" y="3954500"/>
            <a:ext cx="23852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subTitle" idx="2"/>
          </p:nvPr>
        </p:nvSpPr>
        <p:spPr>
          <a:xfrm>
            <a:off x="1080333" y="4247868"/>
            <a:ext cx="2385200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subTitle" idx="3"/>
          </p:nvPr>
        </p:nvSpPr>
        <p:spPr>
          <a:xfrm>
            <a:off x="3629519" y="3954500"/>
            <a:ext cx="2389600" cy="2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subTitle" idx="4"/>
          </p:nvPr>
        </p:nvSpPr>
        <p:spPr>
          <a:xfrm>
            <a:off x="3631119" y="4247868"/>
            <a:ext cx="2386400" cy="11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subTitle" idx="5"/>
          </p:nvPr>
        </p:nvSpPr>
        <p:spPr>
          <a:xfrm>
            <a:off x="6176107" y="3954515"/>
            <a:ext cx="2389600" cy="2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subTitle" idx="6"/>
          </p:nvPr>
        </p:nvSpPr>
        <p:spPr>
          <a:xfrm>
            <a:off x="6177707" y="4247868"/>
            <a:ext cx="2386400" cy="11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subTitle" idx="7"/>
          </p:nvPr>
        </p:nvSpPr>
        <p:spPr>
          <a:xfrm>
            <a:off x="8725893" y="3954515"/>
            <a:ext cx="2389600" cy="2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8"/>
          </p:nvPr>
        </p:nvSpPr>
        <p:spPr>
          <a:xfrm>
            <a:off x="8727493" y="4247868"/>
            <a:ext cx="2386400" cy="11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3014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61" name="Google Shape;261;p20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262" name="Google Shape;262;p20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65" name="Google Shape;265;p20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266" name="Google Shape;266;p20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" name="Google Shape;267;p20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20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69" name="Google Shape;269;p20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body" idx="1"/>
          </p:nvPr>
        </p:nvSpPr>
        <p:spPr>
          <a:xfrm>
            <a:off x="1940200" y="2155200"/>
            <a:ext cx="8311600" cy="2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rtl="0">
              <a:spcBef>
                <a:spcPts val="1333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395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73" name="Google Shape;273;p21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274" name="Google Shape;274;p21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77" name="Google Shape;277;p21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278" name="Google Shape;278;p21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" name="Google Shape;279;p21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" name="Google Shape;280;p21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81" name="Google Shape;281;p21"/>
          <p:cNvSpPr txBox="1">
            <a:spLocks noGrp="1"/>
          </p:cNvSpPr>
          <p:nvPr>
            <p:ph type="title"/>
          </p:nvPr>
        </p:nvSpPr>
        <p:spPr>
          <a:xfrm>
            <a:off x="960384" y="2573900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None/>
              <a:defRPr sz="20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njari"/>
              <a:buNone/>
              <a:defRPr sz="4667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title" idx="2" hasCustomPrompt="1"/>
          </p:nvPr>
        </p:nvSpPr>
        <p:spPr>
          <a:xfrm>
            <a:off x="951217" y="2133167"/>
            <a:ext cx="5144400" cy="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1"/>
          </p:nvPr>
        </p:nvSpPr>
        <p:spPr>
          <a:xfrm>
            <a:off x="6096383" y="2573900"/>
            <a:ext cx="514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84" name="Google Shape;284;p21"/>
          <p:cNvSpPr txBox="1">
            <a:spLocks noGrp="1"/>
          </p:cNvSpPr>
          <p:nvPr>
            <p:ph type="title" idx="3" hasCustomPrompt="1"/>
          </p:nvPr>
        </p:nvSpPr>
        <p:spPr>
          <a:xfrm>
            <a:off x="6096383" y="2133167"/>
            <a:ext cx="5144400" cy="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21"/>
          <p:cNvSpPr txBox="1">
            <a:spLocks noGrp="1"/>
          </p:cNvSpPr>
          <p:nvPr>
            <p:ph type="subTitle" idx="4"/>
          </p:nvPr>
        </p:nvSpPr>
        <p:spPr>
          <a:xfrm>
            <a:off x="3523784" y="4929741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title" idx="5" hasCustomPrompt="1"/>
          </p:nvPr>
        </p:nvSpPr>
        <p:spPr>
          <a:xfrm>
            <a:off x="3103184" y="4330267"/>
            <a:ext cx="5986400" cy="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33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562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3778600" y="4233533"/>
            <a:ext cx="4634800" cy="6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"/>
          </p:nvPr>
        </p:nvSpPr>
        <p:spPr>
          <a:xfrm>
            <a:off x="2775000" y="1994467"/>
            <a:ext cx="6642000" cy="2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grpSp>
        <p:nvGrpSpPr>
          <p:cNvPr id="291" name="Google Shape;291;p22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292" name="Google Shape;292;p22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95" name="Google Shape;295;p22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296" name="Google Shape;296;p22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" name="Google Shape;297;p22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" name="Google Shape;298;p22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186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60000" y="1429303"/>
            <a:ext cx="1027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Font typeface="Manjari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38" name="Google Shape;38;p4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1" name="Google Shape;41;p4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42" name="Google Shape;42;p4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" name="Google Shape;43;p4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4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5584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01" name="Google Shape;301;p23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302" name="Google Shape;302;p23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306" name="Google Shape;306;p23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" name="Google Shape;307;p23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" name="Google Shape;308;p23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950967" y="2385733"/>
            <a:ext cx="4888400" cy="7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1"/>
          </p:nvPr>
        </p:nvSpPr>
        <p:spPr>
          <a:xfrm>
            <a:off x="2057600" y="3080267"/>
            <a:ext cx="3781600" cy="1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121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13" name="Google Shape;313;p24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314" name="Google Shape;314;p24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17" name="Google Shape;317;p24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318" name="Google Shape;318;p24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" name="Google Shape;319;p24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" name="Google Shape;320;p24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21" name="Google Shape;321;p24"/>
          <p:cNvSpPr txBox="1">
            <a:spLocks noGrp="1"/>
          </p:cNvSpPr>
          <p:nvPr>
            <p:ph type="title"/>
          </p:nvPr>
        </p:nvSpPr>
        <p:spPr>
          <a:xfrm>
            <a:off x="6123100" y="2384141"/>
            <a:ext cx="5132800" cy="7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subTitle" idx="1"/>
          </p:nvPr>
        </p:nvSpPr>
        <p:spPr>
          <a:xfrm>
            <a:off x="6119900" y="3081859"/>
            <a:ext cx="3875200" cy="13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0824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25" name="Google Shape;325;p25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26" name="Google Shape;326;p25"/>
          <p:cNvSpPr txBox="1">
            <a:spLocks noGrp="1"/>
          </p:cNvSpPr>
          <p:nvPr>
            <p:ph type="body" idx="1"/>
          </p:nvPr>
        </p:nvSpPr>
        <p:spPr>
          <a:xfrm>
            <a:off x="3632400" y="1567400"/>
            <a:ext cx="4927200" cy="12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000"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327" name="Google Shape;327;p25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328" name="Google Shape;328;p25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31" name="Google Shape;331;p25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332" name="Google Shape;332;p25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" name="Google Shape;333;p25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" name="Google Shape;334;p25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131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37" name="Google Shape;337;p26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338" name="Google Shape;338;p26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" name="Google Shape;339;p26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41" name="Google Shape;341;p26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342" name="Google Shape;342;p26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" name="Google Shape;343;p26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" name="Google Shape;344;p26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45" name="Google Shape;345;p26"/>
          <p:cNvSpPr txBox="1">
            <a:spLocks noGrp="1"/>
          </p:cNvSpPr>
          <p:nvPr>
            <p:ph type="subTitle" idx="1"/>
          </p:nvPr>
        </p:nvSpPr>
        <p:spPr>
          <a:xfrm>
            <a:off x="1931600" y="3855359"/>
            <a:ext cx="31928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subTitle" idx="2"/>
          </p:nvPr>
        </p:nvSpPr>
        <p:spPr>
          <a:xfrm>
            <a:off x="2004000" y="4280456"/>
            <a:ext cx="30480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subTitle" idx="3"/>
          </p:nvPr>
        </p:nvSpPr>
        <p:spPr>
          <a:xfrm>
            <a:off x="7071733" y="3850559"/>
            <a:ext cx="3192800" cy="2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subTitle" idx="4"/>
          </p:nvPr>
        </p:nvSpPr>
        <p:spPr>
          <a:xfrm>
            <a:off x="7144133" y="4280456"/>
            <a:ext cx="30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9" name="Google Shape;349;p26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Black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title" idx="5" hasCustomPrompt="1"/>
          </p:nvPr>
        </p:nvSpPr>
        <p:spPr>
          <a:xfrm>
            <a:off x="8104533" y="2602384"/>
            <a:ext cx="1127200" cy="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1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26"/>
          <p:cNvSpPr txBox="1">
            <a:spLocks noGrp="1"/>
          </p:cNvSpPr>
          <p:nvPr>
            <p:ph type="title" idx="6" hasCustomPrompt="1"/>
          </p:nvPr>
        </p:nvSpPr>
        <p:spPr>
          <a:xfrm>
            <a:off x="2967200" y="2602384"/>
            <a:ext cx="1121600" cy="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1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Staatliches"/>
              <a:buNone/>
              <a:defRPr sz="3333">
                <a:solidFill>
                  <a:schemeClr val="accent6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553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54" name="Google Shape;354;p27"/>
          <p:cNvGrpSpPr/>
          <p:nvPr/>
        </p:nvGrpSpPr>
        <p:grpSpPr>
          <a:xfrm rot="-5400000">
            <a:off x="2" y="-1"/>
            <a:ext cx="1739036" cy="1741748"/>
            <a:chOff x="7839776" y="-1"/>
            <a:chExt cx="1304277" cy="1306311"/>
          </a:xfrm>
        </p:grpSpPr>
        <p:sp>
          <p:nvSpPr>
            <p:cNvPr id="355" name="Google Shape;355;p27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58" name="Google Shape;358;p27"/>
          <p:cNvGrpSpPr/>
          <p:nvPr/>
        </p:nvGrpSpPr>
        <p:grpSpPr>
          <a:xfrm rot="10800000">
            <a:off x="10452969" y="17"/>
            <a:ext cx="1739036" cy="1741748"/>
            <a:chOff x="1" y="3837199"/>
            <a:chExt cx="1304277" cy="1306311"/>
          </a:xfrm>
        </p:grpSpPr>
        <p:sp>
          <p:nvSpPr>
            <p:cNvPr id="359" name="Google Shape;359;p27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" name="Google Shape;360;p27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" name="Google Shape;361;p27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5346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">
  <p:cSld name="Background 1 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"/>
          <p:cNvSpPr/>
          <p:nvPr/>
        </p:nvSpPr>
        <p:spPr>
          <a:xfrm rot="10800000" flipH="1"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364" name="Google Shape;364;p28"/>
          <p:cNvGrpSpPr/>
          <p:nvPr/>
        </p:nvGrpSpPr>
        <p:grpSpPr>
          <a:xfrm rot="-5400000" flipH="1">
            <a:off x="2" y="5116205"/>
            <a:ext cx="1739036" cy="1741748"/>
            <a:chOff x="7839776" y="-1"/>
            <a:chExt cx="1304277" cy="1306311"/>
          </a:xfrm>
        </p:grpSpPr>
        <p:sp>
          <p:nvSpPr>
            <p:cNvPr id="365" name="Google Shape;365;p28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68" name="Google Shape;368;p28"/>
          <p:cNvGrpSpPr/>
          <p:nvPr/>
        </p:nvGrpSpPr>
        <p:grpSpPr>
          <a:xfrm flipH="1">
            <a:off x="10452969" y="5116189"/>
            <a:ext cx="1739036" cy="1741748"/>
            <a:chOff x="1" y="3837199"/>
            <a:chExt cx="1304277" cy="1306311"/>
          </a:xfrm>
        </p:grpSpPr>
        <p:sp>
          <p:nvSpPr>
            <p:cNvPr id="369" name="Google Shape;369;p28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" name="Google Shape;370;p28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" name="Google Shape;371;p28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3500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7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47" name="Google Shape;47;p5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48" name="Google Shape;48;p5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52" name="Google Shape;52;p5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" name="Google Shape;53;p5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" name="Google Shape;54;p5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071717" y="4002959"/>
            <a:ext cx="3192800" cy="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1926684" y="4293156"/>
            <a:ext cx="3192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926684" y="4002959"/>
            <a:ext cx="3192800" cy="2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 sz="3333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Raleway Black"/>
              <a:buNone/>
              <a:defRPr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7070917" y="4293156"/>
            <a:ext cx="31944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329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3" name="Google Shape;63;p6"/>
          <p:cNvSpPr/>
          <p:nvPr/>
        </p:nvSpPr>
        <p:spPr>
          <a:xfrm flipH="1">
            <a:off x="2" y="-1"/>
            <a:ext cx="869503" cy="870881"/>
          </a:xfrm>
          <a:custGeom>
            <a:avLst/>
            <a:gdLst/>
            <a:ahLst/>
            <a:cxnLst/>
            <a:rect l="l" t="t" r="r" b="b"/>
            <a:pathLst>
              <a:path w="147540" h="147774" extrusionOk="0">
                <a:moveTo>
                  <a:pt x="146839" y="72352"/>
                </a:moveTo>
                <a:lnTo>
                  <a:pt x="126624" y="52105"/>
                </a:lnTo>
                <a:lnTo>
                  <a:pt x="126624" y="23517"/>
                </a:lnTo>
                <a:cubicBezTo>
                  <a:pt x="126624" y="22217"/>
                  <a:pt x="125557" y="21149"/>
                  <a:pt x="124256" y="21149"/>
                </a:cubicBezTo>
                <a:lnTo>
                  <a:pt x="95669" y="21149"/>
                </a:lnTo>
                <a:lnTo>
                  <a:pt x="75454" y="935"/>
                </a:lnTo>
                <a:cubicBezTo>
                  <a:pt x="74520" y="1"/>
                  <a:pt x="73019" y="1"/>
                  <a:pt x="72119" y="935"/>
                </a:cubicBezTo>
                <a:lnTo>
                  <a:pt x="51871" y="21149"/>
                </a:lnTo>
                <a:lnTo>
                  <a:pt x="23284" y="21149"/>
                </a:lnTo>
                <a:cubicBezTo>
                  <a:pt x="21983" y="21149"/>
                  <a:pt x="20915" y="22217"/>
                  <a:pt x="20915" y="23517"/>
                </a:cubicBezTo>
                <a:lnTo>
                  <a:pt x="20915" y="52105"/>
                </a:lnTo>
                <a:lnTo>
                  <a:pt x="701" y="72319"/>
                </a:lnTo>
                <a:cubicBezTo>
                  <a:pt x="267" y="72786"/>
                  <a:pt x="0" y="73386"/>
                  <a:pt x="0" y="73987"/>
                </a:cubicBezTo>
                <a:cubicBezTo>
                  <a:pt x="0" y="74621"/>
                  <a:pt x="267" y="75221"/>
                  <a:pt x="701" y="75655"/>
                </a:cubicBezTo>
                <a:lnTo>
                  <a:pt x="20915" y="95903"/>
                </a:lnTo>
                <a:lnTo>
                  <a:pt x="20915" y="124490"/>
                </a:lnTo>
                <a:cubicBezTo>
                  <a:pt x="20915" y="125791"/>
                  <a:pt x="21983" y="126858"/>
                  <a:pt x="23284" y="126858"/>
                </a:cubicBezTo>
                <a:lnTo>
                  <a:pt x="51871" y="126858"/>
                </a:lnTo>
                <a:lnTo>
                  <a:pt x="72119" y="147073"/>
                </a:lnTo>
                <a:cubicBezTo>
                  <a:pt x="72552" y="147506"/>
                  <a:pt x="73153" y="147773"/>
                  <a:pt x="73786" y="147773"/>
                </a:cubicBezTo>
                <a:cubicBezTo>
                  <a:pt x="74387" y="147773"/>
                  <a:pt x="74987" y="147506"/>
                  <a:pt x="75421" y="147073"/>
                </a:cubicBezTo>
                <a:lnTo>
                  <a:pt x="95669" y="126858"/>
                </a:lnTo>
                <a:lnTo>
                  <a:pt x="124256" y="126858"/>
                </a:lnTo>
                <a:cubicBezTo>
                  <a:pt x="125557" y="126858"/>
                  <a:pt x="126624" y="125791"/>
                  <a:pt x="126624" y="124490"/>
                </a:cubicBezTo>
                <a:lnTo>
                  <a:pt x="126624" y="95903"/>
                </a:lnTo>
                <a:lnTo>
                  <a:pt x="146839" y="75655"/>
                </a:lnTo>
                <a:cubicBezTo>
                  <a:pt x="147272" y="75221"/>
                  <a:pt x="147539" y="74621"/>
                  <a:pt x="147539" y="73987"/>
                </a:cubicBezTo>
                <a:cubicBezTo>
                  <a:pt x="147539" y="73386"/>
                  <a:pt x="147306" y="72786"/>
                  <a:pt x="146839" y="72352"/>
                </a:cubicBezTo>
                <a:close/>
                <a:moveTo>
                  <a:pt x="122621" y="93267"/>
                </a:moveTo>
                <a:cubicBezTo>
                  <a:pt x="122154" y="93701"/>
                  <a:pt x="121921" y="94301"/>
                  <a:pt x="121921" y="94935"/>
                </a:cubicBezTo>
                <a:lnTo>
                  <a:pt x="121921" y="122155"/>
                </a:lnTo>
                <a:lnTo>
                  <a:pt x="94701" y="122155"/>
                </a:lnTo>
                <a:cubicBezTo>
                  <a:pt x="94068" y="122155"/>
                  <a:pt x="93467" y="122388"/>
                  <a:pt x="93034" y="122822"/>
                </a:cubicBezTo>
                <a:lnTo>
                  <a:pt x="73786" y="142102"/>
                </a:lnTo>
                <a:lnTo>
                  <a:pt x="54506" y="122855"/>
                </a:lnTo>
                <a:cubicBezTo>
                  <a:pt x="54072" y="122388"/>
                  <a:pt x="53472" y="122155"/>
                  <a:pt x="52838" y="122155"/>
                </a:cubicBezTo>
                <a:lnTo>
                  <a:pt x="25619" y="122155"/>
                </a:lnTo>
                <a:lnTo>
                  <a:pt x="25619" y="94935"/>
                </a:lnTo>
                <a:cubicBezTo>
                  <a:pt x="25619" y="94301"/>
                  <a:pt x="25385" y="93701"/>
                  <a:pt x="24952" y="93267"/>
                </a:cubicBezTo>
                <a:lnTo>
                  <a:pt x="5671" y="74020"/>
                </a:lnTo>
                <a:lnTo>
                  <a:pt x="24952" y="54740"/>
                </a:lnTo>
                <a:cubicBezTo>
                  <a:pt x="25385" y="54306"/>
                  <a:pt x="25619" y="53706"/>
                  <a:pt x="25619" y="53105"/>
                </a:cubicBezTo>
                <a:lnTo>
                  <a:pt x="25619" y="25852"/>
                </a:lnTo>
                <a:lnTo>
                  <a:pt x="52838" y="25852"/>
                </a:lnTo>
                <a:cubicBezTo>
                  <a:pt x="53472" y="25852"/>
                  <a:pt x="54072" y="25619"/>
                  <a:pt x="54506" y="25185"/>
                </a:cubicBezTo>
                <a:lnTo>
                  <a:pt x="73786" y="5905"/>
                </a:lnTo>
                <a:lnTo>
                  <a:pt x="93034" y="25185"/>
                </a:lnTo>
                <a:cubicBezTo>
                  <a:pt x="93467" y="25619"/>
                  <a:pt x="94068" y="25852"/>
                  <a:pt x="94701" y="25852"/>
                </a:cubicBezTo>
                <a:lnTo>
                  <a:pt x="121921" y="25852"/>
                </a:lnTo>
                <a:lnTo>
                  <a:pt x="121921" y="53072"/>
                </a:lnTo>
                <a:cubicBezTo>
                  <a:pt x="121921" y="53706"/>
                  <a:pt x="122154" y="54306"/>
                  <a:pt x="122588" y="54740"/>
                </a:cubicBezTo>
                <a:lnTo>
                  <a:pt x="141868" y="73987"/>
                </a:lnTo>
                <a:close/>
              </a:path>
            </a:pathLst>
          </a:custGeom>
          <a:solidFill>
            <a:srgbClr val="957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4" name="Google Shape;64;p6"/>
          <p:cNvSpPr/>
          <p:nvPr/>
        </p:nvSpPr>
        <p:spPr>
          <a:xfrm flipH="1">
            <a:off x="869535" y="-1"/>
            <a:ext cx="869503" cy="870881"/>
          </a:xfrm>
          <a:custGeom>
            <a:avLst/>
            <a:gdLst/>
            <a:ahLst/>
            <a:cxnLst/>
            <a:rect l="l" t="t" r="r" b="b"/>
            <a:pathLst>
              <a:path w="147540" h="147774" extrusionOk="0">
                <a:moveTo>
                  <a:pt x="146839" y="72352"/>
                </a:moveTo>
                <a:lnTo>
                  <a:pt x="126624" y="52105"/>
                </a:lnTo>
                <a:lnTo>
                  <a:pt x="126624" y="23517"/>
                </a:lnTo>
                <a:cubicBezTo>
                  <a:pt x="126624" y="22217"/>
                  <a:pt x="125557" y="21149"/>
                  <a:pt x="124256" y="21149"/>
                </a:cubicBezTo>
                <a:lnTo>
                  <a:pt x="95669" y="21149"/>
                </a:lnTo>
                <a:lnTo>
                  <a:pt x="75454" y="935"/>
                </a:lnTo>
                <a:cubicBezTo>
                  <a:pt x="74520" y="1"/>
                  <a:pt x="73019" y="1"/>
                  <a:pt x="72119" y="935"/>
                </a:cubicBezTo>
                <a:lnTo>
                  <a:pt x="51871" y="21149"/>
                </a:lnTo>
                <a:lnTo>
                  <a:pt x="23284" y="21149"/>
                </a:lnTo>
                <a:cubicBezTo>
                  <a:pt x="21983" y="21149"/>
                  <a:pt x="20915" y="22217"/>
                  <a:pt x="20915" y="23517"/>
                </a:cubicBezTo>
                <a:lnTo>
                  <a:pt x="20915" y="52105"/>
                </a:lnTo>
                <a:lnTo>
                  <a:pt x="701" y="72319"/>
                </a:lnTo>
                <a:cubicBezTo>
                  <a:pt x="267" y="72786"/>
                  <a:pt x="0" y="73386"/>
                  <a:pt x="0" y="73987"/>
                </a:cubicBezTo>
                <a:cubicBezTo>
                  <a:pt x="0" y="74621"/>
                  <a:pt x="267" y="75221"/>
                  <a:pt x="701" y="75655"/>
                </a:cubicBezTo>
                <a:lnTo>
                  <a:pt x="20915" y="95903"/>
                </a:lnTo>
                <a:lnTo>
                  <a:pt x="20915" y="124490"/>
                </a:lnTo>
                <a:cubicBezTo>
                  <a:pt x="20915" y="125791"/>
                  <a:pt x="21983" y="126858"/>
                  <a:pt x="23284" y="126858"/>
                </a:cubicBezTo>
                <a:lnTo>
                  <a:pt x="51871" y="126858"/>
                </a:lnTo>
                <a:lnTo>
                  <a:pt x="72119" y="147073"/>
                </a:lnTo>
                <a:cubicBezTo>
                  <a:pt x="72552" y="147506"/>
                  <a:pt x="73153" y="147773"/>
                  <a:pt x="73786" y="147773"/>
                </a:cubicBezTo>
                <a:cubicBezTo>
                  <a:pt x="74387" y="147773"/>
                  <a:pt x="74987" y="147506"/>
                  <a:pt x="75421" y="147073"/>
                </a:cubicBezTo>
                <a:lnTo>
                  <a:pt x="95669" y="126858"/>
                </a:lnTo>
                <a:lnTo>
                  <a:pt x="124256" y="126858"/>
                </a:lnTo>
                <a:cubicBezTo>
                  <a:pt x="125557" y="126858"/>
                  <a:pt x="126624" y="125791"/>
                  <a:pt x="126624" y="124490"/>
                </a:cubicBezTo>
                <a:lnTo>
                  <a:pt x="126624" y="95903"/>
                </a:lnTo>
                <a:lnTo>
                  <a:pt x="146839" y="75655"/>
                </a:lnTo>
                <a:cubicBezTo>
                  <a:pt x="147272" y="75221"/>
                  <a:pt x="147539" y="74621"/>
                  <a:pt x="147539" y="73987"/>
                </a:cubicBezTo>
                <a:cubicBezTo>
                  <a:pt x="147539" y="73386"/>
                  <a:pt x="147306" y="72786"/>
                  <a:pt x="146839" y="72352"/>
                </a:cubicBezTo>
                <a:close/>
                <a:moveTo>
                  <a:pt x="122621" y="93267"/>
                </a:moveTo>
                <a:cubicBezTo>
                  <a:pt x="122154" y="93701"/>
                  <a:pt x="121921" y="94301"/>
                  <a:pt x="121921" y="94935"/>
                </a:cubicBezTo>
                <a:lnTo>
                  <a:pt x="121921" y="122155"/>
                </a:lnTo>
                <a:lnTo>
                  <a:pt x="94701" y="122155"/>
                </a:lnTo>
                <a:cubicBezTo>
                  <a:pt x="94068" y="122155"/>
                  <a:pt x="93467" y="122388"/>
                  <a:pt x="93034" y="122822"/>
                </a:cubicBezTo>
                <a:lnTo>
                  <a:pt x="73786" y="142102"/>
                </a:lnTo>
                <a:lnTo>
                  <a:pt x="54506" y="122855"/>
                </a:lnTo>
                <a:cubicBezTo>
                  <a:pt x="54072" y="122388"/>
                  <a:pt x="53472" y="122155"/>
                  <a:pt x="52838" y="122155"/>
                </a:cubicBezTo>
                <a:lnTo>
                  <a:pt x="25619" y="122155"/>
                </a:lnTo>
                <a:lnTo>
                  <a:pt x="25619" y="94935"/>
                </a:lnTo>
                <a:cubicBezTo>
                  <a:pt x="25619" y="94301"/>
                  <a:pt x="25385" y="93701"/>
                  <a:pt x="24952" y="93267"/>
                </a:cubicBezTo>
                <a:lnTo>
                  <a:pt x="5671" y="74020"/>
                </a:lnTo>
                <a:lnTo>
                  <a:pt x="24952" y="54740"/>
                </a:lnTo>
                <a:cubicBezTo>
                  <a:pt x="25385" y="54306"/>
                  <a:pt x="25619" y="53706"/>
                  <a:pt x="25619" y="53105"/>
                </a:cubicBezTo>
                <a:lnTo>
                  <a:pt x="25619" y="25852"/>
                </a:lnTo>
                <a:lnTo>
                  <a:pt x="52838" y="25852"/>
                </a:lnTo>
                <a:cubicBezTo>
                  <a:pt x="53472" y="25852"/>
                  <a:pt x="54072" y="25619"/>
                  <a:pt x="54506" y="25185"/>
                </a:cubicBezTo>
                <a:lnTo>
                  <a:pt x="73786" y="5905"/>
                </a:lnTo>
                <a:lnTo>
                  <a:pt x="93034" y="25185"/>
                </a:lnTo>
                <a:cubicBezTo>
                  <a:pt x="93467" y="25619"/>
                  <a:pt x="94068" y="25852"/>
                  <a:pt x="94701" y="25852"/>
                </a:cubicBezTo>
                <a:lnTo>
                  <a:pt x="121921" y="25852"/>
                </a:lnTo>
                <a:lnTo>
                  <a:pt x="121921" y="53072"/>
                </a:lnTo>
                <a:cubicBezTo>
                  <a:pt x="121921" y="53706"/>
                  <a:pt x="122154" y="54306"/>
                  <a:pt x="122588" y="54740"/>
                </a:cubicBezTo>
                <a:lnTo>
                  <a:pt x="141868" y="73987"/>
                </a:lnTo>
                <a:close/>
              </a:path>
            </a:pathLst>
          </a:custGeom>
          <a:solidFill>
            <a:srgbClr val="957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5" name="Google Shape;65;p6"/>
          <p:cNvSpPr/>
          <p:nvPr/>
        </p:nvSpPr>
        <p:spPr>
          <a:xfrm flipH="1">
            <a:off x="2" y="870866"/>
            <a:ext cx="869503" cy="870881"/>
          </a:xfrm>
          <a:custGeom>
            <a:avLst/>
            <a:gdLst/>
            <a:ahLst/>
            <a:cxnLst/>
            <a:rect l="l" t="t" r="r" b="b"/>
            <a:pathLst>
              <a:path w="147540" h="147774" extrusionOk="0">
                <a:moveTo>
                  <a:pt x="146839" y="72352"/>
                </a:moveTo>
                <a:lnTo>
                  <a:pt x="126624" y="52105"/>
                </a:lnTo>
                <a:lnTo>
                  <a:pt x="126624" y="23517"/>
                </a:lnTo>
                <a:cubicBezTo>
                  <a:pt x="126624" y="22217"/>
                  <a:pt x="125557" y="21149"/>
                  <a:pt x="124256" y="21149"/>
                </a:cubicBezTo>
                <a:lnTo>
                  <a:pt x="95669" y="21149"/>
                </a:lnTo>
                <a:lnTo>
                  <a:pt x="75454" y="935"/>
                </a:lnTo>
                <a:cubicBezTo>
                  <a:pt x="74520" y="1"/>
                  <a:pt x="73019" y="1"/>
                  <a:pt x="72119" y="935"/>
                </a:cubicBezTo>
                <a:lnTo>
                  <a:pt x="51871" y="21149"/>
                </a:lnTo>
                <a:lnTo>
                  <a:pt x="23284" y="21149"/>
                </a:lnTo>
                <a:cubicBezTo>
                  <a:pt x="21983" y="21149"/>
                  <a:pt x="20915" y="22217"/>
                  <a:pt x="20915" y="23517"/>
                </a:cubicBezTo>
                <a:lnTo>
                  <a:pt x="20915" y="52105"/>
                </a:lnTo>
                <a:lnTo>
                  <a:pt x="701" y="72319"/>
                </a:lnTo>
                <a:cubicBezTo>
                  <a:pt x="267" y="72786"/>
                  <a:pt x="0" y="73386"/>
                  <a:pt x="0" y="73987"/>
                </a:cubicBezTo>
                <a:cubicBezTo>
                  <a:pt x="0" y="74621"/>
                  <a:pt x="267" y="75221"/>
                  <a:pt x="701" y="75655"/>
                </a:cubicBezTo>
                <a:lnTo>
                  <a:pt x="20915" y="95903"/>
                </a:lnTo>
                <a:lnTo>
                  <a:pt x="20915" y="124490"/>
                </a:lnTo>
                <a:cubicBezTo>
                  <a:pt x="20915" y="125791"/>
                  <a:pt x="21983" y="126858"/>
                  <a:pt x="23284" y="126858"/>
                </a:cubicBezTo>
                <a:lnTo>
                  <a:pt x="51871" y="126858"/>
                </a:lnTo>
                <a:lnTo>
                  <a:pt x="72119" y="147073"/>
                </a:lnTo>
                <a:cubicBezTo>
                  <a:pt x="72552" y="147506"/>
                  <a:pt x="73153" y="147773"/>
                  <a:pt x="73786" y="147773"/>
                </a:cubicBezTo>
                <a:cubicBezTo>
                  <a:pt x="74387" y="147773"/>
                  <a:pt x="74987" y="147506"/>
                  <a:pt x="75421" y="147073"/>
                </a:cubicBezTo>
                <a:lnTo>
                  <a:pt x="95669" y="126858"/>
                </a:lnTo>
                <a:lnTo>
                  <a:pt x="124256" y="126858"/>
                </a:lnTo>
                <a:cubicBezTo>
                  <a:pt x="125557" y="126858"/>
                  <a:pt x="126624" y="125791"/>
                  <a:pt x="126624" y="124490"/>
                </a:cubicBezTo>
                <a:lnTo>
                  <a:pt x="126624" y="95903"/>
                </a:lnTo>
                <a:lnTo>
                  <a:pt x="146839" y="75655"/>
                </a:lnTo>
                <a:cubicBezTo>
                  <a:pt x="147272" y="75221"/>
                  <a:pt x="147539" y="74621"/>
                  <a:pt x="147539" y="73987"/>
                </a:cubicBezTo>
                <a:cubicBezTo>
                  <a:pt x="147539" y="73386"/>
                  <a:pt x="147306" y="72786"/>
                  <a:pt x="146839" y="72352"/>
                </a:cubicBezTo>
                <a:close/>
                <a:moveTo>
                  <a:pt x="122621" y="93267"/>
                </a:moveTo>
                <a:cubicBezTo>
                  <a:pt x="122154" y="93701"/>
                  <a:pt x="121921" y="94301"/>
                  <a:pt x="121921" y="94935"/>
                </a:cubicBezTo>
                <a:lnTo>
                  <a:pt x="121921" y="122155"/>
                </a:lnTo>
                <a:lnTo>
                  <a:pt x="94701" y="122155"/>
                </a:lnTo>
                <a:cubicBezTo>
                  <a:pt x="94068" y="122155"/>
                  <a:pt x="93467" y="122388"/>
                  <a:pt x="93034" y="122822"/>
                </a:cubicBezTo>
                <a:lnTo>
                  <a:pt x="73786" y="142102"/>
                </a:lnTo>
                <a:lnTo>
                  <a:pt x="54506" y="122855"/>
                </a:lnTo>
                <a:cubicBezTo>
                  <a:pt x="54072" y="122388"/>
                  <a:pt x="53472" y="122155"/>
                  <a:pt x="52838" y="122155"/>
                </a:cubicBezTo>
                <a:lnTo>
                  <a:pt x="25619" y="122155"/>
                </a:lnTo>
                <a:lnTo>
                  <a:pt x="25619" y="94935"/>
                </a:lnTo>
                <a:cubicBezTo>
                  <a:pt x="25619" y="94301"/>
                  <a:pt x="25385" y="93701"/>
                  <a:pt x="24952" y="93267"/>
                </a:cubicBezTo>
                <a:lnTo>
                  <a:pt x="5671" y="74020"/>
                </a:lnTo>
                <a:lnTo>
                  <a:pt x="24952" y="54740"/>
                </a:lnTo>
                <a:cubicBezTo>
                  <a:pt x="25385" y="54306"/>
                  <a:pt x="25619" y="53706"/>
                  <a:pt x="25619" y="53105"/>
                </a:cubicBezTo>
                <a:lnTo>
                  <a:pt x="25619" y="25852"/>
                </a:lnTo>
                <a:lnTo>
                  <a:pt x="52838" y="25852"/>
                </a:lnTo>
                <a:cubicBezTo>
                  <a:pt x="53472" y="25852"/>
                  <a:pt x="54072" y="25619"/>
                  <a:pt x="54506" y="25185"/>
                </a:cubicBezTo>
                <a:lnTo>
                  <a:pt x="73786" y="5905"/>
                </a:lnTo>
                <a:lnTo>
                  <a:pt x="93034" y="25185"/>
                </a:lnTo>
                <a:cubicBezTo>
                  <a:pt x="93467" y="25619"/>
                  <a:pt x="94068" y="25852"/>
                  <a:pt x="94701" y="25852"/>
                </a:cubicBezTo>
                <a:lnTo>
                  <a:pt x="121921" y="25852"/>
                </a:lnTo>
                <a:lnTo>
                  <a:pt x="121921" y="53072"/>
                </a:lnTo>
                <a:cubicBezTo>
                  <a:pt x="121921" y="53706"/>
                  <a:pt x="122154" y="54306"/>
                  <a:pt x="122588" y="54740"/>
                </a:cubicBezTo>
                <a:lnTo>
                  <a:pt x="141868" y="73987"/>
                </a:lnTo>
                <a:close/>
              </a:path>
            </a:pathLst>
          </a:custGeom>
          <a:solidFill>
            <a:srgbClr val="9575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66" name="Google Shape;66;p6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67" name="Google Shape;67;p6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6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6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95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954200" y="2178067"/>
            <a:ext cx="5132800" cy="7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4667" b="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subTitle" idx="1"/>
          </p:nvPr>
        </p:nvSpPr>
        <p:spPr>
          <a:xfrm>
            <a:off x="1633833" y="2871033"/>
            <a:ext cx="4453200" cy="1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75" name="Google Shape;75;p7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78" name="Google Shape;78;p7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79" name="Google Shape;79;p7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7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7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46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84" name="Google Shape;84;p8"/>
          <p:cNvGrpSpPr/>
          <p:nvPr/>
        </p:nvGrpSpPr>
        <p:grpSpPr>
          <a:xfrm>
            <a:off x="2585819" y="521050"/>
            <a:ext cx="7020363" cy="5815901"/>
            <a:chOff x="1939364" y="390787"/>
            <a:chExt cx="5265272" cy="4361926"/>
          </a:xfrm>
        </p:grpSpPr>
        <p:sp>
          <p:nvSpPr>
            <p:cNvPr id="85" name="Google Shape;85;p8"/>
            <p:cNvSpPr/>
            <p:nvPr/>
          </p:nvSpPr>
          <p:spPr>
            <a:xfrm>
              <a:off x="2142346" y="590421"/>
              <a:ext cx="4862646" cy="3962648"/>
            </a:xfrm>
            <a:custGeom>
              <a:avLst/>
              <a:gdLst/>
              <a:ahLst/>
              <a:cxnLst/>
              <a:rect l="l" t="t" r="r" b="b"/>
              <a:pathLst>
                <a:path w="47935" h="39063" extrusionOk="0">
                  <a:moveTo>
                    <a:pt x="23951" y="1"/>
                  </a:moveTo>
                  <a:cubicBezTo>
                    <a:pt x="23217" y="1369"/>
                    <a:pt x="21816" y="2970"/>
                    <a:pt x="19114" y="3970"/>
                  </a:cubicBezTo>
                  <a:cubicBezTo>
                    <a:pt x="19114" y="3970"/>
                    <a:pt x="15378" y="4971"/>
                    <a:pt x="13310" y="7540"/>
                  </a:cubicBezTo>
                  <a:cubicBezTo>
                    <a:pt x="12631" y="7330"/>
                    <a:pt x="11994" y="7236"/>
                    <a:pt x="11397" y="7236"/>
                  </a:cubicBezTo>
                  <a:cubicBezTo>
                    <a:pt x="6302" y="7236"/>
                    <a:pt x="4137" y="14078"/>
                    <a:pt x="4137" y="14078"/>
                  </a:cubicBezTo>
                  <a:cubicBezTo>
                    <a:pt x="3036" y="16746"/>
                    <a:pt x="1401" y="18114"/>
                    <a:pt x="0" y="18781"/>
                  </a:cubicBezTo>
                  <a:cubicBezTo>
                    <a:pt x="1335" y="19548"/>
                    <a:pt x="2869" y="21016"/>
                    <a:pt x="3770" y="23751"/>
                  </a:cubicBezTo>
                  <a:cubicBezTo>
                    <a:pt x="3770" y="23751"/>
                    <a:pt x="5504" y="31176"/>
                    <a:pt x="10927" y="31176"/>
                  </a:cubicBezTo>
                  <a:cubicBezTo>
                    <a:pt x="11520" y="31176"/>
                    <a:pt x="12158" y="31087"/>
                    <a:pt x="12843" y="30890"/>
                  </a:cubicBezTo>
                  <a:cubicBezTo>
                    <a:pt x="14778" y="33892"/>
                    <a:pt x="19114" y="35093"/>
                    <a:pt x="19114" y="35093"/>
                  </a:cubicBezTo>
                  <a:cubicBezTo>
                    <a:pt x="21816" y="36093"/>
                    <a:pt x="23217" y="37661"/>
                    <a:pt x="23951" y="39062"/>
                  </a:cubicBezTo>
                  <a:cubicBezTo>
                    <a:pt x="24685" y="37661"/>
                    <a:pt x="26086" y="36093"/>
                    <a:pt x="28788" y="35093"/>
                  </a:cubicBezTo>
                  <a:cubicBezTo>
                    <a:pt x="28788" y="35093"/>
                    <a:pt x="32557" y="34059"/>
                    <a:pt x="34592" y="31490"/>
                  </a:cubicBezTo>
                  <a:cubicBezTo>
                    <a:pt x="35278" y="31706"/>
                    <a:pt x="35922" y="31803"/>
                    <a:pt x="36525" y="31803"/>
                  </a:cubicBezTo>
                  <a:cubicBezTo>
                    <a:pt x="41606" y="31803"/>
                    <a:pt x="43765" y="24952"/>
                    <a:pt x="43765" y="24952"/>
                  </a:cubicBezTo>
                  <a:cubicBezTo>
                    <a:pt x="44866" y="22284"/>
                    <a:pt x="46500" y="20949"/>
                    <a:pt x="47935" y="20282"/>
                  </a:cubicBezTo>
                  <a:cubicBezTo>
                    <a:pt x="46567" y="19482"/>
                    <a:pt x="45033" y="18047"/>
                    <a:pt x="44132" y="15279"/>
                  </a:cubicBezTo>
                  <a:cubicBezTo>
                    <a:pt x="44132" y="15279"/>
                    <a:pt x="42426" y="7886"/>
                    <a:pt x="36989" y="7886"/>
                  </a:cubicBezTo>
                  <a:cubicBezTo>
                    <a:pt x="36392" y="7886"/>
                    <a:pt x="35749" y="7975"/>
                    <a:pt x="35059" y="8173"/>
                  </a:cubicBezTo>
                  <a:cubicBezTo>
                    <a:pt x="33157" y="5138"/>
                    <a:pt x="28788" y="3970"/>
                    <a:pt x="28788" y="3970"/>
                  </a:cubicBezTo>
                  <a:cubicBezTo>
                    <a:pt x="26086" y="2970"/>
                    <a:pt x="24685" y="1369"/>
                    <a:pt x="239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1939364" y="390787"/>
              <a:ext cx="5265272" cy="4361926"/>
            </a:xfrm>
            <a:custGeom>
              <a:avLst/>
              <a:gdLst/>
              <a:ahLst/>
              <a:cxnLst/>
              <a:rect l="l" t="t" r="r" b="b"/>
              <a:pathLst>
                <a:path w="51904" h="42999" extrusionOk="0">
                  <a:moveTo>
                    <a:pt x="25952" y="1302"/>
                  </a:moveTo>
                  <a:cubicBezTo>
                    <a:pt x="26219" y="1302"/>
                    <a:pt x="26452" y="1435"/>
                    <a:pt x="26552" y="1635"/>
                  </a:cubicBezTo>
                  <a:cubicBezTo>
                    <a:pt x="27420" y="3270"/>
                    <a:pt x="28887" y="4504"/>
                    <a:pt x="30955" y="5271"/>
                  </a:cubicBezTo>
                  <a:lnTo>
                    <a:pt x="30989" y="5305"/>
                  </a:lnTo>
                  <a:lnTo>
                    <a:pt x="31056" y="5305"/>
                  </a:lnTo>
                  <a:cubicBezTo>
                    <a:pt x="31422" y="5405"/>
                    <a:pt x="34825" y="6472"/>
                    <a:pt x="36893" y="8841"/>
                  </a:cubicBezTo>
                  <a:lnTo>
                    <a:pt x="37360" y="9341"/>
                  </a:lnTo>
                  <a:lnTo>
                    <a:pt x="38061" y="9241"/>
                  </a:lnTo>
                  <a:cubicBezTo>
                    <a:pt x="38361" y="9207"/>
                    <a:pt x="38694" y="9174"/>
                    <a:pt x="38995" y="9174"/>
                  </a:cubicBezTo>
                  <a:cubicBezTo>
                    <a:pt x="44632" y="9174"/>
                    <a:pt x="46567" y="16246"/>
                    <a:pt x="46767" y="17046"/>
                  </a:cubicBezTo>
                  <a:lnTo>
                    <a:pt x="46800" y="17080"/>
                  </a:lnTo>
                  <a:lnTo>
                    <a:pt x="46800" y="17113"/>
                  </a:lnTo>
                  <a:cubicBezTo>
                    <a:pt x="47501" y="19215"/>
                    <a:pt x="48668" y="20749"/>
                    <a:pt x="50269" y="21683"/>
                  </a:cubicBezTo>
                  <a:cubicBezTo>
                    <a:pt x="50469" y="21783"/>
                    <a:pt x="50603" y="22017"/>
                    <a:pt x="50603" y="22284"/>
                  </a:cubicBezTo>
                  <a:cubicBezTo>
                    <a:pt x="50603" y="22517"/>
                    <a:pt x="50436" y="22751"/>
                    <a:pt x="50203" y="22851"/>
                  </a:cubicBezTo>
                  <a:cubicBezTo>
                    <a:pt x="48568" y="23651"/>
                    <a:pt x="47267" y="25086"/>
                    <a:pt x="46433" y="27120"/>
                  </a:cubicBezTo>
                  <a:lnTo>
                    <a:pt x="46400" y="27154"/>
                  </a:lnTo>
                  <a:lnTo>
                    <a:pt x="46400" y="27220"/>
                  </a:lnTo>
                  <a:cubicBezTo>
                    <a:pt x="46133" y="27954"/>
                    <a:pt x="43798" y="34459"/>
                    <a:pt x="38528" y="34459"/>
                  </a:cubicBezTo>
                  <a:cubicBezTo>
                    <a:pt x="38194" y="34459"/>
                    <a:pt x="37827" y="34426"/>
                    <a:pt x="37460" y="34359"/>
                  </a:cubicBezTo>
                  <a:lnTo>
                    <a:pt x="36826" y="34259"/>
                  </a:lnTo>
                  <a:lnTo>
                    <a:pt x="36393" y="34692"/>
                  </a:lnTo>
                  <a:cubicBezTo>
                    <a:pt x="34325" y="36660"/>
                    <a:pt x="31589" y="37528"/>
                    <a:pt x="31056" y="37695"/>
                  </a:cubicBezTo>
                  <a:lnTo>
                    <a:pt x="31022" y="37695"/>
                  </a:lnTo>
                  <a:lnTo>
                    <a:pt x="30955" y="37728"/>
                  </a:lnTo>
                  <a:cubicBezTo>
                    <a:pt x="28887" y="38495"/>
                    <a:pt x="27420" y="39696"/>
                    <a:pt x="26552" y="41330"/>
                  </a:cubicBezTo>
                  <a:cubicBezTo>
                    <a:pt x="26452" y="41564"/>
                    <a:pt x="26219" y="41697"/>
                    <a:pt x="25952" y="41697"/>
                  </a:cubicBezTo>
                  <a:cubicBezTo>
                    <a:pt x="25718" y="41697"/>
                    <a:pt x="25485" y="41564"/>
                    <a:pt x="25385" y="41330"/>
                  </a:cubicBezTo>
                  <a:cubicBezTo>
                    <a:pt x="24518" y="39696"/>
                    <a:pt x="23016" y="38495"/>
                    <a:pt x="20948" y="37728"/>
                  </a:cubicBezTo>
                  <a:lnTo>
                    <a:pt x="20915" y="37695"/>
                  </a:lnTo>
                  <a:lnTo>
                    <a:pt x="20882" y="37695"/>
                  </a:lnTo>
                  <a:cubicBezTo>
                    <a:pt x="20481" y="37594"/>
                    <a:pt x="17112" y="36527"/>
                    <a:pt x="15011" y="34159"/>
                  </a:cubicBezTo>
                  <a:lnTo>
                    <a:pt x="14577" y="33658"/>
                  </a:lnTo>
                  <a:lnTo>
                    <a:pt x="13877" y="33725"/>
                  </a:lnTo>
                  <a:cubicBezTo>
                    <a:pt x="13543" y="33792"/>
                    <a:pt x="13243" y="33792"/>
                    <a:pt x="12909" y="33792"/>
                  </a:cubicBezTo>
                  <a:cubicBezTo>
                    <a:pt x="7272" y="33792"/>
                    <a:pt x="5337" y="26753"/>
                    <a:pt x="5137" y="25953"/>
                  </a:cubicBezTo>
                  <a:lnTo>
                    <a:pt x="5137" y="25919"/>
                  </a:lnTo>
                  <a:lnTo>
                    <a:pt x="5104" y="25853"/>
                  </a:lnTo>
                  <a:cubicBezTo>
                    <a:pt x="4437" y="23785"/>
                    <a:pt x="3269" y="22250"/>
                    <a:pt x="1668" y="21316"/>
                  </a:cubicBezTo>
                  <a:cubicBezTo>
                    <a:pt x="1434" y="21216"/>
                    <a:pt x="1334" y="20983"/>
                    <a:pt x="1334" y="20716"/>
                  </a:cubicBezTo>
                  <a:cubicBezTo>
                    <a:pt x="1334" y="20482"/>
                    <a:pt x="1468" y="20249"/>
                    <a:pt x="1701" y="20149"/>
                  </a:cubicBezTo>
                  <a:cubicBezTo>
                    <a:pt x="3369" y="19348"/>
                    <a:pt x="4637" y="17914"/>
                    <a:pt x="5504" y="15879"/>
                  </a:cubicBezTo>
                  <a:lnTo>
                    <a:pt x="5504" y="15846"/>
                  </a:lnTo>
                  <a:lnTo>
                    <a:pt x="5537" y="15779"/>
                  </a:lnTo>
                  <a:cubicBezTo>
                    <a:pt x="5771" y="15045"/>
                    <a:pt x="8106" y="8540"/>
                    <a:pt x="13410" y="8540"/>
                  </a:cubicBezTo>
                  <a:cubicBezTo>
                    <a:pt x="13743" y="8540"/>
                    <a:pt x="14110" y="8574"/>
                    <a:pt x="14444" y="8640"/>
                  </a:cubicBezTo>
                  <a:lnTo>
                    <a:pt x="15077" y="8740"/>
                  </a:lnTo>
                  <a:lnTo>
                    <a:pt x="15544" y="8273"/>
                  </a:lnTo>
                  <a:cubicBezTo>
                    <a:pt x="17579" y="6339"/>
                    <a:pt x="20348" y="5471"/>
                    <a:pt x="20882" y="5305"/>
                  </a:cubicBezTo>
                  <a:lnTo>
                    <a:pt x="20915" y="5305"/>
                  </a:lnTo>
                  <a:lnTo>
                    <a:pt x="20982" y="5271"/>
                  </a:lnTo>
                  <a:cubicBezTo>
                    <a:pt x="23016" y="4504"/>
                    <a:pt x="24518" y="3270"/>
                    <a:pt x="25385" y="1669"/>
                  </a:cubicBezTo>
                  <a:cubicBezTo>
                    <a:pt x="25485" y="1435"/>
                    <a:pt x="25718" y="1302"/>
                    <a:pt x="25952" y="1302"/>
                  </a:cubicBezTo>
                  <a:close/>
                  <a:moveTo>
                    <a:pt x="25952" y="1"/>
                  </a:moveTo>
                  <a:cubicBezTo>
                    <a:pt x="25251" y="1"/>
                    <a:pt x="24584" y="401"/>
                    <a:pt x="24217" y="1068"/>
                  </a:cubicBezTo>
                  <a:cubicBezTo>
                    <a:pt x="23517" y="2403"/>
                    <a:pt x="22283" y="3403"/>
                    <a:pt x="20515" y="4070"/>
                  </a:cubicBezTo>
                  <a:cubicBezTo>
                    <a:pt x="19914" y="4237"/>
                    <a:pt x="16912" y="5205"/>
                    <a:pt x="14644" y="7339"/>
                  </a:cubicBezTo>
                  <a:cubicBezTo>
                    <a:pt x="14244" y="7273"/>
                    <a:pt x="13810" y="7239"/>
                    <a:pt x="13410" y="7239"/>
                  </a:cubicBezTo>
                  <a:cubicBezTo>
                    <a:pt x="7239" y="7239"/>
                    <a:pt x="4637" y="14411"/>
                    <a:pt x="4303" y="15379"/>
                  </a:cubicBezTo>
                  <a:cubicBezTo>
                    <a:pt x="3603" y="17113"/>
                    <a:pt x="2535" y="18314"/>
                    <a:pt x="1168" y="18981"/>
                  </a:cubicBezTo>
                  <a:cubicBezTo>
                    <a:pt x="500" y="19281"/>
                    <a:pt x="67" y="19949"/>
                    <a:pt x="33" y="20682"/>
                  </a:cubicBezTo>
                  <a:cubicBezTo>
                    <a:pt x="0" y="21383"/>
                    <a:pt x="400" y="22083"/>
                    <a:pt x="1034" y="22450"/>
                  </a:cubicBezTo>
                  <a:cubicBezTo>
                    <a:pt x="2335" y="23218"/>
                    <a:pt x="3302" y="24485"/>
                    <a:pt x="3903" y="26286"/>
                  </a:cubicBezTo>
                  <a:cubicBezTo>
                    <a:pt x="4136" y="27287"/>
                    <a:pt x="6338" y="35093"/>
                    <a:pt x="12909" y="35093"/>
                  </a:cubicBezTo>
                  <a:cubicBezTo>
                    <a:pt x="13276" y="35093"/>
                    <a:pt x="13676" y="35059"/>
                    <a:pt x="14043" y="35026"/>
                  </a:cubicBezTo>
                  <a:cubicBezTo>
                    <a:pt x="16345" y="37594"/>
                    <a:pt x="19881" y="38729"/>
                    <a:pt x="20515" y="38929"/>
                  </a:cubicBezTo>
                  <a:cubicBezTo>
                    <a:pt x="22283" y="39596"/>
                    <a:pt x="23517" y="40597"/>
                    <a:pt x="24217" y="41931"/>
                  </a:cubicBezTo>
                  <a:cubicBezTo>
                    <a:pt x="24584" y="42598"/>
                    <a:pt x="25251" y="42998"/>
                    <a:pt x="25952" y="42998"/>
                  </a:cubicBezTo>
                  <a:cubicBezTo>
                    <a:pt x="26686" y="42998"/>
                    <a:pt x="27353" y="42598"/>
                    <a:pt x="27686" y="41931"/>
                  </a:cubicBezTo>
                  <a:cubicBezTo>
                    <a:pt x="28387" y="40597"/>
                    <a:pt x="29655" y="39596"/>
                    <a:pt x="31422" y="38929"/>
                  </a:cubicBezTo>
                  <a:cubicBezTo>
                    <a:pt x="31990" y="38762"/>
                    <a:pt x="35025" y="37795"/>
                    <a:pt x="37260" y="35626"/>
                  </a:cubicBezTo>
                  <a:cubicBezTo>
                    <a:pt x="37694" y="35693"/>
                    <a:pt x="38127" y="35760"/>
                    <a:pt x="38528" y="35760"/>
                  </a:cubicBezTo>
                  <a:cubicBezTo>
                    <a:pt x="44665" y="35760"/>
                    <a:pt x="47300" y="28555"/>
                    <a:pt x="47601" y="27621"/>
                  </a:cubicBezTo>
                  <a:cubicBezTo>
                    <a:pt x="48335" y="25886"/>
                    <a:pt x="49402" y="24685"/>
                    <a:pt x="50770" y="24018"/>
                  </a:cubicBezTo>
                  <a:cubicBezTo>
                    <a:pt x="51437" y="23685"/>
                    <a:pt x="51837" y="23051"/>
                    <a:pt x="51870" y="22317"/>
                  </a:cubicBezTo>
                  <a:cubicBezTo>
                    <a:pt x="51904" y="21583"/>
                    <a:pt x="51537" y="20916"/>
                    <a:pt x="50903" y="20549"/>
                  </a:cubicBezTo>
                  <a:cubicBezTo>
                    <a:pt x="49602" y="19782"/>
                    <a:pt x="48635" y="18514"/>
                    <a:pt x="48034" y="16713"/>
                  </a:cubicBezTo>
                  <a:cubicBezTo>
                    <a:pt x="47767" y="15712"/>
                    <a:pt x="45599" y="7907"/>
                    <a:pt x="38995" y="7907"/>
                  </a:cubicBezTo>
                  <a:cubicBezTo>
                    <a:pt x="38628" y="7907"/>
                    <a:pt x="38261" y="7940"/>
                    <a:pt x="37860" y="7973"/>
                  </a:cubicBezTo>
                  <a:cubicBezTo>
                    <a:pt x="35592" y="5371"/>
                    <a:pt x="32056" y="4271"/>
                    <a:pt x="31422" y="4070"/>
                  </a:cubicBezTo>
                  <a:cubicBezTo>
                    <a:pt x="29655" y="3403"/>
                    <a:pt x="28420" y="2403"/>
                    <a:pt x="27686" y="1035"/>
                  </a:cubicBezTo>
                  <a:cubicBezTo>
                    <a:pt x="27353" y="401"/>
                    <a:pt x="26686" y="1"/>
                    <a:pt x="25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7" name="Google Shape;87;p8"/>
          <p:cNvSpPr/>
          <p:nvPr/>
        </p:nvSpPr>
        <p:spPr>
          <a:xfrm>
            <a:off x="5758518" y="4839034"/>
            <a:ext cx="674967" cy="688300"/>
          </a:xfrm>
          <a:custGeom>
            <a:avLst/>
            <a:gdLst/>
            <a:ahLst/>
            <a:cxnLst/>
            <a:rect l="l" t="t" r="r" b="b"/>
            <a:pathLst>
              <a:path w="20249" h="20649" extrusionOk="0">
                <a:moveTo>
                  <a:pt x="10308" y="1"/>
                </a:moveTo>
                <a:cubicBezTo>
                  <a:pt x="4637" y="1"/>
                  <a:pt x="1" y="4637"/>
                  <a:pt x="1" y="10341"/>
                </a:cubicBezTo>
                <a:cubicBezTo>
                  <a:pt x="1" y="16012"/>
                  <a:pt x="4637" y="20649"/>
                  <a:pt x="10308" y="20649"/>
                </a:cubicBezTo>
                <a:cubicBezTo>
                  <a:pt x="15011" y="20649"/>
                  <a:pt x="18981" y="17513"/>
                  <a:pt x="20248" y="13210"/>
                </a:cubicBezTo>
                <a:lnTo>
                  <a:pt x="20248" y="13210"/>
                </a:lnTo>
                <a:cubicBezTo>
                  <a:pt x="18814" y="15312"/>
                  <a:pt x="16379" y="16713"/>
                  <a:pt x="13644" y="16713"/>
                </a:cubicBezTo>
                <a:cubicBezTo>
                  <a:pt x="9241" y="16713"/>
                  <a:pt x="5671" y="13143"/>
                  <a:pt x="5671" y="8740"/>
                </a:cubicBezTo>
                <a:cubicBezTo>
                  <a:pt x="5671" y="4304"/>
                  <a:pt x="9241" y="734"/>
                  <a:pt x="13644" y="734"/>
                </a:cubicBezTo>
                <a:cubicBezTo>
                  <a:pt x="13844" y="734"/>
                  <a:pt x="14044" y="768"/>
                  <a:pt x="14244" y="768"/>
                </a:cubicBezTo>
                <a:cubicBezTo>
                  <a:pt x="13043" y="267"/>
                  <a:pt x="11709" y="1"/>
                  <a:pt x="103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8" name="Google Shape;88;p8"/>
          <p:cNvSpPr/>
          <p:nvPr/>
        </p:nvSpPr>
        <p:spPr>
          <a:xfrm>
            <a:off x="6083184" y="4990267"/>
            <a:ext cx="230200" cy="264667"/>
          </a:xfrm>
          <a:custGeom>
            <a:avLst/>
            <a:gdLst/>
            <a:ahLst/>
            <a:cxnLst/>
            <a:rect l="l" t="t" r="r" b="b"/>
            <a:pathLst>
              <a:path w="6906" h="7940" extrusionOk="0">
                <a:moveTo>
                  <a:pt x="3470" y="0"/>
                </a:moveTo>
                <a:lnTo>
                  <a:pt x="2469" y="2235"/>
                </a:lnTo>
                <a:lnTo>
                  <a:pt x="1" y="1968"/>
                </a:lnTo>
                <a:lnTo>
                  <a:pt x="1" y="1968"/>
                </a:lnTo>
                <a:lnTo>
                  <a:pt x="1469" y="3970"/>
                </a:lnTo>
                <a:lnTo>
                  <a:pt x="1" y="5971"/>
                </a:lnTo>
                <a:lnTo>
                  <a:pt x="2469" y="5704"/>
                </a:lnTo>
                <a:lnTo>
                  <a:pt x="3470" y="7939"/>
                </a:lnTo>
                <a:lnTo>
                  <a:pt x="4471" y="5704"/>
                </a:lnTo>
                <a:lnTo>
                  <a:pt x="6906" y="5971"/>
                </a:lnTo>
                <a:lnTo>
                  <a:pt x="5438" y="3970"/>
                </a:lnTo>
                <a:lnTo>
                  <a:pt x="6906" y="1968"/>
                </a:lnTo>
                <a:lnTo>
                  <a:pt x="6906" y="1968"/>
                </a:lnTo>
                <a:lnTo>
                  <a:pt x="4471" y="2235"/>
                </a:lnTo>
                <a:lnTo>
                  <a:pt x="34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89" name="Google Shape;89;p8"/>
          <p:cNvSpPr/>
          <p:nvPr/>
        </p:nvSpPr>
        <p:spPr>
          <a:xfrm>
            <a:off x="5478318" y="5104768"/>
            <a:ext cx="135700" cy="156833"/>
          </a:xfrm>
          <a:custGeom>
            <a:avLst/>
            <a:gdLst/>
            <a:ahLst/>
            <a:cxnLst/>
            <a:rect l="l" t="t" r="r" b="b"/>
            <a:pathLst>
              <a:path w="4071" h="4705" extrusionOk="0">
                <a:moveTo>
                  <a:pt x="2035" y="1"/>
                </a:moveTo>
                <a:lnTo>
                  <a:pt x="1435" y="1335"/>
                </a:lnTo>
                <a:lnTo>
                  <a:pt x="1" y="1168"/>
                </a:lnTo>
                <a:lnTo>
                  <a:pt x="868" y="2336"/>
                </a:lnTo>
                <a:lnTo>
                  <a:pt x="1" y="3537"/>
                </a:lnTo>
                <a:lnTo>
                  <a:pt x="1435" y="3370"/>
                </a:lnTo>
                <a:lnTo>
                  <a:pt x="2035" y="4704"/>
                </a:lnTo>
                <a:lnTo>
                  <a:pt x="2636" y="3370"/>
                </a:lnTo>
                <a:lnTo>
                  <a:pt x="4070" y="3537"/>
                </a:lnTo>
                <a:lnTo>
                  <a:pt x="3203" y="2336"/>
                </a:lnTo>
                <a:lnTo>
                  <a:pt x="4070" y="1168"/>
                </a:lnTo>
                <a:lnTo>
                  <a:pt x="2636" y="1335"/>
                </a:lnTo>
                <a:lnTo>
                  <a:pt x="203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0" name="Google Shape;90;p8"/>
          <p:cNvSpPr/>
          <p:nvPr/>
        </p:nvSpPr>
        <p:spPr>
          <a:xfrm>
            <a:off x="6577985" y="5104768"/>
            <a:ext cx="135700" cy="156833"/>
          </a:xfrm>
          <a:custGeom>
            <a:avLst/>
            <a:gdLst/>
            <a:ahLst/>
            <a:cxnLst/>
            <a:rect l="l" t="t" r="r" b="b"/>
            <a:pathLst>
              <a:path w="4071" h="4705" extrusionOk="0">
                <a:moveTo>
                  <a:pt x="2036" y="1"/>
                </a:moveTo>
                <a:lnTo>
                  <a:pt x="1435" y="1335"/>
                </a:lnTo>
                <a:lnTo>
                  <a:pt x="1" y="1168"/>
                </a:lnTo>
                <a:lnTo>
                  <a:pt x="835" y="2336"/>
                </a:lnTo>
                <a:lnTo>
                  <a:pt x="1" y="3537"/>
                </a:lnTo>
                <a:lnTo>
                  <a:pt x="1435" y="3370"/>
                </a:lnTo>
                <a:lnTo>
                  <a:pt x="2036" y="4704"/>
                </a:lnTo>
                <a:lnTo>
                  <a:pt x="2603" y="3370"/>
                </a:lnTo>
                <a:lnTo>
                  <a:pt x="4070" y="3537"/>
                </a:lnTo>
                <a:lnTo>
                  <a:pt x="3203" y="2336"/>
                </a:lnTo>
                <a:lnTo>
                  <a:pt x="4070" y="1168"/>
                </a:lnTo>
                <a:lnTo>
                  <a:pt x="2603" y="1335"/>
                </a:lnTo>
                <a:lnTo>
                  <a:pt x="20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" name="Google Shape;91;p8"/>
          <p:cNvSpPr/>
          <p:nvPr/>
        </p:nvSpPr>
        <p:spPr>
          <a:xfrm>
            <a:off x="5916744" y="1403567"/>
            <a:ext cx="358513" cy="412192"/>
          </a:xfrm>
          <a:custGeom>
            <a:avLst/>
            <a:gdLst/>
            <a:ahLst/>
            <a:cxnLst/>
            <a:rect l="l" t="t" r="r" b="b"/>
            <a:pathLst>
              <a:path w="6906" h="7940" extrusionOk="0">
                <a:moveTo>
                  <a:pt x="3470" y="0"/>
                </a:moveTo>
                <a:lnTo>
                  <a:pt x="2469" y="2235"/>
                </a:lnTo>
                <a:lnTo>
                  <a:pt x="1" y="1968"/>
                </a:lnTo>
                <a:lnTo>
                  <a:pt x="1" y="1968"/>
                </a:lnTo>
                <a:lnTo>
                  <a:pt x="1469" y="3970"/>
                </a:lnTo>
                <a:lnTo>
                  <a:pt x="1" y="5971"/>
                </a:lnTo>
                <a:lnTo>
                  <a:pt x="2469" y="5704"/>
                </a:lnTo>
                <a:lnTo>
                  <a:pt x="3470" y="7939"/>
                </a:lnTo>
                <a:lnTo>
                  <a:pt x="4471" y="5704"/>
                </a:lnTo>
                <a:lnTo>
                  <a:pt x="6906" y="5971"/>
                </a:lnTo>
                <a:lnTo>
                  <a:pt x="5438" y="3970"/>
                </a:lnTo>
                <a:lnTo>
                  <a:pt x="6906" y="1968"/>
                </a:lnTo>
                <a:lnTo>
                  <a:pt x="6906" y="1968"/>
                </a:lnTo>
                <a:lnTo>
                  <a:pt x="4471" y="2235"/>
                </a:lnTo>
                <a:lnTo>
                  <a:pt x="34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2" name="Google Shape;92;p8"/>
          <p:cNvSpPr/>
          <p:nvPr/>
        </p:nvSpPr>
        <p:spPr>
          <a:xfrm>
            <a:off x="5337236" y="1774719"/>
            <a:ext cx="211339" cy="244252"/>
          </a:xfrm>
          <a:custGeom>
            <a:avLst/>
            <a:gdLst/>
            <a:ahLst/>
            <a:cxnLst/>
            <a:rect l="l" t="t" r="r" b="b"/>
            <a:pathLst>
              <a:path w="4071" h="4705" extrusionOk="0">
                <a:moveTo>
                  <a:pt x="2035" y="1"/>
                </a:moveTo>
                <a:lnTo>
                  <a:pt x="1435" y="1335"/>
                </a:lnTo>
                <a:lnTo>
                  <a:pt x="1" y="1168"/>
                </a:lnTo>
                <a:lnTo>
                  <a:pt x="868" y="2336"/>
                </a:lnTo>
                <a:lnTo>
                  <a:pt x="1" y="3537"/>
                </a:lnTo>
                <a:lnTo>
                  <a:pt x="1435" y="3370"/>
                </a:lnTo>
                <a:lnTo>
                  <a:pt x="2035" y="4704"/>
                </a:lnTo>
                <a:lnTo>
                  <a:pt x="2636" y="3370"/>
                </a:lnTo>
                <a:lnTo>
                  <a:pt x="4070" y="3537"/>
                </a:lnTo>
                <a:lnTo>
                  <a:pt x="3203" y="2336"/>
                </a:lnTo>
                <a:lnTo>
                  <a:pt x="4070" y="1168"/>
                </a:lnTo>
                <a:lnTo>
                  <a:pt x="2636" y="1335"/>
                </a:lnTo>
                <a:lnTo>
                  <a:pt x="203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3" name="Google Shape;93;p8"/>
          <p:cNvSpPr/>
          <p:nvPr/>
        </p:nvSpPr>
        <p:spPr>
          <a:xfrm>
            <a:off x="6643425" y="1774719"/>
            <a:ext cx="211339" cy="244252"/>
          </a:xfrm>
          <a:custGeom>
            <a:avLst/>
            <a:gdLst/>
            <a:ahLst/>
            <a:cxnLst/>
            <a:rect l="l" t="t" r="r" b="b"/>
            <a:pathLst>
              <a:path w="4071" h="4705" extrusionOk="0">
                <a:moveTo>
                  <a:pt x="2036" y="1"/>
                </a:moveTo>
                <a:lnTo>
                  <a:pt x="1435" y="1335"/>
                </a:lnTo>
                <a:lnTo>
                  <a:pt x="1" y="1168"/>
                </a:lnTo>
                <a:lnTo>
                  <a:pt x="835" y="2336"/>
                </a:lnTo>
                <a:lnTo>
                  <a:pt x="1" y="3537"/>
                </a:lnTo>
                <a:lnTo>
                  <a:pt x="1435" y="3370"/>
                </a:lnTo>
                <a:lnTo>
                  <a:pt x="2036" y="4704"/>
                </a:lnTo>
                <a:lnTo>
                  <a:pt x="2603" y="3370"/>
                </a:lnTo>
                <a:lnTo>
                  <a:pt x="4070" y="3537"/>
                </a:lnTo>
                <a:lnTo>
                  <a:pt x="3203" y="2336"/>
                </a:lnTo>
                <a:lnTo>
                  <a:pt x="4070" y="1168"/>
                </a:lnTo>
                <a:lnTo>
                  <a:pt x="2603" y="1335"/>
                </a:lnTo>
                <a:lnTo>
                  <a:pt x="20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94" name="Google Shape;94;p8"/>
          <p:cNvGrpSpPr/>
          <p:nvPr/>
        </p:nvGrpSpPr>
        <p:grpSpPr>
          <a:xfrm flipH="1">
            <a:off x="2" y="-1"/>
            <a:ext cx="1739036" cy="1741748"/>
            <a:chOff x="7839776" y="-1"/>
            <a:chExt cx="1304277" cy="1306311"/>
          </a:xfrm>
        </p:grpSpPr>
        <p:sp>
          <p:nvSpPr>
            <p:cNvPr id="95" name="Google Shape;95;p8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8" name="Google Shape;98;p8"/>
          <p:cNvGrpSpPr/>
          <p:nvPr/>
        </p:nvGrpSpPr>
        <p:grpSpPr>
          <a:xfrm flipH="1">
            <a:off x="10453035" y="5116266"/>
            <a:ext cx="1739036" cy="1741748"/>
            <a:chOff x="1" y="3837199"/>
            <a:chExt cx="1304277" cy="1306311"/>
          </a:xfrm>
        </p:grpSpPr>
        <p:sp>
          <p:nvSpPr>
            <p:cNvPr id="99" name="Google Shape;99;p8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" name="Google Shape;100;p8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" name="Google Shape;101;p8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2585800" y="2114600"/>
            <a:ext cx="7020400" cy="26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 b="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024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05" name="Google Shape;105;p9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106" name="Google Shape;106;p9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6838333" y="2429967"/>
            <a:ext cx="4181200" cy="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667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6838333" y="3143329"/>
            <a:ext cx="4181200" cy="1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143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960000" y="4433067"/>
            <a:ext cx="4984000" cy="1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5600" b="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917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>
            <a:off x="1" y="1"/>
            <a:ext cx="12192345" cy="6857951"/>
          </a:xfrm>
          <a:custGeom>
            <a:avLst/>
            <a:gdLst/>
            <a:ahLst/>
            <a:cxnLst/>
            <a:rect l="l" t="t" r="r" b="b"/>
            <a:pathLst>
              <a:path w="246310" h="123123" extrusionOk="0">
                <a:moveTo>
                  <a:pt x="245442" y="2136"/>
                </a:moveTo>
                <a:lnTo>
                  <a:pt x="244175" y="2136"/>
                </a:lnTo>
                <a:lnTo>
                  <a:pt x="244175" y="1035"/>
                </a:lnTo>
                <a:lnTo>
                  <a:pt x="244075" y="768"/>
                </a:lnTo>
                <a:lnTo>
                  <a:pt x="243274" y="1"/>
                </a:lnTo>
                <a:lnTo>
                  <a:pt x="243141" y="1"/>
                </a:lnTo>
                <a:lnTo>
                  <a:pt x="242173" y="1"/>
                </a:lnTo>
                <a:lnTo>
                  <a:pt x="240372" y="1"/>
                </a:lnTo>
                <a:lnTo>
                  <a:pt x="239238" y="1"/>
                </a:lnTo>
                <a:lnTo>
                  <a:pt x="231499" y="1"/>
                </a:lnTo>
                <a:lnTo>
                  <a:pt x="231332" y="1"/>
                </a:lnTo>
                <a:lnTo>
                  <a:pt x="230532" y="1"/>
                </a:lnTo>
                <a:lnTo>
                  <a:pt x="230365" y="1"/>
                </a:lnTo>
                <a:lnTo>
                  <a:pt x="222626" y="1"/>
                </a:lnTo>
                <a:lnTo>
                  <a:pt x="222626" y="1"/>
                </a:lnTo>
                <a:lnTo>
                  <a:pt x="221492" y="1"/>
                </a:lnTo>
                <a:lnTo>
                  <a:pt x="219691" y="1"/>
                </a:lnTo>
                <a:lnTo>
                  <a:pt x="218723" y="1"/>
                </a:lnTo>
                <a:lnTo>
                  <a:pt x="218557" y="1"/>
                </a:lnTo>
                <a:lnTo>
                  <a:pt x="217789" y="768"/>
                </a:lnTo>
                <a:lnTo>
                  <a:pt x="217689" y="1035"/>
                </a:lnTo>
                <a:lnTo>
                  <a:pt x="217689" y="2136"/>
                </a:lnTo>
                <a:lnTo>
                  <a:pt x="216422" y="2136"/>
                </a:lnTo>
                <a:lnTo>
                  <a:pt x="215521" y="3036"/>
                </a:lnTo>
                <a:lnTo>
                  <a:pt x="214654" y="2136"/>
                </a:lnTo>
                <a:lnTo>
                  <a:pt x="213386" y="2136"/>
                </a:lnTo>
                <a:lnTo>
                  <a:pt x="213386" y="1035"/>
                </a:lnTo>
                <a:lnTo>
                  <a:pt x="213286" y="768"/>
                </a:lnTo>
                <a:lnTo>
                  <a:pt x="212519" y="1"/>
                </a:lnTo>
                <a:lnTo>
                  <a:pt x="212352" y="1"/>
                </a:lnTo>
                <a:lnTo>
                  <a:pt x="211385" y="1"/>
                </a:lnTo>
                <a:lnTo>
                  <a:pt x="209584" y="1"/>
                </a:lnTo>
                <a:lnTo>
                  <a:pt x="208449" y="1"/>
                </a:lnTo>
                <a:lnTo>
                  <a:pt x="200710" y="1"/>
                </a:lnTo>
                <a:lnTo>
                  <a:pt x="200544" y="1"/>
                </a:lnTo>
                <a:lnTo>
                  <a:pt x="199743" y="1"/>
                </a:lnTo>
                <a:lnTo>
                  <a:pt x="199576" y="1"/>
                </a:lnTo>
                <a:lnTo>
                  <a:pt x="191837" y="1"/>
                </a:lnTo>
                <a:lnTo>
                  <a:pt x="190703" y="1"/>
                </a:lnTo>
                <a:lnTo>
                  <a:pt x="188902" y="1"/>
                </a:lnTo>
                <a:lnTo>
                  <a:pt x="187935" y="1"/>
                </a:lnTo>
                <a:lnTo>
                  <a:pt x="187801" y="1"/>
                </a:lnTo>
                <a:lnTo>
                  <a:pt x="187001" y="768"/>
                </a:lnTo>
                <a:lnTo>
                  <a:pt x="186901" y="1035"/>
                </a:lnTo>
                <a:lnTo>
                  <a:pt x="186901" y="2136"/>
                </a:lnTo>
                <a:lnTo>
                  <a:pt x="185633" y="2136"/>
                </a:lnTo>
                <a:lnTo>
                  <a:pt x="184766" y="3036"/>
                </a:lnTo>
                <a:lnTo>
                  <a:pt x="183865" y="2136"/>
                </a:lnTo>
                <a:lnTo>
                  <a:pt x="182598" y="2136"/>
                </a:lnTo>
                <a:lnTo>
                  <a:pt x="182598" y="1035"/>
                </a:lnTo>
                <a:lnTo>
                  <a:pt x="182497" y="768"/>
                </a:lnTo>
                <a:lnTo>
                  <a:pt x="181730" y="1"/>
                </a:lnTo>
                <a:lnTo>
                  <a:pt x="181563" y="1"/>
                </a:lnTo>
                <a:lnTo>
                  <a:pt x="180596" y="1"/>
                </a:lnTo>
                <a:lnTo>
                  <a:pt x="178795" y="1"/>
                </a:lnTo>
                <a:lnTo>
                  <a:pt x="177661" y="1"/>
                </a:lnTo>
                <a:lnTo>
                  <a:pt x="169922" y="1"/>
                </a:lnTo>
                <a:lnTo>
                  <a:pt x="169755" y="1"/>
                </a:lnTo>
                <a:lnTo>
                  <a:pt x="168954" y="1"/>
                </a:lnTo>
                <a:lnTo>
                  <a:pt x="168788" y="1"/>
                </a:lnTo>
                <a:lnTo>
                  <a:pt x="161049" y="1"/>
                </a:lnTo>
                <a:lnTo>
                  <a:pt x="159948" y="1"/>
                </a:lnTo>
                <a:lnTo>
                  <a:pt x="158113" y="1"/>
                </a:lnTo>
                <a:lnTo>
                  <a:pt x="157179" y="1"/>
                </a:lnTo>
                <a:lnTo>
                  <a:pt x="157013" y="1"/>
                </a:lnTo>
                <a:lnTo>
                  <a:pt x="156245" y="768"/>
                </a:lnTo>
                <a:lnTo>
                  <a:pt x="156112" y="1035"/>
                </a:lnTo>
                <a:lnTo>
                  <a:pt x="156112" y="2136"/>
                </a:lnTo>
                <a:lnTo>
                  <a:pt x="154844" y="2136"/>
                </a:lnTo>
                <a:lnTo>
                  <a:pt x="153944" y="3036"/>
                </a:lnTo>
                <a:lnTo>
                  <a:pt x="153076" y="2136"/>
                </a:lnTo>
                <a:lnTo>
                  <a:pt x="151809" y="2136"/>
                </a:lnTo>
                <a:lnTo>
                  <a:pt x="151809" y="1035"/>
                </a:lnTo>
                <a:lnTo>
                  <a:pt x="151675" y="768"/>
                </a:lnTo>
                <a:lnTo>
                  <a:pt x="150908" y="1"/>
                </a:lnTo>
                <a:lnTo>
                  <a:pt x="150741" y="1"/>
                </a:lnTo>
                <a:lnTo>
                  <a:pt x="149807" y="1"/>
                </a:lnTo>
                <a:lnTo>
                  <a:pt x="147973" y="1"/>
                </a:lnTo>
                <a:lnTo>
                  <a:pt x="146872" y="1"/>
                </a:lnTo>
                <a:lnTo>
                  <a:pt x="139133" y="1"/>
                </a:lnTo>
                <a:lnTo>
                  <a:pt x="138966" y="1"/>
                </a:lnTo>
                <a:lnTo>
                  <a:pt x="138166" y="1"/>
                </a:lnTo>
                <a:lnTo>
                  <a:pt x="137999" y="1"/>
                </a:lnTo>
                <a:lnTo>
                  <a:pt x="130260" y="1"/>
                </a:lnTo>
                <a:lnTo>
                  <a:pt x="129126" y="1"/>
                </a:lnTo>
                <a:lnTo>
                  <a:pt x="127325" y="1"/>
                </a:lnTo>
                <a:lnTo>
                  <a:pt x="126357" y="1"/>
                </a:lnTo>
                <a:lnTo>
                  <a:pt x="126191" y="1"/>
                </a:lnTo>
                <a:lnTo>
                  <a:pt x="125423" y="768"/>
                </a:lnTo>
                <a:lnTo>
                  <a:pt x="125323" y="1035"/>
                </a:lnTo>
                <a:lnTo>
                  <a:pt x="125323" y="2136"/>
                </a:lnTo>
                <a:lnTo>
                  <a:pt x="124056" y="2136"/>
                </a:lnTo>
                <a:lnTo>
                  <a:pt x="123155" y="3036"/>
                </a:lnTo>
                <a:lnTo>
                  <a:pt x="122254" y="2136"/>
                </a:lnTo>
                <a:lnTo>
                  <a:pt x="121020" y="2136"/>
                </a:lnTo>
                <a:lnTo>
                  <a:pt x="121020" y="1035"/>
                </a:lnTo>
                <a:lnTo>
                  <a:pt x="120887" y="768"/>
                </a:lnTo>
                <a:lnTo>
                  <a:pt x="120120" y="1"/>
                </a:lnTo>
                <a:lnTo>
                  <a:pt x="119953" y="1"/>
                </a:lnTo>
                <a:lnTo>
                  <a:pt x="119019" y="1"/>
                </a:lnTo>
                <a:lnTo>
                  <a:pt x="117184" y="1"/>
                </a:lnTo>
                <a:lnTo>
                  <a:pt x="116083" y="1"/>
                </a:lnTo>
                <a:lnTo>
                  <a:pt x="108311" y="1"/>
                </a:lnTo>
                <a:lnTo>
                  <a:pt x="108144" y="1"/>
                </a:lnTo>
                <a:lnTo>
                  <a:pt x="107377" y="1"/>
                </a:lnTo>
                <a:lnTo>
                  <a:pt x="107210" y="1"/>
                </a:lnTo>
                <a:lnTo>
                  <a:pt x="99472" y="1"/>
                </a:lnTo>
                <a:lnTo>
                  <a:pt x="98337" y="1"/>
                </a:lnTo>
                <a:lnTo>
                  <a:pt x="96536" y="1"/>
                </a:lnTo>
                <a:lnTo>
                  <a:pt x="95569" y="1"/>
                </a:lnTo>
                <a:lnTo>
                  <a:pt x="95402" y="1"/>
                </a:lnTo>
                <a:lnTo>
                  <a:pt x="94635" y="768"/>
                </a:lnTo>
                <a:lnTo>
                  <a:pt x="94535" y="1035"/>
                </a:lnTo>
                <a:lnTo>
                  <a:pt x="94535" y="2136"/>
                </a:lnTo>
                <a:lnTo>
                  <a:pt x="93267" y="2136"/>
                </a:lnTo>
                <a:lnTo>
                  <a:pt x="92366" y="3036"/>
                </a:lnTo>
                <a:lnTo>
                  <a:pt x="91499" y="2136"/>
                </a:lnTo>
                <a:lnTo>
                  <a:pt x="90232" y="2136"/>
                </a:lnTo>
                <a:lnTo>
                  <a:pt x="90232" y="1035"/>
                </a:lnTo>
                <a:lnTo>
                  <a:pt x="90098" y="768"/>
                </a:lnTo>
                <a:lnTo>
                  <a:pt x="89331" y="1"/>
                </a:lnTo>
                <a:lnTo>
                  <a:pt x="89164" y="1"/>
                </a:lnTo>
                <a:lnTo>
                  <a:pt x="88197" y="1"/>
                </a:lnTo>
                <a:lnTo>
                  <a:pt x="86396" y="1"/>
                </a:lnTo>
                <a:lnTo>
                  <a:pt x="85295" y="1"/>
                </a:lnTo>
                <a:lnTo>
                  <a:pt x="77523" y="1"/>
                </a:lnTo>
                <a:lnTo>
                  <a:pt x="77356" y="1"/>
                </a:lnTo>
                <a:lnTo>
                  <a:pt x="76589" y="1"/>
                </a:lnTo>
                <a:lnTo>
                  <a:pt x="76422" y="1"/>
                </a:lnTo>
                <a:lnTo>
                  <a:pt x="68650" y="1"/>
                </a:lnTo>
                <a:lnTo>
                  <a:pt x="67549" y="1"/>
                </a:lnTo>
                <a:lnTo>
                  <a:pt x="65714" y="1"/>
                </a:lnTo>
                <a:lnTo>
                  <a:pt x="64780" y="1"/>
                </a:lnTo>
                <a:lnTo>
                  <a:pt x="64613" y="1"/>
                </a:lnTo>
                <a:lnTo>
                  <a:pt x="63846" y="768"/>
                </a:lnTo>
                <a:lnTo>
                  <a:pt x="63713" y="1035"/>
                </a:lnTo>
                <a:lnTo>
                  <a:pt x="63713" y="2136"/>
                </a:lnTo>
                <a:lnTo>
                  <a:pt x="62478" y="2136"/>
                </a:lnTo>
                <a:lnTo>
                  <a:pt x="61578" y="3036"/>
                </a:lnTo>
                <a:lnTo>
                  <a:pt x="60677" y="2136"/>
                </a:lnTo>
                <a:lnTo>
                  <a:pt x="59443" y="2136"/>
                </a:lnTo>
                <a:lnTo>
                  <a:pt x="59443" y="1035"/>
                </a:lnTo>
                <a:lnTo>
                  <a:pt x="59310" y="768"/>
                </a:lnTo>
                <a:lnTo>
                  <a:pt x="58542" y="1"/>
                </a:lnTo>
                <a:lnTo>
                  <a:pt x="58376" y="1"/>
                </a:lnTo>
                <a:lnTo>
                  <a:pt x="57408" y="1"/>
                </a:lnTo>
                <a:lnTo>
                  <a:pt x="55607" y="1"/>
                </a:lnTo>
                <a:lnTo>
                  <a:pt x="54506" y="1"/>
                </a:lnTo>
                <a:lnTo>
                  <a:pt x="46734" y="1"/>
                </a:lnTo>
                <a:lnTo>
                  <a:pt x="46567" y="1"/>
                </a:lnTo>
                <a:lnTo>
                  <a:pt x="45767" y="1"/>
                </a:lnTo>
                <a:lnTo>
                  <a:pt x="45600" y="1"/>
                </a:lnTo>
                <a:lnTo>
                  <a:pt x="37861" y="1"/>
                </a:lnTo>
                <a:lnTo>
                  <a:pt x="36760" y="1"/>
                </a:lnTo>
                <a:lnTo>
                  <a:pt x="34925" y="1"/>
                </a:lnTo>
                <a:lnTo>
                  <a:pt x="33991" y="1"/>
                </a:lnTo>
                <a:lnTo>
                  <a:pt x="33825" y="1"/>
                </a:lnTo>
                <a:lnTo>
                  <a:pt x="33057" y="768"/>
                </a:lnTo>
                <a:lnTo>
                  <a:pt x="32924" y="1035"/>
                </a:lnTo>
                <a:lnTo>
                  <a:pt x="32924" y="2136"/>
                </a:lnTo>
                <a:lnTo>
                  <a:pt x="31690" y="2136"/>
                </a:lnTo>
                <a:lnTo>
                  <a:pt x="30789" y="3036"/>
                </a:lnTo>
                <a:lnTo>
                  <a:pt x="29889" y="2136"/>
                </a:lnTo>
                <a:lnTo>
                  <a:pt x="28654" y="2136"/>
                </a:lnTo>
                <a:lnTo>
                  <a:pt x="28654" y="1035"/>
                </a:lnTo>
                <a:lnTo>
                  <a:pt x="28521" y="768"/>
                </a:lnTo>
                <a:lnTo>
                  <a:pt x="27754" y="1"/>
                </a:lnTo>
                <a:lnTo>
                  <a:pt x="27587" y="1"/>
                </a:lnTo>
                <a:lnTo>
                  <a:pt x="26620" y="1"/>
                </a:lnTo>
                <a:lnTo>
                  <a:pt x="24818" y="1"/>
                </a:lnTo>
                <a:lnTo>
                  <a:pt x="23684" y="1"/>
                </a:lnTo>
                <a:lnTo>
                  <a:pt x="23684" y="1"/>
                </a:lnTo>
                <a:lnTo>
                  <a:pt x="15945" y="1"/>
                </a:lnTo>
                <a:lnTo>
                  <a:pt x="15778" y="1"/>
                </a:lnTo>
                <a:lnTo>
                  <a:pt x="14978" y="1"/>
                </a:lnTo>
                <a:lnTo>
                  <a:pt x="14811" y="1"/>
                </a:lnTo>
                <a:lnTo>
                  <a:pt x="7072" y="1"/>
                </a:lnTo>
                <a:lnTo>
                  <a:pt x="5938" y="1"/>
                </a:lnTo>
                <a:lnTo>
                  <a:pt x="4137" y="1"/>
                </a:lnTo>
                <a:lnTo>
                  <a:pt x="3169" y="1"/>
                </a:lnTo>
                <a:lnTo>
                  <a:pt x="3036" y="1"/>
                </a:lnTo>
                <a:lnTo>
                  <a:pt x="2235" y="768"/>
                </a:lnTo>
                <a:lnTo>
                  <a:pt x="2135" y="1035"/>
                </a:lnTo>
                <a:lnTo>
                  <a:pt x="2135" y="2136"/>
                </a:lnTo>
                <a:lnTo>
                  <a:pt x="868" y="2136"/>
                </a:lnTo>
                <a:lnTo>
                  <a:pt x="0" y="3036"/>
                </a:lnTo>
                <a:lnTo>
                  <a:pt x="0" y="3203"/>
                </a:lnTo>
                <a:lnTo>
                  <a:pt x="0" y="4137"/>
                </a:lnTo>
                <a:lnTo>
                  <a:pt x="0" y="5972"/>
                </a:lnTo>
                <a:lnTo>
                  <a:pt x="0" y="7073"/>
                </a:lnTo>
                <a:lnTo>
                  <a:pt x="0" y="14845"/>
                </a:lnTo>
                <a:lnTo>
                  <a:pt x="0" y="14978"/>
                </a:lnTo>
                <a:lnTo>
                  <a:pt x="0" y="15779"/>
                </a:lnTo>
                <a:lnTo>
                  <a:pt x="0" y="15946"/>
                </a:lnTo>
                <a:lnTo>
                  <a:pt x="0" y="23685"/>
                </a:lnTo>
                <a:lnTo>
                  <a:pt x="0" y="24819"/>
                </a:lnTo>
                <a:lnTo>
                  <a:pt x="0" y="26620"/>
                </a:lnTo>
                <a:lnTo>
                  <a:pt x="0" y="27587"/>
                </a:lnTo>
                <a:lnTo>
                  <a:pt x="0" y="27754"/>
                </a:lnTo>
                <a:lnTo>
                  <a:pt x="868" y="28621"/>
                </a:lnTo>
                <a:lnTo>
                  <a:pt x="2135" y="28621"/>
                </a:lnTo>
                <a:lnTo>
                  <a:pt x="2135" y="29722"/>
                </a:lnTo>
                <a:lnTo>
                  <a:pt x="2235" y="30022"/>
                </a:lnTo>
                <a:lnTo>
                  <a:pt x="3036" y="30790"/>
                </a:lnTo>
                <a:lnTo>
                  <a:pt x="2235" y="31557"/>
                </a:lnTo>
                <a:lnTo>
                  <a:pt x="2135" y="31824"/>
                </a:lnTo>
                <a:lnTo>
                  <a:pt x="2135" y="32924"/>
                </a:lnTo>
                <a:lnTo>
                  <a:pt x="868" y="32924"/>
                </a:lnTo>
                <a:lnTo>
                  <a:pt x="0" y="33825"/>
                </a:lnTo>
                <a:lnTo>
                  <a:pt x="0" y="33959"/>
                </a:lnTo>
                <a:lnTo>
                  <a:pt x="0" y="34926"/>
                </a:lnTo>
                <a:lnTo>
                  <a:pt x="0" y="36727"/>
                </a:lnTo>
                <a:lnTo>
                  <a:pt x="0" y="37861"/>
                </a:lnTo>
                <a:lnTo>
                  <a:pt x="0" y="45600"/>
                </a:lnTo>
                <a:lnTo>
                  <a:pt x="0" y="45767"/>
                </a:lnTo>
                <a:lnTo>
                  <a:pt x="0" y="46568"/>
                </a:lnTo>
                <a:lnTo>
                  <a:pt x="0" y="46734"/>
                </a:lnTo>
                <a:lnTo>
                  <a:pt x="0" y="54473"/>
                </a:lnTo>
                <a:lnTo>
                  <a:pt x="0" y="55607"/>
                </a:lnTo>
                <a:lnTo>
                  <a:pt x="0" y="57409"/>
                </a:lnTo>
                <a:lnTo>
                  <a:pt x="0" y="58376"/>
                </a:lnTo>
                <a:lnTo>
                  <a:pt x="0" y="58509"/>
                </a:lnTo>
                <a:lnTo>
                  <a:pt x="868" y="59410"/>
                </a:lnTo>
                <a:lnTo>
                  <a:pt x="2135" y="59410"/>
                </a:lnTo>
                <a:lnTo>
                  <a:pt x="2135" y="60511"/>
                </a:lnTo>
                <a:lnTo>
                  <a:pt x="2235" y="60778"/>
                </a:lnTo>
                <a:lnTo>
                  <a:pt x="3036" y="61545"/>
                </a:lnTo>
                <a:lnTo>
                  <a:pt x="2235" y="62312"/>
                </a:lnTo>
                <a:lnTo>
                  <a:pt x="2135" y="62612"/>
                </a:lnTo>
                <a:lnTo>
                  <a:pt x="2135" y="63713"/>
                </a:lnTo>
                <a:lnTo>
                  <a:pt x="868" y="63713"/>
                </a:lnTo>
                <a:lnTo>
                  <a:pt x="0" y="64580"/>
                </a:lnTo>
                <a:lnTo>
                  <a:pt x="0" y="64747"/>
                </a:lnTo>
                <a:lnTo>
                  <a:pt x="0" y="65715"/>
                </a:lnTo>
                <a:lnTo>
                  <a:pt x="0" y="67516"/>
                </a:lnTo>
                <a:lnTo>
                  <a:pt x="0" y="68650"/>
                </a:lnTo>
                <a:lnTo>
                  <a:pt x="0" y="76389"/>
                </a:lnTo>
                <a:lnTo>
                  <a:pt x="0" y="76556"/>
                </a:lnTo>
                <a:lnTo>
                  <a:pt x="0" y="77356"/>
                </a:lnTo>
                <a:lnTo>
                  <a:pt x="0" y="77490"/>
                </a:lnTo>
                <a:lnTo>
                  <a:pt x="0" y="85262"/>
                </a:lnTo>
                <a:lnTo>
                  <a:pt x="0" y="86363"/>
                </a:lnTo>
                <a:lnTo>
                  <a:pt x="0" y="88197"/>
                </a:lnTo>
                <a:lnTo>
                  <a:pt x="0" y="89131"/>
                </a:lnTo>
                <a:lnTo>
                  <a:pt x="0" y="89298"/>
                </a:lnTo>
                <a:lnTo>
                  <a:pt x="868" y="90199"/>
                </a:lnTo>
                <a:lnTo>
                  <a:pt x="2135" y="90199"/>
                </a:lnTo>
                <a:lnTo>
                  <a:pt x="2135" y="91266"/>
                </a:lnTo>
                <a:lnTo>
                  <a:pt x="2235" y="91566"/>
                </a:lnTo>
                <a:lnTo>
                  <a:pt x="3036" y="92334"/>
                </a:lnTo>
                <a:lnTo>
                  <a:pt x="2235" y="93101"/>
                </a:lnTo>
                <a:lnTo>
                  <a:pt x="2135" y="93368"/>
                </a:lnTo>
                <a:lnTo>
                  <a:pt x="2135" y="94469"/>
                </a:lnTo>
                <a:lnTo>
                  <a:pt x="868" y="94469"/>
                </a:lnTo>
                <a:lnTo>
                  <a:pt x="0" y="95369"/>
                </a:lnTo>
                <a:lnTo>
                  <a:pt x="0" y="95536"/>
                </a:lnTo>
                <a:lnTo>
                  <a:pt x="0" y="96470"/>
                </a:lnTo>
                <a:lnTo>
                  <a:pt x="0" y="98305"/>
                </a:lnTo>
                <a:lnTo>
                  <a:pt x="0" y="99405"/>
                </a:lnTo>
                <a:lnTo>
                  <a:pt x="0" y="107178"/>
                </a:lnTo>
                <a:lnTo>
                  <a:pt x="0" y="107311"/>
                </a:lnTo>
                <a:lnTo>
                  <a:pt x="0" y="108112"/>
                </a:lnTo>
                <a:lnTo>
                  <a:pt x="0" y="108278"/>
                </a:lnTo>
                <a:lnTo>
                  <a:pt x="0" y="116017"/>
                </a:lnTo>
                <a:lnTo>
                  <a:pt x="0" y="117151"/>
                </a:lnTo>
                <a:lnTo>
                  <a:pt x="0" y="118953"/>
                </a:lnTo>
                <a:lnTo>
                  <a:pt x="0" y="119920"/>
                </a:lnTo>
                <a:lnTo>
                  <a:pt x="0" y="120087"/>
                </a:lnTo>
                <a:lnTo>
                  <a:pt x="868" y="120954"/>
                </a:lnTo>
                <a:lnTo>
                  <a:pt x="2135" y="120954"/>
                </a:lnTo>
                <a:lnTo>
                  <a:pt x="2135" y="122055"/>
                </a:lnTo>
                <a:lnTo>
                  <a:pt x="2235" y="122355"/>
                </a:lnTo>
                <a:lnTo>
                  <a:pt x="3036" y="123122"/>
                </a:lnTo>
                <a:lnTo>
                  <a:pt x="3169" y="123122"/>
                </a:lnTo>
                <a:lnTo>
                  <a:pt x="4137" y="123122"/>
                </a:lnTo>
                <a:lnTo>
                  <a:pt x="5938" y="123122"/>
                </a:lnTo>
                <a:lnTo>
                  <a:pt x="7072" y="123122"/>
                </a:lnTo>
                <a:lnTo>
                  <a:pt x="14811" y="123122"/>
                </a:lnTo>
                <a:lnTo>
                  <a:pt x="14978" y="123122"/>
                </a:lnTo>
                <a:lnTo>
                  <a:pt x="15778" y="123122"/>
                </a:lnTo>
                <a:lnTo>
                  <a:pt x="15945" y="123122"/>
                </a:lnTo>
                <a:lnTo>
                  <a:pt x="23684" y="123122"/>
                </a:lnTo>
                <a:lnTo>
                  <a:pt x="23684" y="123122"/>
                </a:lnTo>
                <a:lnTo>
                  <a:pt x="24818" y="123122"/>
                </a:lnTo>
                <a:lnTo>
                  <a:pt x="26620" y="123122"/>
                </a:lnTo>
                <a:lnTo>
                  <a:pt x="27587" y="123122"/>
                </a:lnTo>
                <a:lnTo>
                  <a:pt x="27754" y="123122"/>
                </a:lnTo>
                <a:lnTo>
                  <a:pt x="28521" y="122355"/>
                </a:lnTo>
                <a:lnTo>
                  <a:pt x="28621" y="122055"/>
                </a:lnTo>
                <a:lnTo>
                  <a:pt x="28621" y="120954"/>
                </a:lnTo>
                <a:lnTo>
                  <a:pt x="29889" y="120954"/>
                </a:lnTo>
                <a:lnTo>
                  <a:pt x="30789" y="120087"/>
                </a:lnTo>
                <a:lnTo>
                  <a:pt x="31656" y="120954"/>
                </a:lnTo>
                <a:lnTo>
                  <a:pt x="32924" y="120954"/>
                </a:lnTo>
                <a:lnTo>
                  <a:pt x="32924" y="122055"/>
                </a:lnTo>
                <a:lnTo>
                  <a:pt x="33024" y="122355"/>
                </a:lnTo>
                <a:lnTo>
                  <a:pt x="33825" y="123122"/>
                </a:lnTo>
                <a:lnTo>
                  <a:pt x="33958" y="123122"/>
                </a:lnTo>
                <a:lnTo>
                  <a:pt x="34925" y="123122"/>
                </a:lnTo>
                <a:lnTo>
                  <a:pt x="36727" y="123122"/>
                </a:lnTo>
                <a:lnTo>
                  <a:pt x="37861" y="123122"/>
                </a:lnTo>
                <a:lnTo>
                  <a:pt x="45600" y="123122"/>
                </a:lnTo>
                <a:lnTo>
                  <a:pt x="45767" y="123122"/>
                </a:lnTo>
                <a:lnTo>
                  <a:pt x="46567" y="123122"/>
                </a:lnTo>
                <a:lnTo>
                  <a:pt x="46734" y="123122"/>
                </a:lnTo>
                <a:lnTo>
                  <a:pt x="54473" y="123122"/>
                </a:lnTo>
                <a:lnTo>
                  <a:pt x="55607" y="123122"/>
                </a:lnTo>
                <a:lnTo>
                  <a:pt x="57408" y="123122"/>
                </a:lnTo>
                <a:lnTo>
                  <a:pt x="58376" y="123122"/>
                </a:lnTo>
                <a:lnTo>
                  <a:pt x="58542" y="123122"/>
                </a:lnTo>
                <a:lnTo>
                  <a:pt x="59310" y="122355"/>
                </a:lnTo>
                <a:lnTo>
                  <a:pt x="59410" y="122055"/>
                </a:lnTo>
                <a:lnTo>
                  <a:pt x="59410" y="120954"/>
                </a:lnTo>
                <a:lnTo>
                  <a:pt x="60677" y="120954"/>
                </a:lnTo>
                <a:lnTo>
                  <a:pt x="61578" y="120087"/>
                </a:lnTo>
                <a:lnTo>
                  <a:pt x="62445" y="120954"/>
                </a:lnTo>
                <a:lnTo>
                  <a:pt x="63713" y="120954"/>
                </a:lnTo>
                <a:lnTo>
                  <a:pt x="63713" y="122055"/>
                </a:lnTo>
                <a:lnTo>
                  <a:pt x="63813" y="122355"/>
                </a:lnTo>
                <a:lnTo>
                  <a:pt x="64613" y="123122"/>
                </a:lnTo>
                <a:lnTo>
                  <a:pt x="64747" y="123122"/>
                </a:lnTo>
                <a:lnTo>
                  <a:pt x="65714" y="123122"/>
                </a:lnTo>
                <a:lnTo>
                  <a:pt x="67515" y="123122"/>
                </a:lnTo>
                <a:lnTo>
                  <a:pt x="68650" y="123122"/>
                </a:lnTo>
                <a:lnTo>
                  <a:pt x="76388" y="123122"/>
                </a:lnTo>
                <a:lnTo>
                  <a:pt x="76555" y="123122"/>
                </a:lnTo>
                <a:lnTo>
                  <a:pt x="77356" y="123122"/>
                </a:lnTo>
                <a:lnTo>
                  <a:pt x="77523" y="123122"/>
                </a:lnTo>
                <a:lnTo>
                  <a:pt x="85261" y="123122"/>
                </a:lnTo>
                <a:lnTo>
                  <a:pt x="86362" y="123122"/>
                </a:lnTo>
                <a:lnTo>
                  <a:pt x="88197" y="123122"/>
                </a:lnTo>
                <a:lnTo>
                  <a:pt x="89131" y="123122"/>
                </a:lnTo>
                <a:lnTo>
                  <a:pt x="89298" y="123122"/>
                </a:lnTo>
                <a:lnTo>
                  <a:pt x="90065" y="122355"/>
                </a:lnTo>
                <a:lnTo>
                  <a:pt x="90198" y="122055"/>
                </a:lnTo>
                <a:lnTo>
                  <a:pt x="90198" y="120954"/>
                </a:lnTo>
                <a:lnTo>
                  <a:pt x="91466" y="120954"/>
                </a:lnTo>
                <a:lnTo>
                  <a:pt x="92333" y="120087"/>
                </a:lnTo>
                <a:lnTo>
                  <a:pt x="93234" y="120954"/>
                </a:lnTo>
                <a:lnTo>
                  <a:pt x="94501" y="120954"/>
                </a:lnTo>
                <a:lnTo>
                  <a:pt x="94501" y="122055"/>
                </a:lnTo>
                <a:lnTo>
                  <a:pt x="94601" y="122355"/>
                </a:lnTo>
                <a:lnTo>
                  <a:pt x="95369" y="123122"/>
                </a:lnTo>
                <a:lnTo>
                  <a:pt x="95535" y="123122"/>
                </a:lnTo>
                <a:lnTo>
                  <a:pt x="96503" y="123122"/>
                </a:lnTo>
                <a:lnTo>
                  <a:pt x="98304" y="123122"/>
                </a:lnTo>
                <a:lnTo>
                  <a:pt x="99438" y="123122"/>
                </a:lnTo>
                <a:lnTo>
                  <a:pt x="107177" y="123122"/>
                </a:lnTo>
                <a:lnTo>
                  <a:pt x="107344" y="123122"/>
                </a:lnTo>
                <a:lnTo>
                  <a:pt x="108111" y="123122"/>
                </a:lnTo>
                <a:lnTo>
                  <a:pt x="108278" y="123122"/>
                </a:lnTo>
                <a:lnTo>
                  <a:pt x="116050" y="123122"/>
                </a:lnTo>
                <a:lnTo>
                  <a:pt x="117151" y="123122"/>
                </a:lnTo>
                <a:lnTo>
                  <a:pt x="118985" y="123122"/>
                </a:lnTo>
                <a:lnTo>
                  <a:pt x="119919" y="123122"/>
                </a:lnTo>
                <a:lnTo>
                  <a:pt x="120086" y="123122"/>
                </a:lnTo>
                <a:lnTo>
                  <a:pt x="120853" y="122355"/>
                </a:lnTo>
                <a:lnTo>
                  <a:pt x="120987" y="122055"/>
                </a:lnTo>
                <a:lnTo>
                  <a:pt x="120987" y="120954"/>
                </a:lnTo>
                <a:lnTo>
                  <a:pt x="122221" y="120954"/>
                </a:lnTo>
                <a:lnTo>
                  <a:pt x="123122" y="120087"/>
                </a:lnTo>
                <a:lnTo>
                  <a:pt x="124022" y="120954"/>
                </a:lnTo>
                <a:lnTo>
                  <a:pt x="125257" y="120954"/>
                </a:lnTo>
                <a:lnTo>
                  <a:pt x="125257" y="122055"/>
                </a:lnTo>
                <a:lnTo>
                  <a:pt x="125390" y="122355"/>
                </a:lnTo>
                <a:lnTo>
                  <a:pt x="126157" y="123122"/>
                </a:lnTo>
                <a:lnTo>
                  <a:pt x="126324" y="123122"/>
                </a:lnTo>
                <a:lnTo>
                  <a:pt x="127291" y="123122"/>
                </a:lnTo>
                <a:lnTo>
                  <a:pt x="129093" y="123122"/>
                </a:lnTo>
                <a:lnTo>
                  <a:pt x="130193" y="123122"/>
                </a:lnTo>
                <a:lnTo>
                  <a:pt x="137966" y="123122"/>
                </a:lnTo>
                <a:lnTo>
                  <a:pt x="138132" y="123122"/>
                </a:lnTo>
                <a:lnTo>
                  <a:pt x="138900" y="123122"/>
                </a:lnTo>
                <a:lnTo>
                  <a:pt x="139066" y="123122"/>
                </a:lnTo>
                <a:lnTo>
                  <a:pt x="146839" y="123122"/>
                </a:lnTo>
                <a:lnTo>
                  <a:pt x="147939" y="123122"/>
                </a:lnTo>
                <a:lnTo>
                  <a:pt x="149741" y="123122"/>
                </a:lnTo>
                <a:lnTo>
                  <a:pt x="150708" y="123122"/>
                </a:lnTo>
                <a:lnTo>
                  <a:pt x="150875" y="123122"/>
                </a:lnTo>
                <a:lnTo>
                  <a:pt x="151642" y="122355"/>
                </a:lnTo>
                <a:lnTo>
                  <a:pt x="151776" y="122055"/>
                </a:lnTo>
                <a:lnTo>
                  <a:pt x="151776" y="120954"/>
                </a:lnTo>
                <a:lnTo>
                  <a:pt x="153010" y="120954"/>
                </a:lnTo>
                <a:lnTo>
                  <a:pt x="153910" y="120087"/>
                </a:lnTo>
                <a:lnTo>
                  <a:pt x="154778" y="120954"/>
                </a:lnTo>
                <a:lnTo>
                  <a:pt x="156112" y="120954"/>
                </a:lnTo>
                <a:lnTo>
                  <a:pt x="156112" y="122055"/>
                </a:lnTo>
                <a:lnTo>
                  <a:pt x="156212" y="122355"/>
                </a:lnTo>
                <a:lnTo>
                  <a:pt x="156979" y="123122"/>
                </a:lnTo>
                <a:lnTo>
                  <a:pt x="157146" y="123122"/>
                </a:lnTo>
                <a:lnTo>
                  <a:pt x="158113" y="123122"/>
                </a:lnTo>
                <a:lnTo>
                  <a:pt x="159915" y="123122"/>
                </a:lnTo>
                <a:lnTo>
                  <a:pt x="161049" y="123122"/>
                </a:lnTo>
                <a:lnTo>
                  <a:pt x="168788" y="123122"/>
                </a:lnTo>
                <a:lnTo>
                  <a:pt x="168954" y="123122"/>
                </a:lnTo>
                <a:lnTo>
                  <a:pt x="169722" y="123122"/>
                </a:lnTo>
                <a:lnTo>
                  <a:pt x="169888" y="123122"/>
                </a:lnTo>
                <a:lnTo>
                  <a:pt x="177661" y="123122"/>
                </a:lnTo>
                <a:lnTo>
                  <a:pt x="178761" y="123122"/>
                </a:lnTo>
                <a:lnTo>
                  <a:pt x="180596" y="123122"/>
                </a:lnTo>
                <a:lnTo>
                  <a:pt x="181530" y="123122"/>
                </a:lnTo>
                <a:lnTo>
                  <a:pt x="181697" y="123122"/>
                </a:lnTo>
                <a:lnTo>
                  <a:pt x="182464" y="122355"/>
                </a:lnTo>
                <a:lnTo>
                  <a:pt x="182598" y="122055"/>
                </a:lnTo>
                <a:lnTo>
                  <a:pt x="182598" y="120954"/>
                </a:lnTo>
                <a:lnTo>
                  <a:pt x="183832" y="120954"/>
                </a:lnTo>
                <a:lnTo>
                  <a:pt x="184732" y="120087"/>
                </a:lnTo>
                <a:lnTo>
                  <a:pt x="185633" y="120954"/>
                </a:lnTo>
                <a:lnTo>
                  <a:pt x="186867" y="120954"/>
                </a:lnTo>
                <a:lnTo>
                  <a:pt x="186867" y="122055"/>
                </a:lnTo>
                <a:lnTo>
                  <a:pt x="187001" y="122355"/>
                </a:lnTo>
                <a:lnTo>
                  <a:pt x="187768" y="123122"/>
                </a:lnTo>
                <a:lnTo>
                  <a:pt x="187935" y="123122"/>
                </a:lnTo>
                <a:lnTo>
                  <a:pt x="188869" y="123122"/>
                </a:lnTo>
                <a:lnTo>
                  <a:pt x="190703" y="123122"/>
                </a:lnTo>
                <a:lnTo>
                  <a:pt x="191804" y="123122"/>
                </a:lnTo>
                <a:lnTo>
                  <a:pt x="199576" y="123122"/>
                </a:lnTo>
                <a:lnTo>
                  <a:pt x="199743" y="123122"/>
                </a:lnTo>
                <a:lnTo>
                  <a:pt x="200510" y="123122"/>
                </a:lnTo>
                <a:lnTo>
                  <a:pt x="200677" y="123122"/>
                </a:lnTo>
                <a:lnTo>
                  <a:pt x="208449" y="123122"/>
                </a:lnTo>
                <a:lnTo>
                  <a:pt x="209550" y="123122"/>
                </a:lnTo>
                <a:lnTo>
                  <a:pt x="211351" y="123122"/>
                </a:lnTo>
                <a:lnTo>
                  <a:pt x="212319" y="123122"/>
                </a:lnTo>
                <a:lnTo>
                  <a:pt x="212486" y="123122"/>
                </a:lnTo>
                <a:lnTo>
                  <a:pt x="213253" y="122355"/>
                </a:lnTo>
                <a:lnTo>
                  <a:pt x="213386" y="122055"/>
                </a:lnTo>
                <a:lnTo>
                  <a:pt x="213386" y="120954"/>
                </a:lnTo>
                <a:lnTo>
                  <a:pt x="214620" y="120954"/>
                </a:lnTo>
                <a:lnTo>
                  <a:pt x="215521" y="120087"/>
                </a:lnTo>
                <a:lnTo>
                  <a:pt x="216388" y="120954"/>
                </a:lnTo>
                <a:lnTo>
                  <a:pt x="217656" y="120954"/>
                </a:lnTo>
                <a:lnTo>
                  <a:pt x="217656" y="122055"/>
                </a:lnTo>
                <a:lnTo>
                  <a:pt x="217789" y="122355"/>
                </a:lnTo>
                <a:lnTo>
                  <a:pt x="218557" y="123122"/>
                </a:lnTo>
                <a:lnTo>
                  <a:pt x="218723" y="123122"/>
                </a:lnTo>
                <a:lnTo>
                  <a:pt x="219657" y="123122"/>
                </a:lnTo>
                <a:lnTo>
                  <a:pt x="221492" y="123122"/>
                </a:lnTo>
                <a:lnTo>
                  <a:pt x="222593" y="123122"/>
                </a:lnTo>
                <a:lnTo>
                  <a:pt x="222593" y="123122"/>
                </a:lnTo>
                <a:lnTo>
                  <a:pt x="230365" y="123122"/>
                </a:lnTo>
                <a:lnTo>
                  <a:pt x="230498" y="123122"/>
                </a:lnTo>
                <a:lnTo>
                  <a:pt x="231299" y="123122"/>
                </a:lnTo>
                <a:lnTo>
                  <a:pt x="231466" y="123122"/>
                </a:lnTo>
                <a:lnTo>
                  <a:pt x="239205" y="123122"/>
                </a:lnTo>
                <a:lnTo>
                  <a:pt x="240339" y="123122"/>
                </a:lnTo>
                <a:lnTo>
                  <a:pt x="242140" y="123122"/>
                </a:lnTo>
                <a:lnTo>
                  <a:pt x="243107" y="123122"/>
                </a:lnTo>
                <a:lnTo>
                  <a:pt x="243274" y="123122"/>
                </a:lnTo>
                <a:lnTo>
                  <a:pt x="244041" y="122355"/>
                </a:lnTo>
                <a:lnTo>
                  <a:pt x="244142" y="122055"/>
                </a:lnTo>
                <a:lnTo>
                  <a:pt x="244142" y="120954"/>
                </a:lnTo>
                <a:lnTo>
                  <a:pt x="245409" y="120954"/>
                </a:lnTo>
                <a:lnTo>
                  <a:pt x="246310" y="120087"/>
                </a:lnTo>
                <a:lnTo>
                  <a:pt x="246310" y="119920"/>
                </a:lnTo>
                <a:lnTo>
                  <a:pt x="246310" y="118953"/>
                </a:lnTo>
                <a:lnTo>
                  <a:pt x="246310" y="117151"/>
                </a:lnTo>
                <a:lnTo>
                  <a:pt x="246310" y="116017"/>
                </a:lnTo>
                <a:lnTo>
                  <a:pt x="246310" y="108278"/>
                </a:lnTo>
                <a:lnTo>
                  <a:pt x="246310" y="108112"/>
                </a:lnTo>
                <a:lnTo>
                  <a:pt x="246310" y="107311"/>
                </a:lnTo>
                <a:lnTo>
                  <a:pt x="246310" y="107178"/>
                </a:lnTo>
                <a:lnTo>
                  <a:pt x="246310" y="99405"/>
                </a:lnTo>
                <a:lnTo>
                  <a:pt x="246310" y="98305"/>
                </a:lnTo>
                <a:lnTo>
                  <a:pt x="246310" y="96470"/>
                </a:lnTo>
                <a:lnTo>
                  <a:pt x="246310" y="95536"/>
                </a:lnTo>
                <a:lnTo>
                  <a:pt x="246310" y="95369"/>
                </a:lnTo>
                <a:lnTo>
                  <a:pt x="245409" y="94469"/>
                </a:lnTo>
                <a:lnTo>
                  <a:pt x="244142" y="94469"/>
                </a:lnTo>
                <a:lnTo>
                  <a:pt x="244142" y="93368"/>
                </a:lnTo>
                <a:lnTo>
                  <a:pt x="244041" y="93101"/>
                </a:lnTo>
                <a:lnTo>
                  <a:pt x="243274" y="92334"/>
                </a:lnTo>
                <a:lnTo>
                  <a:pt x="244041" y="91566"/>
                </a:lnTo>
                <a:lnTo>
                  <a:pt x="244142" y="91266"/>
                </a:lnTo>
                <a:lnTo>
                  <a:pt x="244142" y="90199"/>
                </a:lnTo>
                <a:lnTo>
                  <a:pt x="245409" y="90199"/>
                </a:lnTo>
                <a:lnTo>
                  <a:pt x="246310" y="89298"/>
                </a:lnTo>
                <a:lnTo>
                  <a:pt x="246310" y="89131"/>
                </a:lnTo>
                <a:lnTo>
                  <a:pt x="246310" y="88197"/>
                </a:lnTo>
                <a:lnTo>
                  <a:pt x="246310" y="86363"/>
                </a:lnTo>
                <a:lnTo>
                  <a:pt x="246310" y="85262"/>
                </a:lnTo>
                <a:lnTo>
                  <a:pt x="246310" y="77490"/>
                </a:lnTo>
                <a:lnTo>
                  <a:pt x="246310" y="77323"/>
                </a:lnTo>
                <a:lnTo>
                  <a:pt x="246310" y="76556"/>
                </a:lnTo>
                <a:lnTo>
                  <a:pt x="246310" y="76389"/>
                </a:lnTo>
                <a:lnTo>
                  <a:pt x="246310" y="68617"/>
                </a:lnTo>
                <a:lnTo>
                  <a:pt x="246310" y="67516"/>
                </a:lnTo>
                <a:lnTo>
                  <a:pt x="246310" y="65715"/>
                </a:lnTo>
                <a:lnTo>
                  <a:pt x="246310" y="64747"/>
                </a:lnTo>
                <a:lnTo>
                  <a:pt x="246310" y="64580"/>
                </a:lnTo>
                <a:lnTo>
                  <a:pt x="245409" y="63713"/>
                </a:lnTo>
                <a:lnTo>
                  <a:pt x="244142" y="63713"/>
                </a:lnTo>
                <a:lnTo>
                  <a:pt x="244142" y="62612"/>
                </a:lnTo>
                <a:lnTo>
                  <a:pt x="244041" y="62312"/>
                </a:lnTo>
                <a:lnTo>
                  <a:pt x="243274" y="61545"/>
                </a:lnTo>
                <a:lnTo>
                  <a:pt x="244041" y="60778"/>
                </a:lnTo>
                <a:lnTo>
                  <a:pt x="244142" y="60511"/>
                </a:lnTo>
                <a:lnTo>
                  <a:pt x="244142" y="59410"/>
                </a:lnTo>
                <a:lnTo>
                  <a:pt x="245409" y="59410"/>
                </a:lnTo>
                <a:lnTo>
                  <a:pt x="246310" y="58509"/>
                </a:lnTo>
                <a:lnTo>
                  <a:pt x="246310" y="58376"/>
                </a:lnTo>
                <a:lnTo>
                  <a:pt x="246310" y="57409"/>
                </a:lnTo>
                <a:lnTo>
                  <a:pt x="246310" y="55607"/>
                </a:lnTo>
                <a:lnTo>
                  <a:pt x="246310" y="54473"/>
                </a:lnTo>
                <a:lnTo>
                  <a:pt x="246310" y="46734"/>
                </a:lnTo>
                <a:lnTo>
                  <a:pt x="246310" y="46568"/>
                </a:lnTo>
                <a:lnTo>
                  <a:pt x="246310" y="45800"/>
                </a:lnTo>
                <a:lnTo>
                  <a:pt x="246310" y="45634"/>
                </a:lnTo>
                <a:lnTo>
                  <a:pt x="246310" y="37861"/>
                </a:lnTo>
                <a:lnTo>
                  <a:pt x="246310" y="36761"/>
                </a:lnTo>
                <a:lnTo>
                  <a:pt x="246310" y="34926"/>
                </a:lnTo>
                <a:lnTo>
                  <a:pt x="246310" y="33992"/>
                </a:lnTo>
                <a:lnTo>
                  <a:pt x="246310" y="33825"/>
                </a:lnTo>
                <a:lnTo>
                  <a:pt x="245409" y="32924"/>
                </a:lnTo>
                <a:lnTo>
                  <a:pt x="244142" y="32924"/>
                </a:lnTo>
                <a:lnTo>
                  <a:pt x="244142" y="31824"/>
                </a:lnTo>
                <a:lnTo>
                  <a:pt x="244041" y="31557"/>
                </a:lnTo>
                <a:lnTo>
                  <a:pt x="243274" y="30790"/>
                </a:lnTo>
                <a:lnTo>
                  <a:pt x="244041" y="30022"/>
                </a:lnTo>
                <a:lnTo>
                  <a:pt x="244142" y="29722"/>
                </a:lnTo>
                <a:lnTo>
                  <a:pt x="244142" y="28655"/>
                </a:lnTo>
                <a:lnTo>
                  <a:pt x="245409" y="28655"/>
                </a:lnTo>
                <a:lnTo>
                  <a:pt x="246310" y="27754"/>
                </a:lnTo>
                <a:lnTo>
                  <a:pt x="246310" y="27587"/>
                </a:lnTo>
                <a:lnTo>
                  <a:pt x="246310" y="26620"/>
                </a:lnTo>
                <a:lnTo>
                  <a:pt x="246310" y="24819"/>
                </a:lnTo>
                <a:lnTo>
                  <a:pt x="246310" y="23718"/>
                </a:lnTo>
                <a:lnTo>
                  <a:pt x="246310" y="15946"/>
                </a:lnTo>
                <a:lnTo>
                  <a:pt x="246310" y="15779"/>
                </a:lnTo>
                <a:lnTo>
                  <a:pt x="246310" y="15012"/>
                </a:lnTo>
                <a:lnTo>
                  <a:pt x="246310" y="14845"/>
                </a:lnTo>
                <a:lnTo>
                  <a:pt x="246310" y="7073"/>
                </a:lnTo>
                <a:lnTo>
                  <a:pt x="246310" y="5972"/>
                </a:lnTo>
                <a:lnTo>
                  <a:pt x="246310" y="4137"/>
                </a:lnTo>
                <a:lnTo>
                  <a:pt x="246310" y="3203"/>
                </a:lnTo>
                <a:lnTo>
                  <a:pt x="246310" y="3036"/>
                </a:lnTo>
                <a:close/>
                <a:moveTo>
                  <a:pt x="242574" y="401"/>
                </a:moveTo>
                <a:lnTo>
                  <a:pt x="243374" y="1202"/>
                </a:lnTo>
                <a:lnTo>
                  <a:pt x="243374" y="2503"/>
                </a:lnTo>
                <a:lnTo>
                  <a:pt x="242107" y="3804"/>
                </a:lnTo>
                <a:lnTo>
                  <a:pt x="242107" y="1735"/>
                </a:lnTo>
                <a:lnTo>
                  <a:pt x="240739" y="401"/>
                </a:lnTo>
                <a:lnTo>
                  <a:pt x="242574" y="401"/>
                </a:lnTo>
                <a:close/>
                <a:moveTo>
                  <a:pt x="239338" y="6439"/>
                </a:moveTo>
                <a:lnTo>
                  <a:pt x="234635" y="6439"/>
                </a:lnTo>
                <a:lnTo>
                  <a:pt x="231332" y="3103"/>
                </a:lnTo>
                <a:lnTo>
                  <a:pt x="231332" y="935"/>
                </a:lnTo>
                <a:lnTo>
                  <a:pt x="235269" y="4904"/>
                </a:lnTo>
                <a:lnTo>
                  <a:pt x="240873" y="4904"/>
                </a:lnTo>
                <a:close/>
                <a:moveTo>
                  <a:pt x="239338" y="37228"/>
                </a:moveTo>
                <a:lnTo>
                  <a:pt x="234635" y="37228"/>
                </a:lnTo>
                <a:lnTo>
                  <a:pt x="231332" y="33892"/>
                </a:lnTo>
                <a:lnTo>
                  <a:pt x="231332" y="31757"/>
                </a:lnTo>
                <a:lnTo>
                  <a:pt x="235269" y="35693"/>
                </a:lnTo>
                <a:lnTo>
                  <a:pt x="240873" y="35693"/>
                </a:lnTo>
                <a:close/>
                <a:moveTo>
                  <a:pt x="239205" y="42932"/>
                </a:moveTo>
                <a:lnTo>
                  <a:pt x="242073" y="45800"/>
                </a:lnTo>
                <a:lnTo>
                  <a:pt x="239705" y="45800"/>
                </a:lnTo>
                <a:lnTo>
                  <a:pt x="237437" y="43499"/>
                </a:lnTo>
                <a:lnTo>
                  <a:pt x="237437" y="40230"/>
                </a:lnTo>
                <a:lnTo>
                  <a:pt x="239105" y="38562"/>
                </a:lnTo>
                <a:lnTo>
                  <a:pt x="239105" y="42631"/>
                </a:lnTo>
                <a:close/>
                <a:moveTo>
                  <a:pt x="239338" y="68016"/>
                </a:moveTo>
                <a:lnTo>
                  <a:pt x="234635" y="68016"/>
                </a:lnTo>
                <a:lnTo>
                  <a:pt x="231332" y="64714"/>
                </a:lnTo>
                <a:lnTo>
                  <a:pt x="231332" y="62546"/>
                </a:lnTo>
                <a:lnTo>
                  <a:pt x="235269" y="66482"/>
                </a:lnTo>
                <a:lnTo>
                  <a:pt x="240873" y="66482"/>
                </a:lnTo>
                <a:close/>
                <a:moveTo>
                  <a:pt x="239338" y="98805"/>
                </a:moveTo>
                <a:lnTo>
                  <a:pt x="234635" y="98805"/>
                </a:lnTo>
                <a:lnTo>
                  <a:pt x="231332" y="95503"/>
                </a:lnTo>
                <a:lnTo>
                  <a:pt x="231332" y="93334"/>
                </a:lnTo>
                <a:lnTo>
                  <a:pt x="235269" y="97271"/>
                </a:lnTo>
                <a:lnTo>
                  <a:pt x="240873" y="97271"/>
                </a:lnTo>
                <a:close/>
                <a:moveTo>
                  <a:pt x="239205" y="104509"/>
                </a:moveTo>
                <a:lnTo>
                  <a:pt x="242073" y="107378"/>
                </a:lnTo>
                <a:lnTo>
                  <a:pt x="239705" y="107378"/>
                </a:lnTo>
                <a:lnTo>
                  <a:pt x="237437" y="105076"/>
                </a:lnTo>
                <a:lnTo>
                  <a:pt x="237437" y="101840"/>
                </a:lnTo>
                <a:lnTo>
                  <a:pt x="239105" y="100139"/>
                </a:lnTo>
                <a:lnTo>
                  <a:pt x="239105" y="104209"/>
                </a:lnTo>
                <a:close/>
                <a:moveTo>
                  <a:pt x="239105" y="115384"/>
                </a:moveTo>
                <a:lnTo>
                  <a:pt x="237437" y="113716"/>
                </a:lnTo>
                <a:lnTo>
                  <a:pt x="237437" y="110447"/>
                </a:lnTo>
                <a:lnTo>
                  <a:pt x="239705" y="108145"/>
                </a:lnTo>
                <a:lnTo>
                  <a:pt x="242073" y="108145"/>
                </a:lnTo>
                <a:lnTo>
                  <a:pt x="239105" y="111147"/>
                </a:lnTo>
                <a:lnTo>
                  <a:pt x="239105" y="115384"/>
                </a:lnTo>
                <a:close/>
                <a:moveTo>
                  <a:pt x="220425" y="117685"/>
                </a:moveTo>
                <a:lnTo>
                  <a:pt x="220425" y="112114"/>
                </a:lnTo>
                <a:lnTo>
                  <a:pt x="216488" y="108178"/>
                </a:lnTo>
                <a:lnTo>
                  <a:pt x="218657" y="108178"/>
                </a:lnTo>
                <a:lnTo>
                  <a:pt x="221959" y="111481"/>
                </a:lnTo>
                <a:lnTo>
                  <a:pt x="221959" y="116151"/>
                </a:lnTo>
                <a:close/>
                <a:moveTo>
                  <a:pt x="210618" y="117685"/>
                </a:moveTo>
                <a:lnTo>
                  <a:pt x="209083" y="116184"/>
                </a:lnTo>
                <a:lnTo>
                  <a:pt x="209083" y="111481"/>
                </a:lnTo>
                <a:lnTo>
                  <a:pt x="212419" y="108178"/>
                </a:lnTo>
                <a:lnTo>
                  <a:pt x="214587" y="108178"/>
                </a:lnTo>
                <a:lnTo>
                  <a:pt x="210618" y="112114"/>
                </a:lnTo>
                <a:lnTo>
                  <a:pt x="210618" y="117685"/>
                </a:lnTo>
                <a:close/>
                <a:moveTo>
                  <a:pt x="189636" y="117685"/>
                </a:moveTo>
                <a:lnTo>
                  <a:pt x="189636" y="112114"/>
                </a:lnTo>
                <a:lnTo>
                  <a:pt x="185700" y="108178"/>
                </a:lnTo>
                <a:lnTo>
                  <a:pt x="187868" y="108178"/>
                </a:lnTo>
                <a:lnTo>
                  <a:pt x="191170" y="111481"/>
                </a:lnTo>
                <a:lnTo>
                  <a:pt x="191170" y="116151"/>
                </a:lnTo>
                <a:close/>
                <a:moveTo>
                  <a:pt x="179829" y="117685"/>
                </a:moveTo>
                <a:lnTo>
                  <a:pt x="178294" y="116184"/>
                </a:lnTo>
                <a:lnTo>
                  <a:pt x="178294" y="111481"/>
                </a:lnTo>
                <a:lnTo>
                  <a:pt x="181630" y="108178"/>
                </a:lnTo>
                <a:lnTo>
                  <a:pt x="183798" y="108178"/>
                </a:lnTo>
                <a:lnTo>
                  <a:pt x="179829" y="112114"/>
                </a:lnTo>
                <a:lnTo>
                  <a:pt x="179829" y="117685"/>
                </a:lnTo>
                <a:close/>
                <a:moveTo>
                  <a:pt x="158847" y="117685"/>
                </a:moveTo>
                <a:lnTo>
                  <a:pt x="158847" y="112114"/>
                </a:lnTo>
                <a:lnTo>
                  <a:pt x="154911" y="108178"/>
                </a:lnTo>
                <a:lnTo>
                  <a:pt x="157079" y="108178"/>
                </a:lnTo>
                <a:lnTo>
                  <a:pt x="160382" y="111481"/>
                </a:lnTo>
                <a:lnTo>
                  <a:pt x="160382" y="116151"/>
                </a:lnTo>
                <a:close/>
                <a:moveTo>
                  <a:pt x="149040" y="117685"/>
                </a:moveTo>
                <a:lnTo>
                  <a:pt x="147506" y="116184"/>
                </a:lnTo>
                <a:lnTo>
                  <a:pt x="147506" y="111481"/>
                </a:lnTo>
                <a:lnTo>
                  <a:pt x="150842" y="108178"/>
                </a:lnTo>
                <a:lnTo>
                  <a:pt x="152976" y="108178"/>
                </a:lnTo>
                <a:lnTo>
                  <a:pt x="149040" y="112114"/>
                </a:lnTo>
                <a:lnTo>
                  <a:pt x="149040" y="117685"/>
                </a:lnTo>
                <a:close/>
                <a:moveTo>
                  <a:pt x="128059" y="117685"/>
                </a:moveTo>
                <a:lnTo>
                  <a:pt x="128059" y="112114"/>
                </a:lnTo>
                <a:lnTo>
                  <a:pt x="124122" y="108178"/>
                </a:lnTo>
                <a:lnTo>
                  <a:pt x="126291" y="108178"/>
                </a:lnTo>
                <a:lnTo>
                  <a:pt x="129593" y="111481"/>
                </a:lnTo>
                <a:lnTo>
                  <a:pt x="129593" y="116151"/>
                </a:lnTo>
                <a:close/>
                <a:moveTo>
                  <a:pt x="118252" y="117685"/>
                </a:moveTo>
                <a:lnTo>
                  <a:pt x="116717" y="116184"/>
                </a:lnTo>
                <a:lnTo>
                  <a:pt x="116717" y="111481"/>
                </a:lnTo>
                <a:lnTo>
                  <a:pt x="120053" y="108178"/>
                </a:lnTo>
                <a:lnTo>
                  <a:pt x="122188" y="108178"/>
                </a:lnTo>
                <a:lnTo>
                  <a:pt x="118252" y="112114"/>
                </a:lnTo>
                <a:close/>
                <a:moveTo>
                  <a:pt x="97270" y="117685"/>
                </a:moveTo>
                <a:lnTo>
                  <a:pt x="97270" y="112114"/>
                </a:lnTo>
                <a:lnTo>
                  <a:pt x="93334" y="108178"/>
                </a:lnTo>
                <a:lnTo>
                  <a:pt x="95469" y="108178"/>
                </a:lnTo>
                <a:lnTo>
                  <a:pt x="98804" y="111481"/>
                </a:lnTo>
                <a:lnTo>
                  <a:pt x="98804" y="116151"/>
                </a:lnTo>
                <a:close/>
                <a:moveTo>
                  <a:pt x="87463" y="117685"/>
                </a:moveTo>
                <a:lnTo>
                  <a:pt x="85929" y="116184"/>
                </a:lnTo>
                <a:lnTo>
                  <a:pt x="85929" y="111481"/>
                </a:lnTo>
                <a:lnTo>
                  <a:pt x="89231" y="108178"/>
                </a:lnTo>
                <a:lnTo>
                  <a:pt x="91399" y="108178"/>
                </a:lnTo>
                <a:lnTo>
                  <a:pt x="87463" y="112114"/>
                </a:lnTo>
                <a:close/>
                <a:moveTo>
                  <a:pt x="66481" y="117685"/>
                </a:moveTo>
                <a:lnTo>
                  <a:pt x="66481" y="112114"/>
                </a:lnTo>
                <a:lnTo>
                  <a:pt x="62545" y="108178"/>
                </a:lnTo>
                <a:lnTo>
                  <a:pt x="64680" y="108178"/>
                </a:lnTo>
                <a:lnTo>
                  <a:pt x="68016" y="111481"/>
                </a:lnTo>
                <a:lnTo>
                  <a:pt x="68016" y="116151"/>
                </a:lnTo>
                <a:close/>
                <a:moveTo>
                  <a:pt x="56674" y="117685"/>
                </a:moveTo>
                <a:lnTo>
                  <a:pt x="55140" y="116184"/>
                </a:lnTo>
                <a:lnTo>
                  <a:pt x="55140" y="111481"/>
                </a:lnTo>
                <a:lnTo>
                  <a:pt x="58442" y="108178"/>
                </a:lnTo>
                <a:lnTo>
                  <a:pt x="60610" y="108178"/>
                </a:lnTo>
                <a:lnTo>
                  <a:pt x="56674" y="112114"/>
                </a:lnTo>
                <a:close/>
                <a:moveTo>
                  <a:pt x="35693" y="117685"/>
                </a:moveTo>
                <a:lnTo>
                  <a:pt x="35693" y="112114"/>
                </a:lnTo>
                <a:lnTo>
                  <a:pt x="31723" y="108178"/>
                </a:lnTo>
                <a:lnTo>
                  <a:pt x="33891" y="108178"/>
                </a:lnTo>
                <a:lnTo>
                  <a:pt x="37227" y="111481"/>
                </a:lnTo>
                <a:lnTo>
                  <a:pt x="37227" y="116151"/>
                </a:lnTo>
                <a:close/>
                <a:moveTo>
                  <a:pt x="25886" y="117685"/>
                </a:moveTo>
                <a:lnTo>
                  <a:pt x="24351" y="116184"/>
                </a:lnTo>
                <a:lnTo>
                  <a:pt x="24351" y="111481"/>
                </a:lnTo>
                <a:lnTo>
                  <a:pt x="27654" y="108178"/>
                </a:lnTo>
                <a:lnTo>
                  <a:pt x="29822" y="108178"/>
                </a:lnTo>
                <a:lnTo>
                  <a:pt x="25886" y="112114"/>
                </a:lnTo>
                <a:lnTo>
                  <a:pt x="25886" y="117685"/>
                </a:lnTo>
                <a:close/>
                <a:moveTo>
                  <a:pt x="6972" y="85929"/>
                </a:moveTo>
                <a:lnTo>
                  <a:pt x="11675" y="85929"/>
                </a:lnTo>
                <a:lnTo>
                  <a:pt x="14978" y="89265"/>
                </a:lnTo>
                <a:lnTo>
                  <a:pt x="14978" y="91400"/>
                </a:lnTo>
                <a:lnTo>
                  <a:pt x="11042" y="87464"/>
                </a:lnTo>
                <a:lnTo>
                  <a:pt x="5438" y="87464"/>
                </a:lnTo>
                <a:close/>
                <a:moveTo>
                  <a:pt x="7106" y="80258"/>
                </a:moveTo>
                <a:lnTo>
                  <a:pt x="4237" y="77356"/>
                </a:lnTo>
                <a:lnTo>
                  <a:pt x="6605" y="77356"/>
                </a:lnTo>
                <a:lnTo>
                  <a:pt x="8873" y="79658"/>
                </a:lnTo>
                <a:lnTo>
                  <a:pt x="8873" y="82927"/>
                </a:lnTo>
                <a:lnTo>
                  <a:pt x="7206" y="84595"/>
                </a:lnTo>
                <a:lnTo>
                  <a:pt x="7206" y="80525"/>
                </a:lnTo>
                <a:close/>
                <a:moveTo>
                  <a:pt x="6972" y="55140"/>
                </a:moveTo>
                <a:lnTo>
                  <a:pt x="11675" y="55140"/>
                </a:lnTo>
                <a:lnTo>
                  <a:pt x="14978" y="58443"/>
                </a:lnTo>
                <a:lnTo>
                  <a:pt x="14978" y="60611"/>
                </a:lnTo>
                <a:lnTo>
                  <a:pt x="11042" y="56675"/>
                </a:lnTo>
                <a:lnTo>
                  <a:pt x="5438" y="56675"/>
                </a:lnTo>
                <a:close/>
                <a:moveTo>
                  <a:pt x="6972" y="24352"/>
                </a:moveTo>
                <a:lnTo>
                  <a:pt x="11675" y="24352"/>
                </a:lnTo>
                <a:lnTo>
                  <a:pt x="14978" y="27654"/>
                </a:lnTo>
                <a:lnTo>
                  <a:pt x="14978" y="29822"/>
                </a:lnTo>
                <a:lnTo>
                  <a:pt x="11042" y="25886"/>
                </a:lnTo>
                <a:lnTo>
                  <a:pt x="5438" y="25886"/>
                </a:lnTo>
                <a:close/>
                <a:moveTo>
                  <a:pt x="7106" y="18648"/>
                </a:moveTo>
                <a:lnTo>
                  <a:pt x="4237" y="15779"/>
                </a:lnTo>
                <a:lnTo>
                  <a:pt x="6605" y="15779"/>
                </a:lnTo>
                <a:lnTo>
                  <a:pt x="8873" y="18081"/>
                </a:lnTo>
                <a:lnTo>
                  <a:pt x="8873" y="21316"/>
                </a:lnTo>
                <a:lnTo>
                  <a:pt x="7206" y="23017"/>
                </a:lnTo>
                <a:lnTo>
                  <a:pt x="7206" y="18948"/>
                </a:lnTo>
                <a:close/>
                <a:moveTo>
                  <a:pt x="7206" y="7773"/>
                </a:moveTo>
                <a:lnTo>
                  <a:pt x="8873" y="9441"/>
                </a:lnTo>
                <a:lnTo>
                  <a:pt x="8873" y="12710"/>
                </a:lnTo>
                <a:lnTo>
                  <a:pt x="6605" y="15012"/>
                </a:lnTo>
                <a:lnTo>
                  <a:pt x="4237" y="15012"/>
                </a:lnTo>
                <a:lnTo>
                  <a:pt x="7206" y="12010"/>
                </a:lnTo>
                <a:lnTo>
                  <a:pt x="7206" y="7773"/>
                </a:lnTo>
                <a:close/>
                <a:moveTo>
                  <a:pt x="25886" y="5471"/>
                </a:moveTo>
                <a:lnTo>
                  <a:pt x="25886" y="11042"/>
                </a:lnTo>
                <a:lnTo>
                  <a:pt x="29822" y="15012"/>
                </a:lnTo>
                <a:lnTo>
                  <a:pt x="27654" y="15012"/>
                </a:lnTo>
                <a:lnTo>
                  <a:pt x="24351" y="11676"/>
                </a:lnTo>
                <a:lnTo>
                  <a:pt x="24351" y="6973"/>
                </a:lnTo>
                <a:close/>
                <a:moveTo>
                  <a:pt x="35693" y="5471"/>
                </a:moveTo>
                <a:lnTo>
                  <a:pt x="37227" y="6973"/>
                </a:lnTo>
                <a:lnTo>
                  <a:pt x="37227" y="11676"/>
                </a:lnTo>
                <a:lnTo>
                  <a:pt x="33891" y="15012"/>
                </a:lnTo>
                <a:lnTo>
                  <a:pt x="31723" y="15012"/>
                </a:lnTo>
                <a:lnTo>
                  <a:pt x="35693" y="11042"/>
                </a:lnTo>
                <a:lnTo>
                  <a:pt x="35693" y="5471"/>
                </a:lnTo>
                <a:close/>
                <a:moveTo>
                  <a:pt x="56674" y="5471"/>
                </a:moveTo>
                <a:lnTo>
                  <a:pt x="56674" y="11042"/>
                </a:lnTo>
                <a:lnTo>
                  <a:pt x="60610" y="15012"/>
                </a:lnTo>
                <a:lnTo>
                  <a:pt x="58442" y="15012"/>
                </a:lnTo>
                <a:lnTo>
                  <a:pt x="55140" y="11676"/>
                </a:lnTo>
                <a:lnTo>
                  <a:pt x="55140" y="6973"/>
                </a:lnTo>
                <a:close/>
                <a:moveTo>
                  <a:pt x="66481" y="5471"/>
                </a:moveTo>
                <a:lnTo>
                  <a:pt x="68016" y="6973"/>
                </a:lnTo>
                <a:lnTo>
                  <a:pt x="68016" y="11676"/>
                </a:lnTo>
                <a:lnTo>
                  <a:pt x="64680" y="15012"/>
                </a:lnTo>
                <a:lnTo>
                  <a:pt x="62512" y="15012"/>
                </a:lnTo>
                <a:lnTo>
                  <a:pt x="66481" y="11042"/>
                </a:lnTo>
                <a:lnTo>
                  <a:pt x="66481" y="5471"/>
                </a:lnTo>
                <a:close/>
                <a:moveTo>
                  <a:pt x="87463" y="5471"/>
                </a:moveTo>
                <a:lnTo>
                  <a:pt x="87463" y="11042"/>
                </a:lnTo>
                <a:lnTo>
                  <a:pt x="91399" y="15012"/>
                </a:lnTo>
                <a:lnTo>
                  <a:pt x="89231" y="15012"/>
                </a:lnTo>
                <a:lnTo>
                  <a:pt x="85929" y="11676"/>
                </a:lnTo>
                <a:lnTo>
                  <a:pt x="85929" y="6973"/>
                </a:lnTo>
                <a:close/>
                <a:moveTo>
                  <a:pt x="97270" y="5471"/>
                </a:moveTo>
                <a:lnTo>
                  <a:pt x="98804" y="6973"/>
                </a:lnTo>
                <a:lnTo>
                  <a:pt x="98804" y="11676"/>
                </a:lnTo>
                <a:lnTo>
                  <a:pt x="95502" y="15012"/>
                </a:lnTo>
                <a:lnTo>
                  <a:pt x="93334" y="15012"/>
                </a:lnTo>
                <a:lnTo>
                  <a:pt x="97270" y="11042"/>
                </a:lnTo>
                <a:lnTo>
                  <a:pt x="97270" y="5471"/>
                </a:lnTo>
                <a:close/>
                <a:moveTo>
                  <a:pt x="118252" y="5471"/>
                </a:moveTo>
                <a:lnTo>
                  <a:pt x="118252" y="11042"/>
                </a:lnTo>
                <a:lnTo>
                  <a:pt x="122188" y="15012"/>
                </a:lnTo>
                <a:lnTo>
                  <a:pt x="120053" y="15012"/>
                </a:lnTo>
                <a:lnTo>
                  <a:pt x="116717" y="11676"/>
                </a:lnTo>
                <a:lnTo>
                  <a:pt x="116717" y="6973"/>
                </a:lnTo>
                <a:close/>
                <a:moveTo>
                  <a:pt x="128059" y="5471"/>
                </a:moveTo>
                <a:lnTo>
                  <a:pt x="129593" y="6973"/>
                </a:lnTo>
                <a:lnTo>
                  <a:pt x="129593" y="11676"/>
                </a:lnTo>
                <a:lnTo>
                  <a:pt x="126291" y="15012"/>
                </a:lnTo>
                <a:lnTo>
                  <a:pt x="124122" y="15012"/>
                </a:lnTo>
                <a:lnTo>
                  <a:pt x="128059" y="11042"/>
                </a:lnTo>
                <a:lnTo>
                  <a:pt x="128059" y="5471"/>
                </a:lnTo>
                <a:close/>
                <a:moveTo>
                  <a:pt x="149040" y="5471"/>
                </a:moveTo>
                <a:lnTo>
                  <a:pt x="149040" y="11042"/>
                </a:lnTo>
                <a:lnTo>
                  <a:pt x="153010" y="15012"/>
                </a:lnTo>
                <a:lnTo>
                  <a:pt x="150842" y="15012"/>
                </a:lnTo>
                <a:lnTo>
                  <a:pt x="147506" y="11676"/>
                </a:lnTo>
                <a:lnTo>
                  <a:pt x="147506" y="6973"/>
                </a:lnTo>
                <a:close/>
                <a:moveTo>
                  <a:pt x="158847" y="5471"/>
                </a:moveTo>
                <a:lnTo>
                  <a:pt x="160382" y="6973"/>
                </a:lnTo>
                <a:lnTo>
                  <a:pt x="160382" y="11676"/>
                </a:lnTo>
                <a:lnTo>
                  <a:pt x="157079" y="15012"/>
                </a:lnTo>
                <a:lnTo>
                  <a:pt x="154911" y="15012"/>
                </a:lnTo>
                <a:lnTo>
                  <a:pt x="158847" y="11042"/>
                </a:lnTo>
                <a:close/>
                <a:moveTo>
                  <a:pt x="179829" y="5471"/>
                </a:moveTo>
                <a:lnTo>
                  <a:pt x="179829" y="11042"/>
                </a:lnTo>
                <a:lnTo>
                  <a:pt x="183798" y="15012"/>
                </a:lnTo>
                <a:lnTo>
                  <a:pt x="181630" y="15012"/>
                </a:lnTo>
                <a:lnTo>
                  <a:pt x="178294" y="11676"/>
                </a:lnTo>
                <a:lnTo>
                  <a:pt x="178294" y="6973"/>
                </a:lnTo>
                <a:close/>
                <a:moveTo>
                  <a:pt x="189636" y="5471"/>
                </a:moveTo>
                <a:lnTo>
                  <a:pt x="191170" y="6973"/>
                </a:lnTo>
                <a:lnTo>
                  <a:pt x="191170" y="11676"/>
                </a:lnTo>
                <a:lnTo>
                  <a:pt x="187868" y="15012"/>
                </a:lnTo>
                <a:lnTo>
                  <a:pt x="185700" y="15012"/>
                </a:lnTo>
                <a:lnTo>
                  <a:pt x="189636" y="11042"/>
                </a:lnTo>
                <a:lnTo>
                  <a:pt x="189636" y="5471"/>
                </a:lnTo>
                <a:close/>
                <a:moveTo>
                  <a:pt x="210618" y="5471"/>
                </a:moveTo>
                <a:lnTo>
                  <a:pt x="210618" y="11042"/>
                </a:lnTo>
                <a:lnTo>
                  <a:pt x="214587" y="15012"/>
                </a:lnTo>
                <a:lnTo>
                  <a:pt x="212419" y="15012"/>
                </a:lnTo>
                <a:lnTo>
                  <a:pt x="209083" y="11676"/>
                </a:lnTo>
                <a:lnTo>
                  <a:pt x="209083" y="6973"/>
                </a:lnTo>
                <a:close/>
                <a:moveTo>
                  <a:pt x="220425" y="5471"/>
                </a:moveTo>
                <a:lnTo>
                  <a:pt x="221959" y="6973"/>
                </a:lnTo>
                <a:lnTo>
                  <a:pt x="221959" y="11676"/>
                </a:lnTo>
                <a:lnTo>
                  <a:pt x="218657" y="15012"/>
                </a:lnTo>
                <a:lnTo>
                  <a:pt x="216488" y="15012"/>
                </a:lnTo>
                <a:lnTo>
                  <a:pt x="220425" y="11042"/>
                </a:lnTo>
                <a:lnTo>
                  <a:pt x="220425" y="5471"/>
                </a:lnTo>
                <a:close/>
                <a:moveTo>
                  <a:pt x="236636" y="112915"/>
                </a:moveTo>
                <a:lnTo>
                  <a:pt x="235302" y="111581"/>
                </a:lnTo>
                <a:lnTo>
                  <a:pt x="235302" y="109579"/>
                </a:lnTo>
                <a:lnTo>
                  <a:pt x="236736" y="108145"/>
                </a:lnTo>
                <a:lnTo>
                  <a:pt x="238604" y="108145"/>
                </a:lnTo>
                <a:lnTo>
                  <a:pt x="236636" y="110113"/>
                </a:lnTo>
                <a:close/>
                <a:moveTo>
                  <a:pt x="219757" y="107378"/>
                </a:moveTo>
                <a:lnTo>
                  <a:pt x="222760" y="104376"/>
                </a:lnTo>
                <a:lnTo>
                  <a:pt x="222760" y="100139"/>
                </a:lnTo>
                <a:lnTo>
                  <a:pt x="224427" y="101840"/>
                </a:lnTo>
                <a:lnTo>
                  <a:pt x="224427" y="105076"/>
                </a:lnTo>
                <a:lnTo>
                  <a:pt x="222159" y="107378"/>
                </a:lnTo>
                <a:close/>
                <a:moveTo>
                  <a:pt x="216488" y="107378"/>
                </a:moveTo>
                <a:lnTo>
                  <a:pt x="220425" y="103408"/>
                </a:lnTo>
                <a:lnTo>
                  <a:pt x="220425" y="97838"/>
                </a:lnTo>
                <a:lnTo>
                  <a:pt x="221959" y="99372"/>
                </a:lnTo>
                <a:lnTo>
                  <a:pt x="221959" y="104042"/>
                </a:lnTo>
                <a:lnTo>
                  <a:pt x="218657" y="107378"/>
                </a:lnTo>
                <a:lnTo>
                  <a:pt x="216488" y="107378"/>
                </a:lnTo>
                <a:close/>
                <a:moveTo>
                  <a:pt x="212419" y="107378"/>
                </a:moveTo>
                <a:lnTo>
                  <a:pt x="209083" y="104042"/>
                </a:lnTo>
                <a:lnTo>
                  <a:pt x="209083" y="99372"/>
                </a:lnTo>
                <a:lnTo>
                  <a:pt x="210618" y="97838"/>
                </a:lnTo>
                <a:lnTo>
                  <a:pt x="210618" y="103408"/>
                </a:lnTo>
                <a:lnTo>
                  <a:pt x="214587" y="107378"/>
                </a:lnTo>
                <a:lnTo>
                  <a:pt x="212419" y="107378"/>
                </a:lnTo>
                <a:close/>
                <a:moveTo>
                  <a:pt x="208916" y="107378"/>
                </a:moveTo>
                <a:lnTo>
                  <a:pt x="206648" y="105076"/>
                </a:lnTo>
                <a:lnTo>
                  <a:pt x="206648" y="101840"/>
                </a:lnTo>
                <a:lnTo>
                  <a:pt x="208316" y="100139"/>
                </a:lnTo>
                <a:lnTo>
                  <a:pt x="208316" y="104376"/>
                </a:lnTo>
                <a:lnTo>
                  <a:pt x="211285" y="107378"/>
                </a:lnTo>
                <a:lnTo>
                  <a:pt x="208916" y="107378"/>
                </a:lnTo>
                <a:close/>
                <a:moveTo>
                  <a:pt x="205848" y="112915"/>
                </a:moveTo>
                <a:lnTo>
                  <a:pt x="204513" y="111581"/>
                </a:lnTo>
                <a:lnTo>
                  <a:pt x="204513" y="109579"/>
                </a:lnTo>
                <a:lnTo>
                  <a:pt x="205948" y="108145"/>
                </a:lnTo>
                <a:lnTo>
                  <a:pt x="207816" y="108145"/>
                </a:lnTo>
                <a:lnTo>
                  <a:pt x="205848" y="110113"/>
                </a:lnTo>
                <a:close/>
                <a:moveTo>
                  <a:pt x="188969" y="107378"/>
                </a:moveTo>
                <a:lnTo>
                  <a:pt x="191837" y="104509"/>
                </a:lnTo>
                <a:lnTo>
                  <a:pt x="191971" y="104209"/>
                </a:lnTo>
                <a:lnTo>
                  <a:pt x="191971" y="100139"/>
                </a:lnTo>
                <a:lnTo>
                  <a:pt x="193639" y="101840"/>
                </a:lnTo>
                <a:lnTo>
                  <a:pt x="193639" y="105076"/>
                </a:lnTo>
                <a:lnTo>
                  <a:pt x="191337" y="107378"/>
                </a:lnTo>
                <a:lnTo>
                  <a:pt x="188969" y="107378"/>
                </a:lnTo>
                <a:close/>
                <a:moveTo>
                  <a:pt x="185700" y="107378"/>
                </a:moveTo>
                <a:lnTo>
                  <a:pt x="189636" y="103408"/>
                </a:lnTo>
                <a:lnTo>
                  <a:pt x="189636" y="97838"/>
                </a:lnTo>
                <a:lnTo>
                  <a:pt x="191170" y="99372"/>
                </a:lnTo>
                <a:lnTo>
                  <a:pt x="191170" y="104042"/>
                </a:lnTo>
                <a:lnTo>
                  <a:pt x="187868" y="107378"/>
                </a:lnTo>
                <a:lnTo>
                  <a:pt x="185700" y="107378"/>
                </a:lnTo>
                <a:close/>
                <a:moveTo>
                  <a:pt x="181630" y="107378"/>
                </a:moveTo>
                <a:lnTo>
                  <a:pt x="178294" y="104042"/>
                </a:lnTo>
                <a:lnTo>
                  <a:pt x="178294" y="99372"/>
                </a:lnTo>
                <a:lnTo>
                  <a:pt x="179829" y="97838"/>
                </a:lnTo>
                <a:lnTo>
                  <a:pt x="179829" y="103408"/>
                </a:lnTo>
                <a:lnTo>
                  <a:pt x="183798" y="107378"/>
                </a:lnTo>
                <a:lnTo>
                  <a:pt x="181630" y="107378"/>
                </a:lnTo>
                <a:close/>
                <a:moveTo>
                  <a:pt x="178128" y="107378"/>
                </a:moveTo>
                <a:lnTo>
                  <a:pt x="175826" y="105076"/>
                </a:lnTo>
                <a:lnTo>
                  <a:pt x="175826" y="101840"/>
                </a:lnTo>
                <a:lnTo>
                  <a:pt x="177527" y="100139"/>
                </a:lnTo>
                <a:lnTo>
                  <a:pt x="177527" y="104209"/>
                </a:lnTo>
                <a:lnTo>
                  <a:pt x="177627" y="104509"/>
                </a:lnTo>
                <a:lnTo>
                  <a:pt x="180496" y="107378"/>
                </a:lnTo>
                <a:lnTo>
                  <a:pt x="178128" y="107378"/>
                </a:lnTo>
                <a:close/>
                <a:moveTo>
                  <a:pt x="175059" y="112915"/>
                </a:moveTo>
                <a:lnTo>
                  <a:pt x="173725" y="111581"/>
                </a:lnTo>
                <a:lnTo>
                  <a:pt x="173725" y="109579"/>
                </a:lnTo>
                <a:lnTo>
                  <a:pt x="175159" y="108145"/>
                </a:lnTo>
                <a:lnTo>
                  <a:pt x="177027" y="108145"/>
                </a:lnTo>
                <a:lnTo>
                  <a:pt x="175059" y="110113"/>
                </a:lnTo>
                <a:close/>
                <a:moveTo>
                  <a:pt x="158180" y="107378"/>
                </a:moveTo>
                <a:lnTo>
                  <a:pt x="161182" y="104376"/>
                </a:lnTo>
                <a:lnTo>
                  <a:pt x="161182" y="100139"/>
                </a:lnTo>
                <a:lnTo>
                  <a:pt x="162850" y="101840"/>
                </a:lnTo>
                <a:lnTo>
                  <a:pt x="162850" y="105076"/>
                </a:lnTo>
                <a:lnTo>
                  <a:pt x="160548" y="107378"/>
                </a:lnTo>
                <a:close/>
                <a:moveTo>
                  <a:pt x="154911" y="107378"/>
                </a:moveTo>
                <a:lnTo>
                  <a:pt x="158847" y="103408"/>
                </a:lnTo>
                <a:lnTo>
                  <a:pt x="158847" y="97838"/>
                </a:lnTo>
                <a:lnTo>
                  <a:pt x="160382" y="99372"/>
                </a:lnTo>
                <a:lnTo>
                  <a:pt x="160382" y="104042"/>
                </a:lnTo>
                <a:lnTo>
                  <a:pt x="157079" y="107378"/>
                </a:lnTo>
                <a:lnTo>
                  <a:pt x="154911" y="107378"/>
                </a:lnTo>
                <a:close/>
                <a:moveTo>
                  <a:pt x="150842" y="107378"/>
                </a:moveTo>
                <a:lnTo>
                  <a:pt x="147506" y="104042"/>
                </a:lnTo>
                <a:lnTo>
                  <a:pt x="147506" y="99372"/>
                </a:lnTo>
                <a:lnTo>
                  <a:pt x="149040" y="97838"/>
                </a:lnTo>
                <a:lnTo>
                  <a:pt x="149040" y="103408"/>
                </a:lnTo>
                <a:lnTo>
                  <a:pt x="153010" y="107378"/>
                </a:lnTo>
                <a:lnTo>
                  <a:pt x="150842" y="107378"/>
                </a:lnTo>
                <a:close/>
                <a:moveTo>
                  <a:pt x="147339" y="107378"/>
                </a:moveTo>
                <a:lnTo>
                  <a:pt x="145037" y="105076"/>
                </a:lnTo>
                <a:lnTo>
                  <a:pt x="145037" y="101840"/>
                </a:lnTo>
                <a:lnTo>
                  <a:pt x="146739" y="100139"/>
                </a:lnTo>
                <a:lnTo>
                  <a:pt x="146739" y="104376"/>
                </a:lnTo>
                <a:lnTo>
                  <a:pt x="149707" y="107378"/>
                </a:lnTo>
                <a:lnTo>
                  <a:pt x="147339" y="107378"/>
                </a:lnTo>
                <a:close/>
                <a:moveTo>
                  <a:pt x="144270" y="112915"/>
                </a:moveTo>
                <a:lnTo>
                  <a:pt x="142936" y="111581"/>
                </a:lnTo>
                <a:lnTo>
                  <a:pt x="142936" y="109579"/>
                </a:lnTo>
                <a:lnTo>
                  <a:pt x="144370" y="108145"/>
                </a:lnTo>
                <a:lnTo>
                  <a:pt x="146238" y="108145"/>
                </a:lnTo>
                <a:lnTo>
                  <a:pt x="144270" y="110113"/>
                </a:lnTo>
                <a:close/>
                <a:moveTo>
                  <a:pt x="127391" y="107378"/>
                </a:moveTo>
                <a:lnTo>
                  <a:pt x="130260" y="104509"/>
                </a:lnTo>
                <a:lnTo>
                  <a:pt x="130394" y="104209"/>
                </a:lnTo>
                <a:lnTo>
                  <a:pt x="130394" y="100139"/>
                </a:lnTo>
                <a:lnTo>
                  <a:pt x="132061" y="101840"/>
                </a:lnTo>
                <a:lnTo>
                  <a:pt x="132061" y="105076"/>
                </a:lnTo>
                <a:lnTo>
                  <a:pt x="129760" y="107378"/>
                </a:lnTo>
                <a:lnTo>
                  <a:pt x="127391" y="107378"/>
                </a:lnTo>
                <a:close/>
                <a:moveTo>
                  <a:pt x="124122" y="107378"/>
                </a:moveTo>
                <a:lnTo>
                  <a:pt x="128059" y="103408"/>
                </a:lnTo>
                <a:lnTo>
                  <a:pt x="128059" y="97838"/>
                </a:lnTo>
                <a:lnTo>
                  <a:pt x="129593" y="99372"/>
                </a:lnTo>
                <a:lnTo>
                  <a:pt x="129593" y="104042"/>
                </a:lnTo>
                <a:lnTo>
                  <a:pt x="126291" y="107378"/>
                </a:lnTo>
                <a:lnTo>
                  <a:pt x="124122" y="107378"/>
                </a:lnTo>
                <a:close/>
                <a:moveTo>
                  <a:pt x="120053" y="107378"/>
                </a:moveTo>
                <a:lnTo>
                  <a:pt x="116717" y="104042"/>
                </a:lnTo>
                <a:lnTo>
                  <a:pt x="116717" y="99372"/>
                </a:lnTo>
                <a:lnTo>
                  <a:pt x="118252" y="97838"/>
                </a:lnTo>
                <a:lnTo>
                  <a:pt x="118252" y="103408"/>
                </a:lnTo>
                <a:lnTo>
                  <a:pt x="122188" y="107378"/>
                </a:lnTo>
                <a:lnTo>
                  <a:pt x="120053" y="107378"/>
                </a:lnTo>
                <a:close/>
                <a:moveTo>
                  <a:pt x="116550" y="107378"/>
                </a:moveTo>
                <a:lnTo>
                  <a:pt x="114249" y="105076"/>
                </a:lnTo>
                <a:lnTo>
                  <a:pt x="114249" y="101840"/>
                </a:lnTo>
                <a:lnTo>
                  <a:pt x="115950" y="100139"/>
                </a:lnTo>
                <a:lnTo>
                  <a:pt x="115950" y="104209"/>
                </a:lnTo>
                <a:lnTo>
                  <a:pt x="116050" y="104509"/>
                </a:lnTo>
                <a:lnTo>
                  <a:pt x="118919" y="107378"/>
                </a:lnTo>
                <a:lnTo>
                  <a:pt x="116550" y="107378"/>
                </a:lnTo>
                <a:close/>
                <a:moveTo>
                  <a:pt x="113482" y="112915"/>
                </a:moveTo>
                <a:lnTo>
                  <a:pt x="112147" y="111581"/>
                </a:lnTo>
                <a:lnTo>
                  <a:pt x="112147" y="109579"/>
                </a:lnTo>
                <a:lnTo>
                  <a:pt x="113582" y="108145"/>
                </a:lnTo>
                <a:lnTo>
                  <a:pt x="115450" y="108145"/>
                </a:lnTo>
                <a:lnTo>
                  <a:pt x="113482" y="110113"/>
                </a:lnTo>
                <a:close/>
                <a:moveTo>
                  <a:pt x="96603" y="107378"/>
                </a:moveTo>
                <a:lnTo>
                  <a:pt x="99605" y="104376"/>
                </a:lnTo>
                <a:lnTo>
                  <a:pt x="99605" y="100139"/>
                </a:lnTo>
                <a:lnTo>
                  <a:pt x="101273" y="101840"/>
                </a:lnTo>
                <a:lnTo>
                  <a:pt x="101273" y="105076"/>
                </a:lnTo>
                <a:lnTo>
                  <a:pt x="98971" y="107378"/>
                </a:lnTo>
                <a:close/>
                <a:moveTo>
                  <a:pt x="93334" y="107378"/>
                </a:moveTo>
                <a:lnTo>
                  <a:pt x="97270" y="103408"/>
                </a:lnTo>
                <a:lnTo>
                  <a:pt x="97270" y="97838"/>
                </a:lnTo>
                <a:lnTo>
                  <a:pt x="98804" y="99372"/>
                </a:lnTo>
                <a:lnTo>
                  <a:pt x="98804" y="104042"/>
                </a:lnTo>
                <a:lnTo>
                  <a:pt x="95469" y="107378"/>
                </a:lnTo>
                <a:lnTo>
                  <a:pt x="93334" y="107378"/>
                </a:lnTo>
                <a:close/>
                <a:moveTo>
                  <a:pt x="89231" y="107378"/>
                </a:moveTo>
                <a:lnTo>
                  <a:pt x="85929" y="104042"/>
                </a:lnTo>
                <a:lnTo>
                  <a:pt x="85929" y="99372"/>
                </a:lnTo>
                <a:lnTo>
                  <a:pt x="87463" y="97838"/>
                </a:lnTo>
                <a:lnTo>
                  <a:pt x="87463" y="103408"/>
                </a:lnTo>
                <a:lnTo>
                  <a:pt x="91399" y="107378"/>
                </a:lnTo>
                <a:lnTo>
                  <a:pt x="89231" y="107378"/>
                </a:lnTo>
                <a:close/>
                <a:moveTo>
                  <a:pt x="85762" y="107378"/>
                </a:moveTo>
                <a:lnTo>
                  <a:pt x="83460" y="105076"/>
                </a:lnTo>
                <a:lnTo>
                  <a:pt x="83460" y="101840"/>
                </a:lnTo>
                <a:lnTo>
                  <a:pt x="85128" y="100139"/>
                </a:lnTo>
                <a:lnTo>
                  <a:pt x="85128" y="104376"/>
                </a:lnTo>
                <a:lnTo>
                  <a:pt x="88130" y="107378"/>
                </a:lnTo>
                <a:lnTo>
                  <a:pt x="85762" y="107378"/>
                </a:lnTo>
                <a:close/>
                <a:moveTo>
                  <a:pt x="82660" y="112915"/>
                </a:moveTo>
                <a:lnTo>
                  <a:pt x="81359" y="111581"/>
                </a:lnTo>
                <a:lnTo>
                  <a:pt x="81359" y="109579"/>
                </a:lnTo>
                <a:lnTo>
                  <a:pt x="82793" y="108145"/>
                </a:lnTo>
                <a:lnTo>
                  <a:pt x="84628" y="108145"/>
                </a:lnTo>
                <a:lnTo>
                  <a:pt x="82660" y="110113"/>
                </a:lnTo>
                <a:close/>
                <a:moveTo>
                  <a:pt x="65814" y="107378"/>
                </a:moveTo>
                <a:lnTo>
                  <a:pt x="68683" y="104509"/>
                </a:lnTo>
                <a:lnTo>
                  <a:pt x="68816" y="104209"/>
                </a:lnTo>
                <a:lnTo>
                  <a:pt x="68816" y="100139"/>
                </a:lnTo>
                <a:lnTo>
                  <a:pt x="70484" y="101840"/>
                </a:lnTo>
                <a:lnTo>
                  <a:pt x="70484" y="105076"/>
                </a:lnTo>
                <a:lnTo>
                  <a:pt x="68183" y="107378"/>
                </a:lnTo>
                <a:lnTo>
                  <a:pt x="65814" y="107378"/>
                </a:lnTo>
                <a:close/>
                <a:moveTo>
                  <a:pt x="62512" y="107378"/>
                </a:moveTo>
                <a:lnTo>
                  <a:pt x="66481" y="103408"/>
                </a:lnTo>
                <a:lnTo>
                  <a:pt x="66481" y="97838"/>
                </a:lnTo>
                <a:lnTo>
                  <a:pt x="68016" y="99372"/>
                </a:lnTo>
                <a:lnTo>
                  <a:pt x="68016" y="104042"/>
                </a:lnTo>
                <a:lnTo>
                  <a:pt x="64680" y="107378"/>
                </a:lnTo>
                <a:lnTo>
                  <a:pt x="62512" y="107378"/>
                </a:lnTo>
                <a:close/>
                <a:moveTo>
                  <a:pt x="58442" y="107378"/>
                </a:moveTo>
                <a:lnTo>
                  <a:pt x="55140" y="104042"/>
                </a:lnTo>
                <a:lnTo>
                  <a:pt x="55140" y="99372"/>
                </a:lnTo>
                <a:lnTo>
                  <a:pt x="56674" y="97838"/>
                </a:lnTo>
                <a:lnTo>
                  <a:pt x="56674" y="103408"/>
                </a:lnTo>
                <a:lnTo>
                  <a:pt x="60610" y="107378"/>
                </a:lnTo>
                <a:lnTo>
                  <a:pt x="58442" y="107378"/>
                </a:lnTo>
                <a:close/>
                <a:moveTo>
                  <a:pt x="54973" y="107378"/>
                </a:moveTo>
                <a:lnTo>
                  <a:pt x="52671" y="105076"/>
                </a:lnTo>
                <a:lnTo>
                  <a:pt x="52671" y="101840"/>
                </a:lnTo>
                <a:lnTo>
                  <a:pt x="54339" y="100139"/>
                </a:lnTo>
                <a:lnTo>
                  <a:pt x="54339" y="104209"/>
                </a:lnTo>
                <a:lnTo>
                  <a:pt x="54473" y="104509"/>
                </a:lnTo>
                <a:lnTo>
                  <a:pt x="57341" y="107378"/>
                </a:lnTo>
                <a:lnTo>
                  <a:pt x="54973" y="107378"/>
                </a:lnTo>
                <a:close/>
                <a:moveTo>
                  <a:pt x="51871" y="112915"/>
                </a:moveTo>
                <a:lnTo>
                  <a:pt x="50570" y="111581"/>
                </a:lnTo>
                <a:lnTo>
                  <a:pt x="50570" y="109579"/>
                </a:lnTo>
                <a:lnTo>
                  <a:pt x="51971" y="108145"/>
                </a:lnTo>
                <a:lnTo>
                  <a:pt x="53839" y="108145"/>
                </a:lnTo>
                <a:lnTo>
                  <a:pt x="51871" y="110113"/>
                </a:lnTo>
                <a:close/>
                <a:moveTo>
                  <a:pt x="35026" y="107378"/>
                </a:moveTo>
                <a:lnTo>
                  <a:pt x="37994" y="104376"/>
                </a:lnTo>
                <a:lnTo>
                  <a:pt x="37994" y="100139"/>
                </a:lnTo>
                <a:lnTo>
                  <a:pt x="39696" y="101840"/>
                </a:lnTo>
                <a:lnTo>
                  <a:pt x="39696" y="105076"/>
                </a:lnTo>
                <a:lnTo>
                  <a:pt x="37394" y="107378"/>
                </a:lnTo>
                <a:close/>
                <a:moveTo>
                  <a:pt x="31723" y="107378"/>
                </a:moveTo>
                <a:lnTo>
                  <a:pt x="35693" y="103408"/>
                </a:lnTo>
                <a:lnTo>
                  <a:pt x="35693" y="97838"/>
                </a:lnTo>
                <a:lnTo>
                  <a:pt x="37227" y="99372"/>
                </a:lnTo>
                <a:lnTo>
                  <a:pt x="37227" y="104042"/>
                </a:lnTo>
                <a:lnTo>
                  <a:pt x="33891" y="107378"/>
                </a:lnTo>
                <a:lnTo>
                  <a:pt x="31723" y="107378"/>
                </a:lnTo>
                <a:close/>
                <a:moveTo>
                  <a:pt x="27654" y="107378"/>
                </a:moveTo>
                <a:lnTo>
                  <a:pt x="24351" y="104042"/>
                </a:lnTo>
                <a:lnTo>
                  <a:pt x="24351" y="99372"/>
                </a:lnTo>
                <a:lnTo>
                  <a:pt x="25886" y="97838"/>
                </a:lnTo>
                <a:lnTo>
                  <a:pt x="25886" y="103408"/>
                </a:lnTo>
                <a:lnTo>
                  <a:pt x="29822" y="107378"/>
                </a:lnTo>
                <a:lnTo>
                  <a:pt x="27654" y="107378"/>
                </a:lnTo>
                <a:close/>
                <a:moveTo>
                  <a:pt x="24184" y="107378"/>
                </a:moveTo>
                <a:lnTo>
                  <a:pt x="21883" y="105076"/>
                </a:lnTo>
                <a:lnTo>
                  <a:pt x="21883" y="101840"/>
                </a:lnTo>
                <a:lnTo>
                  <a:pt x="23551" y="100139"/>
                </a:lnTo>
                <a:lnTo>
                  <a:pt x="23551" y="104376"/>
                </a:lnTo>
                <a:lnTo>
                  <a:pt x="26553" y="107378"/>
                </a:lnTo>
                <a:lnTo>
                  <a:pt x="24184" y="107378"/>
                </a:lnTo>
                <a:close/>
                <a:moveTo>
                  <a:pt x="21082" y="112915"/>
                </a:moveTo>
                <a:lnTo>
                  <a:pt x="19781" y="111581"/>
                </a:lnTo>
                <a:lnTo>
                  <a:pt x="19781" y="109579"/>
                </a:lnTo>
                <a:lnTo>
                  <a:pt x="21182" y="108145"/>
                </a:lnTo>
                <a:lnTo>
                  <a:pt x="23050" y="108145"/>
                </a:lnTo>
                <a:lnTo>
                  <a:pt x="21082" y="110113"/>
                </a:lnTo>
                <a:close/>
                <a:moveTo>
                  <a:pt x="9674" y="10242"/>
                </a:moveTo>
                <a:lnTo>
                  <a:pt x="11008" y="11576"/>
                </a:lnTo>
                <a:lnTo>
                  <a:pt x="11008" y="13577"/>
                </a:lnTo>
                <a:lnTo>
                  <a:pt x="9574" y="15012"/>
                </a:lnTo>
                <a:lnTo>
                  <a:pt x="7706" y="15012"/>
                </a:lnTo>
                <a:lnTo>
                  <a:pt x="9674" y="13044"/>
                </a:lnTo>
                <a:close/>
                <a:moveTo>
                  <a:pt x="26553" y="15779"/>
                </a:moveTo>
                <a:lnTo>
                  <a:pt x="23551" y="18781"/>
                </a:lnTo>
                <a:lnTo>
                  <a:pt x="23551" y="23017"/>
                </a:lnTo>
                <a:lnTo>
                  <a:pt x="21883" y="21316"/>
                </a:lnTo>
                <a:lnTo>
                  <a:pt x="21883" y="18081"/>
                </a:lnTo>
                <a:lnTo>
                  <a:pt x="24184" y="15779"/>
                </a:lnTo>
                <a:lnTo>
                  <a:pt x="26553" y="15779"/>
                </a:lnTo>
                <a:close/>
                <a:moveTo>
                  <a:pt x="29822" y="15779"/>
                </a:moveTo>
                <a:lnTo>
                  <a:pt x="25886" y="19748"/>
                </a:lnTo>
                <a:lnTo>
                  <a:pt x="25886" y="25319"/>
                </a:lnTo>
                <a:lnTo>
                  <a:pt x="24351" y="23785"/>
                </a:lnTo>
                <a:lnTo>
                  <a:pt x="24351" y="19115"/>
                </a:lnTo>
                <a:lnTo>
                  <a:pt x="27654" y="15779"/>
                </a:lnTo>
                <a:lnTo>
                  <a:pt x="29822" y="15779"/>
                </a:lnTo>
                <a:close/>
                <a:moveTo>
                  <a:pt x="33891" y="15779"/>
                </a:moveTo>
                <a:lnTo>
                  <a:pt x="37227" y="19115"/>
                </a:lnTo>
                <a:lnTo>
                  <a:pt x="37227" y="23785"/>
                </a:lnTo>
                <a:lnTo>
                  <a:pt x="35693" y="25319"/>
                </a:lnTo>
                <a:lnTo>
                  <a:pt x="35693" y="19748"/>
                </a:lnTo>
                <a:lnTo>
                  <a:pt x="31723" y="15779"/>
                </a:lnTo>
                <a:lnTo>
                  <a:pt x="33891" y="15779"/>
                </a:lnTo>
                <a:close/>
                <a:moveTo>
                  <a:pt x="37394" y="15779"/>
                </a:moveTo>
                <a:lnTo>
                  <a:pt x="39696" y="18081"/>
                </a:lnTo>
                <a:lnTo>
                  <a:pt x="39696" y="21316"/>
                </a:lnTo>
                <a:lnTo>
                  <a:pt x="37994" y="23017"/>
                </a:lnTo>
                <a:lnTo>
                  <a:pt x="37994" y="18781"/>
                </a:lnTo>
                <a:lnTo>
                  <a:pt x="35026" y="15779"/>
                </a:lnTo>
                <a:lnTo>
                  <a:pt x="37394" y="15779"/>
                </a:lnTo>
                <a:close/>
                <a:moveTo>
                  <a:pt x="40463" y="10242"/>
                </a:moveTo>
                <a:lnTo>
                  <a:pt x="41797" y="11576"/>
                </a:lnTo>
                <a:lnTo>
                  <a:pt x="41797" y="13577"/>
                </a:lnTo>
                <a:lnTo>
                  <a:pt x="40363" y="15012"/>
                </a:lnTo>
                <a:lnTo>
                  <a:pt x="38495" y="15012"/>
                </a:lnTo>
                <a:lnTo>
                  <a:pt x="40463" y="13044"/>
                </a:lnTo>
                <a:close/>
                <a:moveTo>
                  <a:pt x="57341" y="15779"/>
                </a:moveTo>
                <a:lnTo>
                  <a:pt x="54473" y="18648"/>
                </a:lnTo>
                <a:lnTo>
                  <a:pt x="54339" y="18948"/>
                </a:lnTo>
                <a:lnTo>
                  <a:pt x="54339" y="23017"/>
                </a:lnTo>
                <a:lnTo>
                  <a:pt x="52671" y="21316"/>
                </a:lnTo>
                <a:lnTo>
                  <a:pt x="52671" y="18081"/>
                </a:lnTo>
                <a:lnTo>
                  <a:pt x="54973" y="15779"/>
                </a:lnTo>
                <a:lnTo>
                  <a:pt x="57341" y="15779"/>
                </a:lnTo>
                <a:close/>
                <a:moveTo>
                  <a:pt x="60610" y="15779"/>
                </a:moveTo>
                <a:lnTo>
                  <a:pt x="56674" y="19748"/>
                </a:lnTo>
                <a:lnTo>
                  <a:pt x="56674" y="25319"/>
                </a:lnTo>
                <a:lnTo>
                  <a:pt x="55140" y="23785"/>
                </a:lnTo>
                <a:lnTo>
                  <a:pt x="55140" y="19115"/>
                </a:lnTo>
                <a:lnTo>
                  <a:pt x="58442" y="15779"/>
                </a:lnTo>
                <a:lnTo>
                  <a:pt x="60610" y="15779"/>
                </a:lnTo>
                <a:close/>
                <a:moveTo>
                  <a:pt x="64680" y="15779"/>
                </a:moveTo>
                <a:lnTo>
                  <a:pt x="68016" y="19115"/>
                </a:lnTo>
                <a:lnTo>
                  <a:pt x="68016" y="23785"/>
                </a:lnTo>
                <a:lnTo>
                  <a:pt x="66481" y="25319"/>
                </a:lnTo>
                <a:lnTo>
                  <a:pt x="66481" y="19748"/>
                </a:lnTo>
                <a:lnTo>
                  <a:pt x="62545" y="15779"/>
                </a:lnTo>
                <a:lnTo>
                  <a:pt x="64680" y="15779"/>
                </a:lnTo>
                <a:close/>
                <a:moveTo>
                  <a:pt x="68183" y="15779"/>
                </a:moveTo>
                <a:lnTo>
                  <a:pt x="70484" y="18081"/>
                </a:lnTo>
                <a:lnTo>
                  <a:pt x="70484" y="21316"/>
                </a:lnTo>
                <a:lnTo>
                  <a:pt x="68783" y="23017"/>
                </a:lnTo>
                <a:lnTo>
                  <a:pt x="68783" y="18948"/>
                </a:lnTo>
                <a:lnTo>
                  <a:pt x="68683" y="18648"/>
                </a:lnTo>
                <a:lnTo>
                  <a:pt x="65814" y="15779"/>
                </a:lnTo>
                <a:lnTo>
                  <a:pt x="68183" y="15779"/>
                </a:lnTo>
                <a:close/>
                <a:moveTo>
                  <a:pt x="71251" y="10242"/>
                </a:moveTo>
                <a:lnTo>
                  <a:pt x="72586" y="11576"/>
                </a:lnTo>
                <a:lnTo>
                  <a:pt x="72586" y="13577"/>
                </a:lnTo>
                <a:lnTo>
                  <a:pt x="71151" y="15012"/>
                </a:lnTo>
                <a:lnTo>
                  <a:pt x="69283" y="15012"/>
                </a:lnTo>
                <a:lnTo>
                  <a:pt x="71251" y="13044"/>
                </a:lnTo>
                <a:lnTo>
                  <a:pt x="71251" y="10242"/>
                </a:lnTo>
                <a:close/>
                <a:moveTo>
                  <a:pt x="88130" y="15779"/>
                </a:moveTo>
                <a:lnTo>
                  <a:pt x="85128" y="18781"/>
                </a:lnTo>
                <a:lnTo>
                  <a:pt x="85128" y="23017"/>
                </a:lnTo>
                <a:lnTo>
                  <a:pt x="83460" y="21316"/>
                </a:lnTo>
                <a:lnTo>
                  <a:pt x="83460" y="18081"/>
                </a:lnTo>
                <a:lnTo>
                  <a:pt x="85762" y="15779"/>
                </a:lnTo>
                <a:lnTo>
                  <a:pt x="88130" y="15779"/>
                </a:lnTo>
                <a:close/>
                <a:moveTo>
                  <a:pt x="91399" y="15779"/>
                </a:moveTo>
                <a:lnTo>
                  <a:pt x="87463" y="19748"/>
                </a:lnTo>
                <a:lnTo>
                  <a:pt x="87463" y="25319"/>
                </a:lnTo>
                <a:lnTo>
                  <a:pt x="85929" y="23785"/>
                </a:lnTo>
                <a:lnTo>
                  <a:pt x="85929" y="19115"/>
                </a:lnTo>
                <a:lnTo>
                  <a:pt x="89231" y="15779"/>
                </a:lnTo>
                <a:lnTo>
                  <a:pt x="91399" y="15779"/>
                </a:lnTo>
                <a:close/>
                <a:moveTo>
                  <a:pt x="95469" y="15779"/>
                </a:moveTo>
                <a:lnTo>
                  <a:pt x="98804" y="19115"/>
                </a:lnTo>
                <a:lnTo>
                  <a:pt x="98804" y="23785"/>
                </a:lnTo>
                <a:lnTo>
                  <a:pt x="97270" y="25319"/>
                </a:lnTo>
                <a:lnTo>
                  <a:pt x="97270" y="19748"/>
                </a:lnTo>
                <a:lnTo>
                  <a:pt x="93334" y="15779"/>
                </a:lnTo>
                <a:lnTo>
                  <a:pt x="95469" y="15779"/>
                </a:lnTo>
                <a:close/>
                <a:moveTo>
                  <a:pt x="98971" y="15779"/>
                </a:moveTo>
                <a:lnTo>
                  <a:pt x="101273" y="18081"/>
                </a:lnTo>
                <a:lnTo>
                  <a:pt x="101273" y="21316"/>
                </a:lnTo>
                <a:lnTo>
                  <a:pt x="99572" y="23017"/>
                </a:lnTo>
                <a:lnTo>
                  <a:pt x="99572" y="18781"/>
                </a:lnTo>
                <a:lnTo>
                  <a:pt x="96603" y="15779"/>
                </a:lnTo>
                <a:lnTo>
                  <a:pt x="98971" y="15779"/>
                </a:lnTo>
                <a:close/>
                <a:moveTo>
                  <a:pt x="102040" y="10242"/>
                </a:moveTo>
                <a:lnTo>
                  <a:pt x="103374" y="11576"/>
                </a:lnTo>
                <a:lnTo>
                  <a:pt x="103374" y="13577"/>
                </a:lnTo>
                <a:lnTo>
                  <a:pt x="101940" y="15012"/>
                </a:lnTo>
                <a:lnTo>
                  <a:pt x="100072" y="15012"/>
                </a:lnTo>
                <a:lnTo>
                  <a:pt x="102040" y="13044"/>
                </a:lnTo>
                <a:close/>
                <a:moveTo>
                  <a:pt x="118919" y="15779"/>
                </a:moveTo>
                <a:lnTo>
                  <a:pt x="116050" y="18648"/>
                </a:lnTo>
                <a:lnTo>
                  <a:pt x="115917" y="18948"/>
                </a:lnTo>
                <a:lnTo>
                  <a:pt x="115917" y="23017"/>
                </a:lnTo>
                <a:lnTo>
                  <a:pt x="114249" y="21316"/>
                </a:lnTo>
                <a:lnTo>
                  <a:pt x="114249" y="18081"/>
                </a:lnTo>
                <a:lnTo>
                  <a:pt x="116550" y="15779"/>
                </a:lnTo>
                <a:lnTo>
                  <a:pt x="118919" y="15779"/>
                </a:lnTo>
                <a:close/>
                <a:moveTo>
                  <a:pt x="122188" y="15779"/>
                </a:moveTo>
                <a:lnTo>
                  <a:pt x="118252" y="19748"/>
                </a:lnTo>
                <a:lnTo>
                  <a:pt x="118252" y="25319"/>
                </a:lnTo>
                <a:lnTo>
                  <a:pt x="116717" y="23785"/>
                </a:lnTo>
                <a:lnTo>
                  <a:pt x="116717" y="19115"/>
                </a:lnTo>
                <a:lnTo>
                  <a:pt x="120053" y="15779"/>
                </a:lnTo>
                <a:lnTo>
                  <a:pt x="122188" y="15779"/>
                </a:lnTo>
                <a:close/>
                <a:moveTo>
                  <a:pt x="126291" y="15779"/>
                </a:moveTo>
                <a:lnTo>
                  <a:pt x="129593" y="19115"/>
                </a:lnTo>
                <a:lnTo>
                  <a:pt x="129593" y="23785"/>
                </a:lnTo>
                <a:lnTo>
                  <a:pt x="128059" y="25319"/>
                </a:lnTo>
                <a:lnTo>
                  <a:pt x="128059" y="19748"/>
                </a:lnTo>
                <a:lnTo>
                  <a:pt x="124122" y="15779"/>
                </a:lnTo>
                <a:lnTo>
                  <a:pt x="126291" y="15779"/>
                </a:lnTo>
                <a:close/>
                <a:moveTo>
                  <a:pt x="129760" y="15779"/>
                </a:moveTo>
                <a:lnTo>
                  <a:pt x="132061" y="18081"/>
                </a:lnTo>
                <a:lnTo>
                  <a:pt x="132061" y="21316"/>
                </a:lnTo>
                <a:lnTo>
                  <a:pt x="130394" y="23017"/>
                </a:lnTo>
                <a:lnTo>
                  <a:pt x="130394" y="18948"/>
                </a:lnTo>
                <a:lnTo>
                  <a:pt x="130260" y="18648"/>
                </a:lnTo>
                <a:lnTo>
                  <a:pt x="127391" y="15779"/>
                </a:lnTo>
                <a:lnTo>
                  <a:pt x="129760" y="15779"/>
                </a:lnTo>
                <a:close/>
                <a:moveTo>
                  <a:pt x="132862" y="10242"/>
                </a:moveTo>
                <a:lnTo>
                  <a:pt x="134163" y="11576"/>
                </a:lnTo>
                <a:lnTo>
                  <a:pt x="134163" y="13577"/>
                </a:lnTo>
                <a:lnTo>
                  <a:pt x="132729" y="15012"/>
                </a:lnTo>
                <a:lnTo>
                  <a:pt x="130894" y="15012"/>
                </a:lnTo>
                <a:lnTo>
                  <a:pt x="132862" y="13044"/>
                </a:lnTo>
                <a:close/>
                <a:moveTo>
                  <a:pt x="149707" y="15779"/>
                </a:moveTo>
                <a:lnTo>
                  <a:pt x="146739" y="18781"/>
                </a:lnTo>
                <a:lnTo>
                  <a:pt x="146739" y="23017"/>
                </a:lnTo>
                <a:lnTo>
                  <a:pt x="145037" y="21316"/>
                </a:lnTo>
                <a:lnTo>
                  <a:pt x="145037" y="18081"/>
                </a:lnTo>
                <a:lnTo>
                  <a:pt x="147339" y="15779"/>
                </a:lnTo>
                <a:lnTo>
                  <a:pt x="149707" y="15779"/>
                </a:lnTo>
                <a:close/>
                <a:moveTo>
                  <a:pt x="153010" y="15779"/>
                </a:moveTo>
                <a:lnTo>
                  <a:pt x="149040" y="19748"/>
                </a:lnTo>
                <a:lnTo>
                  <a:pt x="149040" y="25319"/>
                </a:lnTo>
                <a:lnTo>
                  <a:pt x="147506" y="23785"/>
                </a:lnTo>
                <a:lnTo>
                  <a:pt x="147506" y="19115"/>
                </a:lnTo>
                <a:lnTo>
                  <a:pt x="150842" y="15779"/>
                </a:lnTo>
                <a:lnTo>
                  <a:pt x="153010" y="15779"/>
                </a:lnTo>
                <a:close/>
                <a:moveTo>
                  <a:pt x="157079" y="15779"/>
                </a:moveTo>
                <a:lnTo>
                  <a:pt x="160382" y="19115"/>
                </a:lnTo>
                <a:lnTo>
                  <a:pt x="160382" y="23785"/>
                </a:lnTo>
                <a:lnTo>
                  <a:pt x="158847" y="25319"/>
                </a:lnTo>
                <a:lnTo>
                  <a:pt x="158847" y="19748"/>
                </a:lnTo>
                <a:lnTo>
                  <a:pt x="154911" y="15779"/>
                </a:lnTo>
                <a:lnTo>
                  <a:pt x="157079" y="15779"/>
                </a:lnTo>
                <a:close/>
                <a:moveTo>
                  <a:pt x="160548" y="15779"/>
                </a:moveTo>
                <a:lnTo>
                  <a:pt x="162850" y="18081"/>
                </a:lnTo>
                <a:lnTo>
                  <a:pt x="162850" y="21316"/>
                </a:lnTo>
                <a:lnTo>
                  <a:pt x="161182" y="23017"/>
                </a:lnTo>
                <a:lnTo>
                  <a:pt x="161182" y="18781"/>
                </a:lnTo>
                <a:lnTo>
                  <a:pt x="158180" y="15779"/>
                </a:lnTo>
                <a:lnTo>
                  <a:pt x="160548" y="15779"/>
                </a:lnTo>
                <a:close/>
                <a:moveTo>
                  <a:pt x="163651" y="10242"/>
                </a:moveTo>
                <a:lnTo>
                  <a:pt x="164952" y="11576"/>
                </a:lnTo>
                <a:lnTo>
                  <a:pt x="164952" y="13577"/>
                </a:lnTo>
                <a:lnTo>
                  <a:pt x="163551" y="15012"/>
                </a:lnTo>
                <a:lnTo>
                  <a:pt x="161683" y="15012"/>
                </a:lnTo>
                <a:lnTo>
                  <a:pt x="163651" y="13044"/>
                </a:lnTo>
                <a:close/>
                <a:moveTo>
                  <a:pt x="180496" y="15779"/>
                </a:moveTo>
                <a:lnTo>
                  <a:pt x="177627" y="18648"/>
                </a:lnTo>
                <a:lnTo>
                  <a:pt x="177527" y="18948"/>
                </a:lnTo>
                <a:lnTo>
                  <a:pt x="177527" y="23017"/>
                </a:lnTo>
                <a:lnTo>
                  <a:pt x="175826" y="21316"/>
                </a:lnTo>
                <a:lnTo>
                  <a:pt x="175826" y="18081"/>
                </a:lnTo>
                <a:lnTo>
                  <a:pt x="178128" y="15779"/>
                </a:lnTo>
                <a:lnTo>
                  <a:pt x="180496" y="15779"/>
                </a:lnTo>
                <a:close/>
                <a:moveTo>
                  <a:pt x="183798" y="15779"/>
                </a:moveTo>
                <a:lnTo>
                  <a:pt x="179829" y="19748"/>
                </a:lnTo>
                <a:lnTo>
                  <a:pt x="179829" y="25319"/>
                </a:lnTo>
                <a:lnTo>
                  <a:pt x="178294" y="23785"/>
                </a:lnTo>
                <a:lnTo>
                  <a:pt x="178294" y="19115"/>
                </a:lnTo>
                <a:lnTo>
                  <a:pt x="181630" y="15779"/>
                </a:lnTo>
                <a:lnTo>
                  <a:pt x="183798" y="15779"/>
                </a:lnTo>
                <a:close/>
                <a:moveTo>
                  <a:pt x="187868" y="15779"/>
                </a:moveTo>
                <a:lnTo>
                  <a:pt x="191170" y="19115"/>
                </a:lnTo>
                <a:lnTo>
                  <a:pt x="191170" y="23785"/>
                </a:lnTo>
                <a:lnTo>
                  <a:pt x="189636" y="25319"/>
                </a:lnTo>
                <a:lnTo>
                  <a:pt x="189636" y="19748"/>
                </a:lnTo>
                <a:lnTo>
                  <a:pt x="185700" y="15779"/>
                </a:lnTo>
                <a:lnTo>
                  <a:pt x="187868" y="15779"/>
                </a:lnTo>
                <a:close/>
                <a:moveTo>
                  <a:pt x="191337" y="15779"/>
                </a:moveTo>
                <a:lnTo>
                  <a:pt x="193639" y="18081"/>
                </a:lnTo>
                <a:lnTo>
                  <a:pt x="193639" y="21316"/>
                </a:lnTo>
                <a:lnTo>
                  <a:pt x="191971" y="23017"/>
                </a:lnTo>
                <a:lnTo>
                  <a:pt x="191971" y="18948"/>
                </a:lnTo>
                <a:lnTo>
                  <a:pt x="191837" y="18648"/>
                </a:lnTo>
                <a:lnTo>
                  <a:pt x="188969" y="15779"/>
                </a:lnTo>
                <a:lnTo>
                  <a:pt x="191337" y="15779"/>
                </a:lnTo>
                <a:close/>
                <a:moveTo>
                  <a:pt x="194439" y="10242"/>
                </a:moveTo>
                <a:lnTo>
                  <a:pt x="195740" y="11576"/>
                </a:lnTo>
                <a:lnTo>
                  <a:pt x="195740" y="13577"/>
                </a:lnTo>
                <a:lnTo>
                  <a:pt x="194339" y="15012"/>
                </a:lnTo>
                <a:lnTo>
                  <a:pt x="192471" y="15012"/>
                </a:lnTo>
                <a:lnTo>
                  <a:pt x="194439" y="13044"/>
                </a:lnTo>
                <a:close/>
                <a:moveTo>
                  <a:pt x="211285" y="15779"/>
                </a:moveTo>
                <a:lnTo>
                  <a:pt x="208316" y="18781"/>
                </a:lnTo>
                <a:lnTo>
                  <a:pt x="208316" y="23017"/>
                </a:lnTo>
                <a:lnTo>
                  <a:pt x="206615" y="21316"/>
                </a:lnTo>
                <a:lnTo>
                  <a:pt x="206615" y="18081"/>
                </a:lnTo>
                <a:lnTo>
                  <a:pt x="208916" y="15779"/>
                </a:lnTo>
                <a:lnTo>
                  <a:pt x="211285" y="15779"/>
                </a:lnTo>
                <a:close/>
                <a:moveTo>
                  <a:pt x="214587" y="15779"/>
                </a:moveTo>
                <a:lnTo>
                  <a:pt x="210618" y="19748"/>
                </a:lnTo>
                <a:lnTo>
                  <a:pt x="210618" y="25319"/>
                </a:lnTo>
                <a:lnTo>
                  <a:pt x="209083" y="23785"/>
                </a:lnTo>
                <a:lnTo>
                  <a:pt x="209083" y="19115"/>
                </a:lnTo>
                <a:lnTo>
                  <a:pt x="212419" y="15779"/>
                </a:lnTo>
                <a:lnTo>
                  <a:pt x="214587" y="15779"/>
                </a:lnTo>
                <a:close/>
                <a:moveTo>
                  <a:pt x="218657" y="15779"/>
                </a:moveTo>
                <a:lnTo>
                  <a:pt x="221959" y="19115"/>
                </a:lnTo>
                <a:lnTo>
                  <a:pt x="221959" y="23785"/>
                </a:lnTo>
                <a:lnTo>
                  <a:pt x="220425" y="25319"/>
                </a:lnTo>
                <a:lnTo>
                  <a:pt x="220425" y="19748"/>
                </a:lnTo>
                <a:lnTo>
                  <a:pt x="216488" y="15779"/>
                </a:lnTo>
                <a:lnTo>
                  <a:pt x="218657" y="15779"/>
                </a:lnTo>
                <a:close/>
                <a:moveTo>
                  <a:pt x="222126" y="15779"/>
                </a:moveTo>
                <a:lnTo>
                  <a:pt x="224427" y="18081"/>
                </a:lnTo>
                <a:lnTo>
                  <a:pt x="224427" y="21316"/>
                </a:lnTo>
                <a:lnTo>
                  <a:pt x="222760" y="23017"/>
                </a:lnTo>
                <a:lnTo>
                  <a:pt x="222760" y="18781"/>
                </a:lnTo>
                <a:lnTo>
                  <a:pt x="219757" y="15779"/>
                </a:lnTo>
                <a:lnTo>
                  <a:pt x="222126" y="15779"/>
                </a:lnTo>
                <a:close/>
                <a:moveTo>
                  <a:pt x="225228" y="10242"/>
                </a:moveTo>
                <a:lnTo>
                  <a:pt x="226529" y="11576"/>
                </a:lnTo>
                <a:lnTo>
                  <a:pt x="226529" y="13577"/>
                </a:lnTo>
                <a:lnTo>
                  <a:pt x="225128" y="15012"/>
                </a:lnTo>
                <a:lnTo>
                  <a:pt x="223260" y="15012"/>
                </a:lnTo>
                <a:lnTo>
                  <a:pt x="225228" y="13044"/>
                </a:lnTo>
                <a:close/>
                <a:moveTo>
                  <a:pt x="234635" y="14011"/>
                </a:moveTo>
                <a:lnTo>
                  <a:pt x="235635" y="15012"/>
                </a:lnTo>
                <a:lnTo>
                  <a:pt x="231866" y="15012"/>
                </a:lnTo>
                <a:lnTo>
                  <a:pt x="234535" y="12343"/>
                </a:lnTo>
                <a:lnTo>
                  <a:pt x="234535" y="13744"/>
                </a:lnTo>
                <a:close/>
                <a:moveTo>
                  <a:pt x="234635" y="75588"/>
                </a:moveTo>
                <a:lnTo>
                  <a:pt x="235635" y="76589"/>
                </a:lnTo>
                <a:lnTo>
                  <a:pt x="231866" y="76589"/>
                </a:lnTo>
                <a:lnTo>
                  <a:pt x="234535" y="73920"/>
                </a:lnTo>
                <a:lnTo>
                  <a:pt x="234535" y="75321"/>
                </a:lnTo>
                <a:close/>
                <a:moveTo>
                  <a:pt x="234535" y="109413"/>
                </a:moveTo>
                <a:lnTo>
                  <a:pt x="234535" y="110814"/>
                </a:lnTo>
                <a:lnTo>
                  <a:pt x="231899" y="108178"/>
                </a:lnTo>
                <a:lnTo>
                  <a:pt x="235635" y="108178"/>
                </a:lnTo>
                <a:lnTo>
                  <a:pt x="234635" y="109146"/>
                </a:lnTo>
                <a:close/>
                <a:moveTo>
                  <a:pt x="227229" y="109146"/>
                </a:moveTo>
                <a:lnTo>
                  <a:pt x="226229" y="108178"/>
                </a:lnTo>
                <a:lnTo>
                  <a:pt x="229965" y="108178"/>
                </a:lnTo>
                <a:lnTo>
                  <a:pt x="227330" y="110814"/>
                </a:lnTo>
                <a:lnTo>
                  <a:pt x="227330" y="109413"/>
                </a:lnTo>
                <a:close/>
                <a:moveTo>
                  <a:pt x="227330" y="104743"/>
                </a:moveTo>
                <a:lnTo>
                  <a:pt x="229965" y="107378"/>
                </a:lnTo>
                <a:lnTo>
                  <a:pt x="226229" y="107378"/>
                </a:lnTo>
                <a:lnTo>
                  <a:pt x="227330" y="106277"/>
                </a:lnTo>
                <a:lnTo>
                  <a:pt x="227330" y="104743"/>
                </a:lnTo>
                <a:close/>
                <a:moveTo>
                  <a:pt x="227897" y="104175"/>
                </a:moveTo>
                <a:lnTo>
                  <a:pt x="229264" y="104175"/>
                </a:lnTo>
                <a:lnTo>
                  <a:pt x="229431" y="104175"/>
                </a:lnTo>
                <a:lnTo>
                  <a:pt x="230532" y="103075"/>
                </a:lnTo>
                <a:lnTo>
                  <a:pt x="230532" y="106811"/>
                </a:lnTo>
                <a:close/>
                <a:moveTo>
                  <a:pt x="230532" y="108712"/>
                </a:moveTo>
                <a:lnTo>
                  <a:pt x="230532" y="112448"/>
                </a:lnTo>
                <a:lnTo>
                  <a:pt x="229431" y="111381"/>
                </a:lnTo>
                <a:lnTo>
                  <a:pt x="227897" y="111381"/>
                </a:lnTo>
                <a:close/>
                <a:moveTo>
                  <a:pt x="231332" y="108712"/>
                </a:moveTo>
                <a:lnTo>
                  <a:pt x="233968" y="111381"/>
                </a:lnTo>
                <a:lnTo>
                  <a:pt x="232567" y="111381"/>
                </a:lnTo>
                <a:lnTo>
                  <a:pt x="232300" y="111481"/>
                </a:lnTo>
                <a:lnTo>
                  <a:pt x="231332" y="112448"/>
                </a:lnTo>
                <a:lnTo>
                  <a:pt x="231332" y="108712"/>
                </a:lnTo>
                <a:close/>
                <a:moveTo>
                  <a:pt x="231866" y="107378"/>
                </a:moveTo>
                <a:lnTo>
                  <a:pt x="234535" y="104743"/>
                </a:lnTo>
                <a:lnTo>
                  <a:pt x="234535" y="106277"/>
                </a:lnTo>
                <a:lnTo>
                  <a:pt x="235635" y="107378"/>
                </a:lnTo>
                <a:close/>
                <a:moveTo>
                  <a:pt x="231332" y="106811"/>
                </a:moveTo>
                <a:lnTo>
                  <a:pt x="231332" y="103075"/>
                </a:lnTo>
                <a:lnTo>
                  <a:pt x="232300" y="104042"/>
                </a:lnTo>
                <a:lnTo>
                  <a:pt x="232567" y="104175"/>
                </a:lnTo>
                <a:lnTo>
                  <a:pt x="233968" y="104175"/>
                </a:lnTo>
                <a:close/>
                <a:moveTo>
                  <a:pt x="230532" y="101941"/>
                </a:moveTo>
                <a:lnTo>
                  <a:pt x="229097" y="103375"/>
                </a:lnTo>
                <a:lnTo>
                  <a:pt x="227096" y="103375"/>
                </a:lnTo>
                <a:lnTo>
                  <a:pt x="225762" y="102074"/>
                </a:lnTo>
                <a:lnTo>
                  <a:pt x="228397" y="102074"/>
                </a:lnTo>
                <a:lnTo>
                  <a:pt x="228564" y="102074"/>
                </a:lnTo>
                <a:lnTo>
                  <a:pt x="230532" y="100106"/>
                </a:lnTo>
                <a:lnTo>
                  <a:pt x="230532" y="101941"/>
                </a:lnTo>
                <a:close/>
                <a:moveTo>
                  <a:pt x="228230" y="101273"/>
                </a:moveTo>
                <a:lnTo>
                  <a:pt x="224995" y="101273"/>
                </a:lnTo>
                <a:lnTo>
                  <a:pt x="223327" y="99606"/>
                </a:lnTo>
                <a:lnTo>
                  <a:pt x="227363" y="99606"/>
                </a:lnTo>
                <a:lnTo>
                  <a:pt x="227530" y="99606"/>
                </a:lnTo>
                <a:lnTo>
                  <a:pt x="230532" y="96603"/>
                </a:lnTo>
                <a:lnTo>
                  <a:pt x="230532" y="98972"/>
                </a:lnTo>
                <a:close/>
                <a:moveTo>
                  <a:pt x="227229" y="98805"/>
                </a:moveTo>
                <a:lnTo>
                  <a:pt x="222526" y="98805"/>
                </a:lnTo>
                <a:lnTo>
                  <a:pt x="220992" y="97271"/>
                </a:lnTo>
                <a:lnTo>
                  <a:pt x="226429" y="97271"/>
                </a:lnTo>
                <a:lnTo>
                  <a:pt x="226596" y="97271"/>
                </a:lnTo>
                <a:lnTo>
                  <a:pt x="230532" y="93334"/>
                </a:lnTo>
                <a:lnTo>
                  <a:pt x="230532" y="95503"/>
                </a:lnTo>
                <a:close/>
                <a:moveTo>
                  <a:pt x="203746" y="109413"/>
                </a:moveTo>
                <a:lnTo>
                  <a:pt x="203746" y="110814"/>
                </a:lnTo>
                <a:lnTo>
                  <a:pt x="201077" y="108178"/>
                </a:lnTo>
                <a:lnTo>
                  <a:pt x="204847" y="108178"/>
                </a:lnTo>
                <a:lnTo>
                  <a:pt x="203846" y="109146"/>
                </a:lnTo>
                <a:close/>
                <a:moveTo>
                  <a:pt x="196407" y="109146"/>
                </a:moveTo>
                <a:lnTo>
                  <a:pt x="195440" y="108178"/>
                </a:lnTo>
                <a:lnTo>
                  <a:pt x="199176" y="108178"/>
                </a:lnTo>
                <a:lnTo>
                  <a:pt x="196541" y="110814"/>
                </a:lnTo>
                <a:lnTo>
                  <a:pt x="196541" y="109413"/>
                </a:lnTo>
                <a:close/>
                <a:moveTo>
                  <a:pt x="192538" y="99606"/>
                </a:moveTo>
                <a:lnTo>
                  <a:pt x="196741" y="99606"/>
                </a:lnTo>
                <a:lnTo>
                  <a:pt x="199743" y="96603"/>
                </a:lnTo>
                <a:lnTo>
                  <a:pt x="199743" y="98972"/>
                </a:lnTo>
                <a:lnTo>
                  <a:pt x="197441" y="101273"/>
                </a:lnTo>
                <a:lnTo>
                  <a:pt x="194206" y="101273"/>
                </a:lnTo>
                <a:close/>
                <a:moveTo>
                  <a:pt x="190203" y="97271"/>
                </a:moveTo>
                <a:lnTo>
                  <a:pt x="195807" y="97271"/>
                </a:lnTo>
                <a:lnTo>
                  <a:pt x="199743" y="93334"/>
                </a:lnTo>
                <a:lnTo>
                  <a:pt x="199743" y="95503"/>
                </a:lnTo>
                <a:lnTo>
                  <a:pt x="196441" y="98805"/>
                </a:lnTo>
                <a:lnTo>
                  <a:pt x="191737" y="98805"/>
                </a:lnTo>
                <a:close/>
                <a:moveTo>
                  <a:pt x="177761" y="98805"/>
                </a:moveTo>
                <a:lnTo>
                  <a:pt x="173057" y="98805"/>
                </a:lnTo>
                <a:lnTo>
                  <a:pt x="169755" y="95503"/>
                </a:lnTo>
                <a:lnTo>
                  <a:pt x="169755" y="93334"/>
                </a:lnTo>
                <a:lnTo>
                  <a:pt x="173691" y="97271"/>
                </a:lnTo>
                <a:lnTo>
                  <a:pt x="179262" y="97271"/>
                </a:lnTo>
                <a:close/>
                <a:moveTo>
                  <a:pt x="175292" y="101273"/>
                </a:moveTo>
                <a:lnTo>
                  <a:pt x="172023" y="101273"/>
                </a:lnTo>
                <a:lnTo>
                  <a:pt x="169755" y="98972"/>
                </a:lnTo>
                <a:lnTo>
                  <a:pt x="169755" y="96603"/>
                </a:lnTo>
                <a:lnTo>
                  <a:pt x="172724" y="99606"/>
                </a:lnTo>
                <a:lnTo>
                  <a:pt x="176960" y="99606"/>
                </a:lnTo>
                <a:close/>
                <a:moveTo>
                  <a:pt x="173191" y="103375"/>
                </a:moveTo>
                <a:lnTo>
                  <a:pt x="171156" y="103375"/>
                </a:lnTo>
                <a:lnTo>
                  <a:pt x="169755" y="101941"/>
                </a:lnTo>
                <a:lnTo>
                  <a:pt x="169755" y="100106"/>
                </a:lnTo>
                <a:lnTo>
                  <a:pt x="171723" y="102074"/>
                </a:lnTo>
                <a:lnTo>
                  <a:pt x="174492" y="102074"/>
                </a:lnTo>
                <a:close/>
                <a:moveTo>
                  <a:pt x="172957" y="109413"/>
                </a:moveTo>
                <a:lnTo>
                  <a:pt x="172957" y="110814"/>
                </a:lnTo>
                <a:lnTo>
                  <a:pt x="170289" y="108178"/>
                </a:lnTo>
                <a:lnTo>
                  <a:pt x="174025" y="108178"/>
                </a:lnTo>
                <a:lnTo>
                  <a:pt x="173057" y="109146"/>
                </a:lnTo>
                <a:close/>
                <a:moveTo>
                  <a:pt x="165619" y="109146"/>
                </a:moveTo>
                <a:lnTo>
                  <a:pt x="164651" y="108178"/>
                </a:lnTo>
                <a:lnTo>
                  <a:pt x="168387" y="108178"/>
                </a:lnTo>
                <a:lnTo>
                  <a:pt x="165752" y="110814"/>
                </a:lnTo>
                <a:lnTo>
                  <a:pt x="165752" y="109413"/>
                </a:lnTo>
                <a:close/>
                <a:moveTo>
                  <a:pt x="161749" y="99606"/>
                </a:moveTo>
                <a:lnTo>
                  <a:pt x="165786" y="99606"/>
                </a:lnTo>
                <a:lnTo>
                  <a:pt x="165952" y="99606"/>
                </a:lnTo>
                <a:lnTo>
                  <a:pt x="168954" y="96603"/>
                </a:lnTo>
                <a:lnTo>
                  <a:pt x="168954" y="98972"/>
                </a:lnTo>
                <a:lnTo>
                  <a:pt x="166653" y="101273"/>
                </a:lnTo>
                <a:lnTo>
                  <a:pt x="163417" y="101273"/>
                </a:lnTo>
                <a:close/>
                <a:moveTo>
                  <a:pt x="159414" y="97271"/>
                </a:moveTo>
                <a:lnTo>
                  <a:pt x="164852" y="97271"/>
                </a:lnTo>
                <a:lnTo>
                  <a:pt x="164985" y="97271"/>
                </a:lnTo>
                <a:lnTo>
                  <a:pt x="168954" y="93334"/>
                </a:lnTo>
                <a:lnTo>
                  <a:pt x="168954" y="95503"/>
                </a:lnTo>
                <a:lnTo>
                  <a:pt x="165619" y="98805"/>
                </a:lnTo>
                <a:lnTo>
                  <a:pt x="160949" y="98805"/>
                </a:lnTo>
                <a:close/>
                <a:moveTo>
                  <a:pt x="142135" y="109413"/>
                </a:moveTo>
                <a:lnTo>
                  <a:pt x="142135" y="110814"/>
                </a:lnTo>
                <a:lnTo>
                  <a:pt x="139500" y="108178"/>
                </a:lnTo>
                <a:lnTo>
                  <a:pt x="143236" y="108178"/>
                </a:lnTo>
                <a:lnTo>
                  <a:pt x="142269" y="109146"/>
                </a:lnTo>
                <a:close/>
                <a:moveTo>
                  <a:pt x="134830" y="109146"/>
                </a:moveTo>
                <a:lnTo>
                  <a:pt x="133863" y="108178"/>
                </a:lnTo>
                <a:lnTo>
                  <a:pt x="137599" y="108178"/>
                </a:lnTo>
                <a:lnTo>
                  <a:pt x="134964" y="110814"/>
                </a:lnTo>
                <a:lnTo>
                  <a:pt x="134964" y="109413"/>
                </a:lnTo>
                <a:close/>
                <a:moveTo>
                  <a:pt x="130927" y="99606"/>
                </a:moveTo>
                <a:lnTo>
                  <a:pt x="135164" y="99606"/>
                </a:lnTo>
                <a:lnTo>
                  <a:pt x="138166" y="96603"/>
                </a:lnTo>
                <a:lnTo>
                  <a:pt x="138166" y="98972"/>
                </a:lnTo>
                <a:lnTo>
                  <a:pt x="135864" y="101273"/>
                </a:lnTo>
                <a:lnTo>
                  <a:pt x="132629" y="101273"/>
                </a:lnTo>
                <a:close/>
                <a:moveTo>
                  <a:pt x="128626" y="97271"/>
                </a:moveTo>
                <a:lnTo>
                  <a:pt x="134196" y="97271"/>
                </a:lnTo>
                <a:lnTo>
                  <a:pt x="138166" y="93334"/>
                </a:lnTo>
                <a:lnTo>
                  <a:pt x="138166" y="95503"/>
                </a:lnTo>
                <a:lnTo>
                  <a:pt x="134830" y="98805"/>
                </a:lnTo>
                <a:lnTo>
                  <a:pt x="130160" y="98805"/>
                </a:lnTo>
                <a:close/>
                <a:moveTo>
                  <a:pt x="116150" y="98805"/>
                </a:moveTo>
                <a:lnTo>
                  <a:pt x="111480" y="98805"/>
                </a:lnTo>
                <a:lnTo>
                  <a:pt x="108144" y="95503"/>
                </a:lnTo>
                <a:lnTo>
                  <a:pt x="108144" y="93334"/>
                </a:lnTo>
                <a:lnTo>
                  <a:pt x="112114" y="97271"/>
                </a:lnTo>
                <a:lnTo>
                  <a:pt x="117685" y="97271"/>
                </a:lnTo>
                <a:close/>
                <a:moveTo>
                  <a:pt x="113682" y="101273"/>
                </a:moveTo>
                <a:lnTo>
                  <a:pt x="110446" y="101273"/>
                </a:lnTo>
                <a:lnTo>
                  <a:pt x="108144" y="98972"/>
                </a:lnTo>
                <a:lnTo>
                  <a:pt x="108144" y="96603"/>
                </a:lnTo>
                <a:lnTo>
                  <a:pt x="111147" y="99606"/>
                </a:lnTo>
                <a:lnTo>
                  <a:pt x="115383" y="99606"/>
                </a:lnTo>
                <a:close/>
                <a:moveTo>
                  <a:pt x="111580" y="103375"/>
                </a:moveTo>
                <a:lnTo>
                  <a:pt x="109579" y="103375"/>
                </a:lnTo>
                <a:lnTo>
                  <a:pt x="108144" y="101941"/>
                </a:lnTo>
                <a:lnTo>
                  <a:pt x="108144" y="100106"/>
                </a:lnTo>
                <a:lnTo>
                  <a:pt x="110112" y="102074"/>
                </a:lnTo>
                <a:lnTo>
                  <a:pt x="112914" y="102074"/>
                </a:lnTo>
                <a:close/>
                <a:moveTo>
                  <a:pt x="111347" y="109413"/>
                </a:moveTo>
                <a:lnTo>
                  <a:pt x="111347" y="110814"/>
                </a:lnTo>
                <a:lnTo>
                  <a:pt x="108711" y="108178"/>
                </a:lnTo>
                <a:lnTo>
                  <a:pt x="112447" y="108178"/>
                </a:lnTo>
                <a:lnTo>
                  <a:pt x="111480" y="109146"/>
                </a:lnTo>
                <a:close/>
                <a:moveTo>
                  <a:pt x="104041" y="109146"/>
                </a:moveTo>
                <a:lnTo>
                  <a:pt x="103074" y="108178"/>
                </a:lnTo>
                <a:lnTo>
                  <a:pt x="106810" y="108178"/>
                </a:lnTo>
                <a:lnTo>
                  <a:pt x="104175" y="110814"/>
                </a:lnTo>
                <a:lnTo>
                  <a:pt x="104175" y="109413"/>
                </a:lnTo>
                <a:close/>
                <a:moveTo>
                  <a:pt x="100139" y="99606"/>
                </a:moveTo>
                <a:lnTo>
                  <a:pt x="104208" y="99606"/>
                </a:lnTo>
                <a:lnTo>
                  <a:pt x="104375" y="99606"/>
                </a:lnTo>
                <a:lnTo>
                  <a:pt x="107377" y="96603"/>
                </a:lnTo>
                <a:lnTo>
                  <a:pt x="107377" y="98972"/>
                </a:lnTo>
                <a:lnTo>
                  <a:pt x="105076" y="101273"/>
                </a:lnTo>
                <a:lnTo>
                  <a:pt x="101807" y="101273"/>
                </a:lnTo>
                <a:close/>
                <a:moveTo>
                  <a:pt x="97837" y="97271"/>
                </a:moveTo>
                <a:lnTo>
                  <a:pt x="103241" y="97271"/>
                </a:lnTo>
                <a:lnTo>
                  <a:pt x="103408" y="97271"/>
                </a:lnTo>
                <a:lnTo>
                  <a:pt x="107344" y="93334"/>
                </a:lnTo>
                <a:lnTo>
                  <a:pt x="107344" y="95503"/>
                </a:lnTo>
                <a:lnTo>
                  <a:pt x="104041" y="98805"/>
                </a:lnTo>
                <a:lnTo>
                  <a:pt x="99371" y="98805"/>
                </a:lnTo>
                <a:close/>
                <a:moveTo>
                  <a:pt x="80558" y="109413"/>
                </a:moveTo>
                <a:lnTo>
                  <a:pt x="80558" y="110814"/>
                </a:lnTo>
                <a:lnTo>
                  <a:pt x="77923" y="108178"/>
                </a:lnTo>
                <a:lnTo>
                  <a:pt x="81659" y="108178"/>
                </a:lnTo>
                <a:lnTo>
                  <a:pt x="80691" y="109146"/>
                </a:lnTo>
                <a:close/>
                <a:moveTo>
                  <a:pt x="73253" y="109146"/>
                </a:moveTo>
                <a:lnTo>
                  <a:pt x="72285" y="108178"/>
                </a:lnTo>
                <a:lnTo>
                  <a:pt x="76021" y="108178"/>
                </a:lnTo>
                <a:lnTo>
                  <a:pt x="73386" y="110814"/>
                </a:lnTo>
                <a:lnTo>
                  <a:pt x="73386" y="109413"/>
                </a:lnTo>
                <a:close/>
                <a:moveTo>
                  <a:pt x="69350" y="99606"/>
                </a:moveTo>
                <a:lnTo>
                  <a:pt x="73586" y="99606"/>
                </a:lnTo>
                <a:lnTo>
                  <a:pt x="76589" y="96603"/>
                </a:lnTo>
                <a:lnTo>
                  <a:pt x="76589" y="98972"/>
                </a:lnTo>
                <a:lnTo>
                  <a:pt x="74287" y="101273"/>
                </a:lnTo>
                <a:lnTo>
                  <a:pt x="71018" y="101273"/>
                </a:lnTo>
                <a:close/>
                <a:moveTo>
                  <a:pt x="67048" y="97271"/>
                </a:moveTo>
                <a:lnTo>
                  <a:pt x="72619" y="97271"/>
                </a:lnTo>
                <a:lnTo>
                  <a:pt x="76589" y="93334"/>
                </a:lnTo>
                <a:lnTo>
                  <a:pt x="76589" y="95503"/>
                </a:lnTo>
                <a:lnTo>
                  <a:pt x="73253" y="98805"/>
                </a:lnTo>
                <a:lnTo>
                  <a:pt x="68583" y="98805"/>
                </a:lnTo>
                <a:close/>
                <a:moveTo>
                  <a:pt x="54573" y="98805"/>
                </a:moveTo>
                <a:lnTo>
                  <a:pt x="49903" y="98805"/>
                </a:lnTo>
                <a:lnTo>
                  <a:pt x="46567" y="95503"/>
                </a:lnTo>
                <a:lnTo>
                  <a:pt x="46567" y="93334"/>
                </a:lnTo>
                <a:lnTo>
                  <a:pt x="50537" y="97271"/>
                </a:lnTo>
                <a:lnTo>
                  <a:pt x="56107" y="97271"/>
                </a:lnTo>
                <a:close/>
                <a:moveTo>
                  <a:pt x="52104" y="101273"/>
                </a:moveTo>
                <a:lnTo>
                  <a:pt x="48869" y="101273"/>
                </a:lnTo>
                <a:lnTo>
                  <a:pt x="46567" y="98972"/>
                </a:lnTo>
                <a:lnTo>
                  <a:pt x="46567" y="96603"/>
                </a:lnTo>
                <a:lnTo>
                  <a:pt x="49569" y="99606"/>
                </a:lnTo>
                <a:lnTo>
                  <a:pt x="53806" y="99606"/>
                </a:lnTo>
                <a:close/>
                <a:moveTo>
                  <a:pt x="50003" y="103375"/>
                </a:moveTo>
                <a:lnTo>
                  <a:pt x="48001" y="103375"/>
                </a:lnTo>
                <a:lnTo>
                  <a:pt x="46567" y="101941"/>
                </a:lnTo>
                <a:lnTo>
                  <a:pt x="46567" y="100106"/>
                </a:lnTo>
                <a:lnTo>
                  <a:pt x="48535" y="102074"/>
                </a:lnTo>
                <a:lnTo>
                  <a:pt x="51337" y="102074"/>
                </a:lnTo>
                <a:close/>
                <a:moveTo>
                  <a:pt x="49769" y="109413"/>
                </a:moveTo>
                <a:lnTo>
                  <a:pt x="49769" y="110814"/>
                </a:lnTo>
                <a:lnTo>
                  <a:pt x="47134" y="108178"/>
                </a:lnTo>
                <a:lnTo>
                  <a:pt x="50870" y="108178"/>
                </a:lnTo>
                <a:lnTo>
                  <a:pt x="49903" y="109146"/>
                </a:lnTo>
                <a:close/>
                <a:moveTo>
                  <a:pt x="42464" y="109146"/>
                </a:moveTo>
                <a:lnTo>
                  <a:pt x="41497" y="108178"/>
                </a:lnTo>
                <a:lnTo>
                  <a:pt x="45233" y="108178"/>
                </a:lnTo>
                <a:lnTo>
                  <a:pt x="42564" y="110814"/>
                </a:lnTo>
                <a:lnTo>
                  <a:pt x="42564" y="109413"/>
                </a:lnTo>
                <a:close/>
                <a:moveTo>
                  <a:pt x="38561" y="99606"/>
                </a:moveTo>
                <a:lnTo>
                  <a:pt x="42631" y="99606"/>
                </a:lnTo>
                <a:lnTo>
                  <a:pt x="42798" y="99606"/>
                </a:lnTo>
                <a:lnTo>
                  <a:pt x="45800" y="96603"/>
                </a:lnTo>
                <a:lnTo>
                  <a:pt x="45800" y="98972"/>
                </a:lnTo>
                <a:lnTo>
                  <a:pt x="43498" y="101273"/>
                </a:lnTo>
                <a:lnTo>
                  <a:pt x="40229" y="101273"/>
                </a:lnTo>
                <a:close/>
                <a:moveTo>
                  <a:pt x="36260" y="97271"/>
                </a:moveTo>
                <a:lnTo>
                  <a:pt x="41664" y="97271"/>
                </a:lnTo>
                <a:lnTo>
                  <a:pt x="41830" y="97271"/>
                </a:lnTo>
                <a:lnTo>
                  <a:pt x="45767" y="93334"/>
                </a:lnTo>
                <a:lnTo>
                  <a:pt x="45767" y="95503"/>
                </a:lnTo>
                <a:lnTo>
                  <a:pt x="42464" y="98805"/>
                </a:lnTo>
                <a:lnTo>
                  <a:pt x="37761" y="98805"/>
                </a:lnTo>
                <a:close/>
                <a:moveTo>
                  <a:pt x="18981" y="109413"/>
                </a:moveTo>
                <a:lnTo>
                  <a:pt x="18981" y="110814"/>
                </a:lnTo>
                <a:lnTo>
                  <a:pt x="16346" y="108178"/>
                </a:lnTo>
                <a:lnTo>
                  <a:pt x="20082" y="108178"/>
                </a:lnTo>
                <a:lnTo>
                  <a:pt x="19114" y="109146"/>
                </a:lnTo>
                <a:close/>
                <a:moveTo>
                  <a:pt x="11675" y="109146"/>
                </a:moveTo>
                <a:lnTo>
                  <a:pt x="10675" y="108178"/>
                </a:lnTo>
                <a:lnTo>
                  <a:pt x="14444" y="108178"/>
                </a:lnTo>
                <a:lnTo>
                  <a:pt x="11776" y="110814"/>
                </a:lnTo>
                <a:lnTo>
                  <a:pt x="11776" y="109413"/>
                </a:lnTo>
                <a:close/>
                <a:moveTo>
                  <a:pt x="15778" y="103075"/>
                </a:moveTo>
                <a:lnTo>
                  <a:pt x="16879" y="104175"/>
                </a:lnTo>
                <a:lnTo>
                  <a:pt x="17046" y="104175"/>
                </a:lnTo>
                <a:lnTo>
                  <a:pt x="18414" y="104175"/>
                </a:lnTo>
                <a:lnTo>
                  <a:pt x="15778" y="106811"/>
                </a:lnTo>
                <a:close/>
                <a:moveTo>
                  <a:pt x="14978" y="106811"/>
                </a:moveTo>
                <a:lnTo>
                  <a:pt x="12343" y="104175"/>
                </a:lnTo>
                <a:lnTo>
                  <a:pt x="13744" y="104175"/>
                </a:lnTo>
                <a:lnTo>
                  <a:pt x="14011" y="104042"/>
                </a:lnTo>
                <a:lnTo>
                  <a:pt x="14978" y="103075"/>
                </a:lnTo>
                <a:close/>
                <a:moveTo>
                  <a:pt x="14978" y="101941"/>
                </a:moveTo>
                <a:lnTo>
                  <a:pt x="13577" y="103375"/>
                </a:lnTo>
                <a:lnTo>
                  <a:pt x="11542" y="103375"/>
                </a:lnTo>
                <a:lnTo>
                  <a:pt x="10241" y="102074"/>
                </a:lnTo>
                <a:lnTo>
                  <a:pt x="13010" y="102074"/>
                </a:lnTo>
                <a:lnTo>
                  <a:pt x="14978" y="100106"/>
                </a:lnTo>
                <a:lnTo>
                  <a:pt x="14978" y="101941"/>
                </a:lnTo>
                <a:close/>
                <a:moveTo>
                  <a:pt x="11776" y="104743"/>
                </a:moveTo>
                <a:lnTo>
                  <a:pt x="14411" y="107378"/>
                </a:lnTo>
                <a:lnTo>
                  <a:pt x="10675" y="107378"/>
                </a:lnTo>
                <a:lnTo>
                  <a:pt x="11776" y="106277"/>
                </a:lnTo>
                <a:lnTo>
                  <a:pt x="11776" y="104743"/>
                </a:lnTo>
                <a:close/>
                <a:moveTo>
                  <a:pt x="14978" y="108712"/>
                </a:moveTo>
                <a:lnTo>
                  <a:pt x="14978" y="112448"/>
                </a:lnTo>
                <a:lnTo>
                  <a:pt x="14011" y="111481"/>
                </a:lnTo>
                <a:lnTo>
                  <a:pt x="13744" y="111381"/>
                </a:lnTo>
                <a:lnTo>
                  <a:pt x="12343" y="111381"/>
                </a:lnTo>
                <a:close/>
                <a:moveTo>
                  <a:pt x="15778" y="108712"/>
                </a:moveTo>
                <a:lnTo>
                  <a:pt x="18414" y="111381"/>
                </a:lnTo>
                <a:lnTo>
                  <a:pt x="16879" y="111381"/>
                </a:lnTo>
                <a:lnTo>
                  <a:pt x="15778" y="112448"/>
                </a:lnTo>
                <a:close/>
                <a:moveTo>
                  <a:pt x="16346" y="107378"/>
                </a:moveTo>
                <a:lnTo>
                  <a:pt x="18981" y="104743"/>
                </a:lnTo>
                <a:lnTo>
                  <a:pt x="18981" y="106277"/>
                </a:lnTo>
                <a:lnTo>
                  <a:pt x="20082" y="107378"/>
                </a:lnTo>
                <a:close/>
                <a:moveTo>
                  <a:pt x="19214" y="103375"/>
                </a:moveTo>
                <a:lnTo>
                  <a:pt x="17213" y="103375"/>
                </a:lnTo>
                <a:lnTo>
                  <a:pt x="15778" y="101941"/>
                </a:lnTo>
                <a:lnTo>
                  <a:pt x="15778" y="100106"/>
                </a:lnTo>
                <a:lnTo>
                  <a:pt x="17747" y="102074"/>
                </a:lnTo>
                <a:lnTo>
                  <a:pt x="17913" y="102074"/>
                </a:lnTo>
                <a:lnTo>
                  <a:pt x="20515" y="102074"/>
                </a:lnTo>
                <a:close/>
                <a:moveTo>
                  <a:pt x="21316" y="101273"/>
                </a:moveTo>
                <a:lnTo>
                  <a:pt x="18080" y="101273"/>
                </a:lnTo>
                <a:lnTo>
                  <a:pt x="15778" y="98972"/>
                </a:lnTo>
                <a:lnTo>
                  <a:pt x="15778" y="96603"/>
                </a:lnTo>
                <a:lnTo>
                  <a:pt x="18781" y="99606"/>
                </a:lnTo>
                <a:lnTo>
                  <a:pt x="18914" y="99606"/>
                </a:lnTo>
                <a:lnTo>
                  <a:pt x="22984" y="99606"/>
                </a:lnTo>
                <a:close/>
                <a:moveTo>
                  <a:pt x="23784" y="98805"/>
                </a:moveTo>
                <a:lnTo>
                  <a:pt x="19081" y="98805"/>
                </a:lnTo>
                <a:lnTo>
                  <a:pt x="15778" y="95503"/>
                </a:lnTo>
                <a:lnTo>
                  <a:pt x="15778" y="93334"/>
                </a:lnTo>
                <a:lnTo>
                  <a:pt x="19715" y="97271"/>
                </a:lnTo>
                <a:lnTo>
                  <a:pt x="19881" y="97271"/>
                </a:lnTo>
                <a:lnTo>
                  <a:pt x="25319" y="97271"/>
                </a:lnTo>
                <a:close/>
                <a:moveTo>
                  <a:pt x="11675" y="47568"/>
                </a:moveTo>
                <a:lnTo>
                  <a:pt x="10675" y="46568"/>
                </a:lnTo>
                <a:lnTo>
                  <a:pt x="14444" y="46568"/>
                </a:lnTo>
                <a:lnTo>
                  <a:pt x="11776" y="49236"/>
                </a:lnTo>
                <a:lnTo>
                  <a:pt x="11776" y="47835"/>
                </a:lnTo>
                <a:close/>
                <a:moveTo>
                  <a:pt x="11776" y="13744"/>
                </a:moveTo>
                <a:lnTo>
                  <a:pt x="11776" y="12343"/>
                </a:lnTo>
                <a:lnTo>
                  <a:pt x="14411" y="15012"/>
                </a:lnTo>
                <a:lnTo>
                  <a:pt x="10675" y="15012"/>
                </a:lnTo>
                <a:lnTo>
                  <a:pt x="11675" y="14011"/>
                </a:lnTo>
                <a:close/>
                <a:moveTo>
                  <a:pt x="19114" y="14011"/>
                </a:moveTo>
                <a:lnTo>
                  <a:pt x="20082" y="15012"/>
                </a:lnTo>
                <a:lnTo>
                  <a:pt x="16346" y="15012"/>
                </a:lnTo>
                <a:lnTo>
                  <a:pt x="18981" y="12343"/>
                </a:lnTo>
                <a:lnTo>
                  <a:pt x="18981" y="13744"/>
                </a:lnTo>
                <a:close/>
                <a:moveTo>
                  <a:pt x="18981" y="18447"/>
                </a:moveTo>
                <a:lnTo>
                  <a:pt x="16346" y="15779"/>
                </a:lnTo>
                <a:lnTo>
                  <a:pt x="20082" y="15779"/>
                </a:lnTo>
                <a:lnTo>
                  <a:pt x="18981" y="16880"/>
                </a:lnTo>
                <a:lnTo>
                  <a:pt x="18981" y="18447"/>
                </a:lnTo>
                <a:close/>
                <a:moveTo>
                  <a:pt x="18414" y="18981"/>
                </a:moveTo>
                <a:lnTo>
                  <a:pt x="17046" y="18981"/>
                </a:lnTo>
                <a:lnTo>
                  <a:pt x="16879" y="18981"/>
                </a:lnTo>
                <a:lnTo>
                  <a:pt x="15778" y="20082"/>
                </a:lnTo>
                <a:lnTo>
                  <a:pt x="15778" y="16346"/>
                </a:lnTo>
                <a:close/>
                <a:moveTo>
                  <a:pt x="15778" y="14445"/>
                </a:moveTo>
                <a:lnTo>
                  <a:pt x="15778" y="10709"/>
                </a:lnTo>
                <a:lnTo>
                  <a:pt x="16879" y="11776"/>
                </a:lnTo>
                <a:lnTo>
                  <a:pt x="18414" y="11776"/>
                </a:lnTo>
                <a:close/>
                <a:moveTo>
                  <a:pt x="14978" y="14445"/>
                </a:moveTo>
                <a:lnTo>
                  <a:pt x="12343" y="11776"/>
                </a:lnTo>
                <a:lnTo>
                  <a:pt x="13744" y="11776"/>
                </a:lnTo>
                <a:lnTo>
                  <a:pt x="14011" y="11676"/>
                </a:lnTo>
                <a:lnTo>
                  <a:pt x="14978" y="10709"/>
                </a:lnTo>
                <a:close/>
                <a:moveTo>
                  <a:pt x="14444" y="15779"/>
                </a:moveTo>
                <a:lnTo>
                  <a:pt x="11776" y="18414"/>
                </a:lnTo>
                <a:lnTo>
                  <a:pt x="11776" y="16880"/>
                </a:lnTo>
                <a:lnTo>
                  <a:pt x="10675" y="15779"/>
                </a:lnTo>
                <a:close/>
                <a:moveTo>
                  <a:pt x="14978" y="16346"/>
                </a:moveTo>
                <a:lnTo>
                  <a:pt x="14978" y="20082"/>
                </a:lnTo>
                <a:lnTo>
                  <a:pt x="14011" y="19115"/>
                </a:lnTo>
                <a:lnTo>
                  <a:pt x="13744" y="18981"/>
                </a:lnTo>
                <a:lnTo>
                  <a:pt x="12343" y="18981"/>
                </a:lnTo>
                <a:close/>
                <a:moveTo>
                  <a:pt x="15778" y="21216"/>
                </a:moveTo>
                <a:lnTo>
                  <a:pt x="17213" y="19782"/>
                </a:lnTo>
                <a:lnTo>
                  <a:pt x="19214" y="19782"/>
                </a:lnTo>
                <a:lnTo>
                  <a:pt x="20515" y="21083"/>
                </a:lnTo>
                <a:lnTo>
                  <a:pt x="17913" y="21083"/>
                </a:lnTo>
                <a:lnTo>
                  <a:pt x="17747" y="21083"/>
                </a:lnTo>
                <a:lnTo>
                  <a:pt x="15778" y="23051"/>
                </a:lnTo>
                <a:close/>
                <a:moveTo>
                  <a:pt x="18080" y="21883"/>
                </a:moveTo>
                <a:lnTo>
                  <a:pt x="21316" y="21883"/>
                </a:lnTo>
                <a:lnTo>
                  <a:pt x="23017" y="23551"/>
                </a:lnTo>
                <a:lnTo>
                  <a:pt x="18947" y="23551"/>
                </a:lnTo>
                <a:lnTo>
                  <a:pt x="18781" y="23551"/>
                </a:lnTo>
                <a:lnTo>
                  <a:pt x="15778" y="26553"/>
                </a:lnTo>
                <a:lnTo>
                  <a:pt x="15778" y="24185"/>
                </a:lnTo>
                <a:close/>
                <a:moveTo>
                  <a:pt x="19081" y="24352"/>
                </a:moveTo>
                <a:lnTo>
                  <a:pt x="23784" y="24352"/>
                </a:lnTo>
                <a:lnTo>
                  <a:pt x="25319" y="25886"/>
                </a:lnTo>
                <a:lnTo>
                  <a:pt x="19881" y="25886"/>
                </a:lnTo>
                <a:lnTo>
                  <a:pt x="19748" y="25886"/>
                </a:lnTo>
                <a:lnTo>
                  <a:pt x="15778" y="29822"/>
                </a:lnTo>
                <a:lnTo>
                  <a:pt x="15778" y="27654"/>
                </a:lnTo>
                <a:close/>
                <a:moveTo>
                  <a:pt x="42564" y="13744"/>
                </a:moveTo>
                <a:lnTo>
                  <a:pt x="42564" y="12343"/>
                </a:lnTo>
                <a:lnTo>
                  <a:pt x="45233" y="15012"/>
                </a:lnTo>
                <a:lnTo>
                  <a:pt x="41497" y="15012"/>
                </a:lnTo>
                <a:lnTo>
                  <a:pt x="42464" y="14011"/>
                </a:lnTo>
                <a:close/>
                <a:moveTo>
                  <a:pt x="49903" y="14011"/>
                </a:moveTo>
                <a:lnTo>
                  <a:pt x="50870" y="15012"/>
                </a:lnTo>
                <a:lnTo>
                  <a:pt x="47134" y="15012"/>
                </a:lnTo>
                <a:lnTo>
                  <a:pt x="49769" y="12343"/>
                </a:lnTo>
                <a:lnTo>
                  <a:pt x="49769" y="13744"/>
                </a:lnTo>
                <a:close/>
                <a:moveTo>
                  <a:pt x="53772" y="23551"/>
                </a:moveTo>
                <a:lnTo>
                  <a:pt x="49569" y="23551"/>
                </a:lnTo>
                <a:lnTo>
                  <a:pt x="46567" y="26553"/>
                </a:lnTo>
                <a:lnTo>
                  <a:pt x="46567" y="24185"/>
                </a:lnTo>
                <a:lnTo>
                  <a:pt x="48869" y="21883"/>
                </a:lnTo>
                <a:lnTo>
                  <a:pt x="52104" y="21883"/>
                </a:lnTo>
                <a:close/>
                <a:moveTo>
                  <a:pt x="56107" y="25886"/>
                </a:moveTo>
                <a:lnTo>
                  <a:pt x="50537" y="25886"/>
                </a:lnTo>
                <a:lnTo>
                  <a:pt x="46567" y="29822"/>
                </a:lnTo>
                <a:lnTo>
                  <a:pt x="46567" y="27654"/>
                </a:lnTo>
                <a:lnTo>
                  <a:pt x="49903" y="24352"/>
                </a:lnTo>
                <a:lnTo>
                  <a:pt x="54573" y="24352"/>
                </a:lnTo>
                <a:close/>
                <a:moveTo>
                  <a:pt x="68583" y="24352"/>
                </a:moveTo>
                <a:lnTo>
                  <a:pt x="73253" y="24352"/>
                </a:lnTo>
                <a:lnTo>
                  <a:pt x="76555" y="27654"/>
                </a:lnTo>
                <a:lnTo>
                  <a:pt x="76555" y="29822"/>
                </a:lnTo>
                <a:lnTo>
                  <a:pt x="72619" y="25886"/>
                </a:lnTo>
                <a:lnTo>
                  <a:pt x="67048" y="25886"/>
                </a:lnTo>
                <a:close/>
                <a:moveTo>
                  <a:pt x="71018" y="21883"/>
                </a:moveTo>
                <a:lnTo>
                  <a:pt x="74287" y="21883"/>
                </a:lnTo>
                <a:lnTo>
                  <a:pt x="76589" y="24185"/>
                </a:lnTo>
                <a:lnTo>
                  <a:pt x="76589" y="26553"/>
                </a:lnTo>
                <a:lnTo>
                  <a:pt x="73586" y="23551"/>
                </a:lnTo>
                <a:lnTo>
                  <a:pt x="69350" y="23551"/>
                </a:lnTo>
                <a:close/>
                <a:moveTo>
                  <a:pt x="73153" y="19782"/>
                </a:moveTo>
                <a:lnTo>
                  <a:pt x="75154" y="19782"/>
                </a:lnTo>
                <a:lnTo>
                  <a:pt x="76555" y="21216"/>
                </a:lnTo>
                <a:lnTo>
                  <a:pt x="76555" y="23051"/>
                </a:lnTo>
                <a:lnTo>
                  <a:pt x="74587" y="21083"/>
                </a:lnTo>
                <a:lnTo>
                  <a:pt x="71818" y="21083"/>
                </a:lnTo>
                <a:close/>
                <a:moveTo>
                  <a:pt x="73386" y="13744"/>
                </a:moveTo>
                <a:lnTo>
                  <a:pt x="73386" y="12343"/>
                </a:lnTo>
                <a:lnTo>
                  <a:pt x="76021" y="15012"/>
                </a:lnTo>
                <a:lnTo>
                  <a:pt x="72285" y="15012"/>
                </a:lnTo>
                <a:lnTo>
                  <a:pt x="73253" y="14011"/>
                </a:lnTo>
                <a:close/>
                <a:moveTo>
                  <a:pt x="80691" y="14011"/>
                </a:moveTo>
                <a:lnTo>
                  <a:pt x="81659" y="15012"/>
                </a:lnTo>
                <a:lnTo>
                  <a:pt x="77923" y="15012"/>
                </a:lnTo>
                <a:lnTo>
                  <a:pt x="80558" y="12343"/>
                </a:lnTo>
                <a:lnTo>
                  <a:pt x="80558" y="13744"/>
                </a:lnTo>
                <a:close/>
                <a:moveTo>
                  <a:pt x="84561" y="23551"/>
                </a:moveTo>
                <a:lnTo>
                  <a:pt x="80525" y="23551"/>
                </a:lnTo>
                <a:lnTo>
                  <a:pt x="80358" y="23551"/>
                </a:lnTo>
                <a:lnTo>
                  <a:pt x="77356" y="26553"/>
                </a:lnTo>
                <a:lnTo>
                  <a:pt x="77356" y="24185"/>
                </a:lnTo>
                <a:lnTo>
                  <a:pt x="79657" y="21883"/>
                </a:lnTo>
                <a:lnTo>
                  <a:pt x="82893" y="21883"/>
                </a:lnTo>
                <a:close/>
                <a:moveTo>
                  <a:pt x="86896" y="25886"/>
                </a:moveTo>
                <a:lnTo>
                  <a:pt x="81492" y="25886"/>
                </a:lnTo>
                <a:lnTo>
                  <a:pt x="81325" y="25886"/>
                </a:lnTo>
                <a:lnTo>
                  <a:pt x="77356" y="29822"/>
                </a:lnTo>
                <a:lnTo>
                  <a:pt x="77356" y="27654"/>
                </a:lnTo>
                <a:lnTo>
                  <a:pt x="80691" y="24352"/>
                </a:lnTo>
                <a:lnTo>
                  <a:pt x="85361" y="24352"/>
                </a:lnTo>
                <a:close/>
                <a:moveTo>
                  <a:pt x="104175" y="13744"/>
                </a:moveTo>
                <a:lnTo>
                  <a:pt x="104175" y="12343"/>
                </a:lnTo>
                <a:lnTo>
                  <a:pt x="106810" y="15012"/>
                </a:lnTo>
                <a:lnTo>
                  <a:pt x="103074" y="15012"/>
                </a:lnTo>
                <a:lnTo>
                  <a:pt x="104041" y="14011"/>
                </a:lnTo>
                <a:close/>
                <a:moveTo>
                  <a:pt x="111480" y="14011"/>
                </a:moveTo>
                <a:lnTo>
                  <a:pt x="112447" y="15012"/>
                </a:lnTo>
                <a:lnTo>
                  <a:pt x="108711" y="15012"/>
                </a:lnTo>
                <a:lnTo>
                  <a:pt x="111347" y="12343"/>
                </a:lnTo>
                <a:lnTo>
                  <a:pt x="111347" y="13744"/>
                </a:lnTo>
                <a:close/>
                <a:moveTo>
                  <a:pt x="115383" y="23551"/>
                </a:moveTo>
                <a:lnTo>
                  <a:pt x="111147" y="23551"/>
                </a:lnTo>
                <a:lnTo>
                  <a:pt x="108144" y="26553"/>
                </a:lnTo>
                <a:lnTo>
                  <a:pt x="108144" y="24185"/>
                </a:lnTo>
                <a:lnTo>
                  <a:pt x="110446" y="21883"/>
                </a:lnTo>
                <a:lnTo>
                  <a:pt x="113682" y="21883"/>
                </a:lnTo>
                <a:close/>
                <a:moveTo>
                  <a:pt x="117685" y="25886"/>
                </a:moveTo>
                <a:lnTo>
                  <a:pt x="112114" y="25886"/>
                </a:lnTo>
                <a:lnTo>
                  <a:pt x="108144" y="29822"/>
                </a:lnTo>
                <a:lnTo>
                  <a:pt x="108144" y="27654"/>
                </a:lnTo>
                <a:lnTo>
                  <a:pt x="111480" y="24352"/>
                </a:lnTo>
                <a:lnTo>
                  <a:pt x="116150" y="24352"/>
                </a:lnTo>
                <a:close/>
                <a:moveTo>
                  <a:pt x="130160" y="24352"/>
                </a:moveTo>
                <a:lnTo>
                  <a:pt x="134830" y="24352"/>
                </a:lnTo>
                <a:lnTo>
                  <a:pt x="138166" y="27654"/>
                </a:lnTo>
                <a:lnTo>
                  <a:pt x="138166" y="29822"/>
                </a:lnTo>
                <a:lnTo>
                  <a:pt x="134196" y="25886"/>
                </a:lnTo>
                <a:lnTo>
                  <a:pt x="128626" y="25886"/>
                </a:lnTo>
                <a:close/>
                <a:moveTo>
                  <a:pt x="132629" y="21883"/>
                </a:moveTo>
                <a:lnTo>
                  <a:pt x="135864" y="21883"/>
                </a:lnTo>
                <a:lnTo>
                  <a:pt x="138166" y="24185"/>
                </a:lnTo>
                <a:lnTo>
                  <a:pt x="138166" y="26553"/>
                </a:lnTo>
                <a:lnTo>
                  <a:pt x="135164" y="23551"/>
                </a:lnTo>
                <a:lnTo>
                  <a:pt x="130927" y="23551"/>
                </a:lnTo>
                <a:close/>
                <a:moveTo>
                  <a:pt x="134730" y="19782"/>
                </a:moveTo>
                <a:lnTo>
                  <a:pt x="136731" y="19782"/>
                </a:lnTo>
                <a:lnTo>
                  <a:pt x="138166" y="21216"/>
                </a:lnTo>
                <a:lnTo>
                  <a:pt x="138166" y="23051"/>
                </a:lnTo>
                <a:lnTo>
                  <a:pt x="136198" y="21083"/>
                </a:lnTo>
                <a:lnTo>
                  <a:pt x="133396" y="21083"/>
                </a:lnTo>
                <a:close/>
                <a:moveTo>
                  <a:pt x="134964" y="13744"/>
                </a:moveTo>
                <a:lnTo>
                  <a:pt x="134964" y="12343"/>
                </a:lnTo>
                <a:lnTo>
                  <a:pt x="137599" y="15012"/>
                </a:lnTo>
                <a:lnTo>
                  <a:pt x="133863" y="15012"/>
                </a:lnTo>
                <a:lnTo>
                  <a:pt x="134830" y="14011"/>
                </a:lnTo>
                <a:close/>
                <a:moveTo>
                  <a:pt x="142269" y="14011"/>
                </a:moveTo>
                <a:lnTo>
                  <a:pt x="143236" y="15012"/>
                </a:lnTo>
                <a:lnTo>
                  <a:pt x="139500" y="15012"/>
                </a:lnTo>
                <a:lnTo>
                  <a:pt x="142135" y="12343"/>
                </a:lnTo>
                <a:lnTo>
                  <a:pt x="142135" y="13744"/>
                </a:lnTo>
                <a:close/>
                <a:moveTo>
                  <a:pt x="146172" y="23551"/>
                </a:moveTo>
                <a:lnTo>
                  <a:pt x="142102" y="23551"/>
                </a:lnTo>
                <a:lnTo>
                  <a:pt x="141935" y="23551"/>
                </a:lnTo>
                <a:lnTo>
                  <a:pt x="138933" y="26553"/>
                </a:lnTo>
                <a:lnTo>
                  <a:pt x="138933" y="24185"/>
                </a:lnTo>
                <a:lnTo>
                  <a:pt x="141235" y="21883"/>
                </a:lnTo>
                <a:lnTo>
                  <a:pt x="144504" y="21883"/>
                </a:lnTo>
                <a:close/>
                <a:moveTo>
                  <a:pt x="148473" y="25886"/>
                </a:moveTo>
                <a:lnTo>
                  <a:pt x="143069" y="25886"/>
                </a:lnTo>
                <a:lnTo>
                  <a:pt x="142903" y="25886"/>
                </a:lnTo>
                <a:lnTo>
                  <a:pt x="138966" y="29822"/>
                </a:lnTo>
                <a:lnTo>
                  <a:pt x="138966" y="27654"/>
                </a:lnTo>
                <a:lnTo>
                  <a:pt x="142269" y="24352"/>
                </a:lnTo>
                <a:lnTo>
                  <a:pt x="146972" y="24352"/>
                </a:lnTo>
                <a:close/>
                <a:moveTo>
                  <a:pt x="165752" y="13744"/>
                </a:moveTo>
                <a:lnTo>
                  <a:pt x="165752" y="12343"/>
                </a:lnTo>
                <a:lnTo>
                  <a:pt x="168387" y="15012"/>
                </a:lnTo>
                <a:lnTo>
                  <a:pt x="164651" y="15012"/>
                </a:lnTo>
                <a:lnTo>
                  <a:pt x="165619" y="14011"/>
                </a:lnTo>
                <a:close/>
                <a:moveTo>
                  <a:pt x="173057" y="14011"/>
                </a:moveTo>
                <a:lnTo>
                  <a:pt x="174025" y="15012"/>
                </a:lnTo>
                <a:lnTo>
                  <a:pt x="170289" y="15012"/>
                </a:lnTo>
                <a:lnTo>
                  <a:pt x="172957" y="12343"/>
                </a:lnTo>
                <a:lnTo>
                  <a:pt x="172957" y="13744"/>
                </a:lnTo>
                <a:close/>
                <a:moveTo>
                  <a:pt x="176960" y="23551"/>
                </a:moveTo>
                <a:lnTo>
                  <a:pt x="172724" y="23551"/>
                </a:lnTo>
                <a:lnTo>
                  <a:pt x="169722" y="26553"/>
                </a:lnTo>
                <a:lnTo>
                  <a:pt x="169722" y="24185"/>
                </a:lnTo>
                <a:lnTo>
                  <a:pt x="172023" y="21883"/>
                </a:lnTo>
                <a:lnTo>
                  <a:pt x="175292" y="21883"/>
                </a:lnTo>
                <a:close/>
                <a:moveTo>
                  <a:pt x="179262" y="25886"/>
                </a:moveTo>
                <a:lnTo>
                  <a:pt x="173691" y="25886"/>
                </a:lnTo>
                <a:lnTo>
                  <a:pt x="169755" y="29822"/>
                </a:lnTo>
                <a:lnTo>
                  <a:pt x="169755" y="27654"/>
                </a:lnTo>
                <a:lnTo>
                  <a:pt x="173057" y="24352"/>
                </a:lnTo>
                <a:lnTo>
                  <a:pt x="177727" y="24352"/>
                </a:lnTo>
                <a:close/>
                <a:moveTo>
                  <a:pt x="191737" y="24352"/>
                </a:moveTo>
                <a:lnTo>
                  <a:pt x="196441" y="24352"/>
                </a:lnTo>
                <a:lnTo>
                  <a:pt x="199743" y="27654"/>
                </a:lnTo>
                <a:lnTo>
                  <a:pt x="199743" y="29822"/>
                </a:lnTo>
                <a:lnTo>
                  <a:pt x="195807" y="25886"/>
                </a:lnTo>
                <a:lnTo>
                  <a:pt x="190203" y="25886"/>
                </a:lnTo>
                <a:close/>
                <a:moveTo>
                  <a:pt x="194206" y="21883"/>
                </a:moveTo>
                <a:lnTo>
                  <a:pt x="197441" y="21883"/>
                </a:lnTo>
                <a:lnTo>
                  <a:pt x="199743" y="24185"/>
                </a:lnTo>
                <a:lnTo>
                  <a:pt x="199743" y="26553"/>
                </a:lnTo>
                <a:lnTo>
                  <a:pt x="196741" y="23551"/>
                </a:lnTo>
                <a:lnTo>
                  <a:pt x="192538" y="23551"/>
                </a:lnTo>
                <a:close/>
                <a:moveTo>
                  <a:pt x="196307" y="19782"/>
                </a:moveTo>
                <a:lnTo>
                  <a:pt x="198309" y="19782"/>
                </a:lnTo>
                <a:lnTo>
                  <a:pt x="199743" y="21216"/>
                </a:lnTo>
                <a:lnTo>
                  <a:pt x="199743" y="23051"/>
                </a:lnTo>
                <a:lnTo>
                  <a:pt x="197775" y="21083"/>
                </a:lnTo>
                <a:lnTo>
                  <a:pt x="195006" y="21083"/>
                </a:lnTo>
                <a:close/>
                <a:moveTo>
                  <a:pt x="196541" y="13744"/>
                </a:moveTo>
                <a:lnTo>
                  <a:pt x="196541" y="12343"/>
                </a:lnTo>
                <a:lnTo>
                  <a:pt x="199176" y="15012"/>
                </a:lnTo>
                <a:lnTo>
                  <a:pt x="195440" y="15012"/>
                </a:lnTo>
                <a:lnTo>
                  <a:pt x="196407" y="14011"/>
                </a:lnTo>
                <a:close/>
                <a:moveTo>
                  <a:pt x="203846" y="14011"/>
                </a:moveTo>
                <a:lnTo>
                  <a:pt x="204847" y="15012"/>
                </a:lnTo>
                <a:lnTo>
                  <a:pt x="201077" y="15012"/>
                </a:lnTo>
                <a:lnTo>
                  <a:pt x="203746" y="12343"/>
                </a:lnTo>
                <a:lnTo>
                  <a:pt x="203746" y="13744"/>
                </a:lnTo>
                <a:close/>
                <a:moveTo>
                  <a:pt x="207749" y="23551"/>
                </a:moveTo>
                <a:lnTo>
                  <a:pt x="203679" y="23551"/>
                </a:lnTo>
                <a:lnTo>
                  <a:pt x="203512" y="23551"/>
                </a:lnTo>
                <a:lnTo>
                  <a:pt x="200544" y="26553"/>
                </a:lnTo>
                <a:lnTo>
                  <a:pt x="200544" y="24185"/>
                </a:lnTo>
                <a:lnTo>
                  <a:pt x="202812" y="21883"/>
                </a:lnTo>
                <a:lnTo>
                  <a:pt x="206081" y="21883"/>
                </a:lnTo>
                <a:close/>
                <a:moveTo>
                  <a:pt x="210084" y="25886"/>
                </a:moveTo>
                <a:lnTo>
                  <a:pt x="204647" y="25886"/>
                </a:lnTo>
                <a:lnTo>
                  <a:pt x="204480" y="25886"/>
                </a:lnTo>
                <a:lnTo>
                  <a:pt x="200544" y="29822"/>
                </a:lnTo>
                <a:lnTo>
                  <a:pt x="200544" y="27654"/>
                </a:lnTo>
                <a:lnTo>
                  <a:pt x="203846" y="24352"/>
                </a:lnTo>
                <a:lnTo>
                  <a:pt x="208549" y="24352"/>
                </a:lnTo>
                <a:close/>
                <a:moveTo>
                  <a:pt x="224427" y="40263"/>
                </a:moveTo>
                <a:lnTo>
                  <a:pt x="224427" y="43499"/>
                </a:lnTo>
                <a:lnTo>
                  <a:pt x="222126" y="45800"/>
                </a:lnTo>
                <a:lnTo>
                  <a:pt x="219757" y="45800"/>
                </a:lnTo>
                <a:lnTo>
                  <a:pt x="222760" y="42798"/>
                </a:lnTo>
                <a:lnTo>
                  <a:pt x="222760" y="38562"/>
                </a:lnTo>
                <a:close/>
                <a:moveTo>
                  <a:pt x="226529" y="42365"/>
                </a:moveTo>
                <a:lnTo>
                  <a:pt x="226529" y="44366"/>
                </a:lnTo>
                <a:lnTo>
                  <a:pt x="225128" y="45800"/>
                </a:lnTo>
                <a:lnTo>
                  <a:pt x="223260" y="45800"/>
                </a:lnTo>
                <a:lnTo>
                  <a:pt x="225228" y="43832"/>
                </a:lnTo>
                <a:lnTo>
                  <a:pt x="225228" y="41030"/>
                </a:lnTo>
                <a:close/>
                <a:moveTo>
                  <a:pt x="222760" y="53806"/>
                </a:moveTo>
                <a:lnTo>
                  <a:pt x="222760" y="49570"/>
                </a:lnTo>
                <a:lnTo>
                  <a:pt x="219757" y="46568"/>
                </a:lnTo>
                <a:lnTo>
                  <a:pt x="222126" y="46568"/>
                </a:lnTo>
                <a:lnTo>
                  <a:pt x="224427" y="48869"/>
                </a:lnTo>
                <a:lnTo>
                  <a:pt x="224427" y="52105"/>
                </a:lnTo>
                <a:close/>
                <a:moveTo>
                  <a:pt x="220425" y="56108"/>
                </a:moveTo>
                <a:lnTo>
                  <a:pt x="220425" y="50537"/>
                </a:lnTo>
                <a:lnTo>
                  <a:pt x="216488" y="46568"/>
                </a:lnTo>
                <a:lnTo>
                  <a:pt x="218657" y="46568"/>
                </a:lnTo>
                <a:lnTo>
                  <a:pt x="221959" y="49903"/>
                </a:lnTo>
                <a:lnTo>
                  <a:pt x="221959" y="54573"/>
                </a:lnTo>
                <a:close/>
                <a:moveTo>
                  <a:pt x="224427" y="71052"/>
                </a:moveTo>
                <a:lnTo>
                  <a:pt x="224427" y="74287"/>
                </a:lnTo>
                <a:lnTo>
                  <a:pt x="222126" y="76589"/>
                </a:lnTo>
                <a:lnTo>
                  <a:pt x="219757" y="76589"/>
                </a:lnTo>
                <a:lnTo>
                  <a:pt x="222760" y="73587"/>
                </a:lnTo>
                <a:lnTo>
                  <a:pt x="222760" y="69351"/>
                </a:lnTo>
                <a:close/>
                <a:moveTo>
                  <a:pt x="226529" y="73153"/>
                </a:moveTo>
                <a:lnTo>
                  <a:pt x="226529" y="75155"/>
                </a:lnTo>
                <a:lnTo>
                  <a:pt x="225128" y="76589"/>
                </a:lnTo>
                <a:lnTo>
                  <a:pt x="223260" y="76589"/>
                </a:lnTo>
                <a:lnTo>
                  <a:pt x="225228" y="74621"/>
                </a:lnTo>
                <a:lnTo>
                  <a:pt x="225228" y="71819"/>
                </a:lnTo>
                <a:close/>
                <a:moveTo>
                  <a:pt x="222760" y="84595"/>
                </a:moveTo>
                <a:lnTo>
                  <a:pt x="222760" y="80358"/>
                </a:lnTo>
                <a:lnTo>
                  <a:pt x="219757" y="77356"/>
                </a:lnTo>
                <a:lnTo>
                  <a:pt x="222126" y="77356"/>
                </a:lnTo>
                <a:lnTo>
                  <a:pt x="224427" y="79658"/>
                </a:lnTo>
                <a:lnTo>
                  <a:pt x="224427" y="82894"/>
                </a:lnTo>
                <a:close/>
                <a:moveTo>
                  <a:pt x="220425" y="86896"/>
                </a:moveTo>
                <a:lnTo>
                  <a:pt x="220425" y="81326"/>
                </a:lnTo>
                <a:lnTo>
                  <a:pt x="216488" y="77356"/>
                </a:lnTo>
                <a:lnTo>
                  <a:pt x="218657" y="77356"/>
                </a:lnTo>
                <a:lnTo>
                  <a:pt x="221959" y="80692"/>
                </a:lnTo>
                <a:lnTo>
                  <a:pt x="221959" y="85362"/>
                </a:lnTo>
                <a:close/>
                <a:moveTo>
                  <a:pt x="200544" y="103075"/>
                </a:moveTo>
                <a:lnTo>
                  <a:pt x="201644" y="104175"/>
                </a:lnTo>
                <a:lnTo>
                  <a:pt x="201778" y="104175"/>
                </a:lnTo>
                <a:lnTo>
                  <a:pt x="203179" y="104175"/>
                </a:lnTo>
                <a:lnTo>
                  <a:pt x="200544" y="106811"/>
                </a:lnTo>
                <a:close/>
                <a:moveTo>
                  <a:pt x="199743" y="106811"/>
                </a:moveTo>
                <a:lnTo>
                  <a:pt x="197108" y="104175"/>
                </a:lnTo>
                <a:lnTo>
                  <a:pt x="198476" y="104175"/>
                </a:lnTo>
                <a:lnTo>
                  <a:pt x="198776" y="104042"/>
                </a:lnTo>
                <a:lnTo>
                  <a:pt x="199743" y="103075"/>
                </a:lnTo>
                <a:lnTo>
                  <a:pt x="199743" y="106811"/>
                </a:lnTo>
                <a:close/>
                <a:moveTo>
                  <a:pt x="168954" y="106811"/>
                </a:moveTo>
                <a:lnTo>
                  <a:pt x="166319" y="104175"/>
                </a:lnTo>
                <a:lnTo>
                  <a:pt x="167687" y="104175"/>
                </a:lnTo>
                <a:lnTo>
                  <a:pt x="167854" y="104175"/>
                </a:lnTo>
                <a:lnTo>
                  <a:pt x="168954" y="103075"/>
                </a:lnTo>
                <a:close/>
                <a:moveTo>
                  <a:pt x="138933" y="103075"/>
                </a:moveTo>
                <a:lnTo>
                  <a:pt x="140034" y="104175"/>
                </a:lnTo>
                <a:lnTo>
                  <a:pt x="140201" y="104175"/>
                </a:lnTo>
                <a:lnTo>
                  <a:pt x="141602" y="104175"/>
                </a:lnTo>
                <a:lnTo>
                  <a:pt x="138933" y="106811"/>
                </a:lnTo>
                <a:close/>
                <a:moveTo>
                  <a:pt x="138166" y="106811"/>
                </a:moveTo>
                <a:lnTo>
                  <a:pt x="135531" y="104175"/>
                </a:lnTo>
                <a:lnTo>
                  <a:pt x="136898" y="104175"/>
                </a:lnTo>
                <a:lnTo>
                  <a:pt x="137165" y="104042"/>
                </a:lnTo>
                <a:lnTo>
                  <a:pt x="138166" y="103075"/>
                </a:lnTo>
                <a:lnTo>
                  <a:pt x="138166" y="106811"/>
                </a:lnTo>
                <a:close/>
                <a:moveTo>
                  <a:pt x="107377" y="106811"/>
                </a:moveTo>
                <a:lnTo>
                  <a:pt x="104709" y="104175"/>
                </a:lnTo>
                <a:lnTo>
                  <a:pt x="106110" y="104175"/>
                </a:lnTo>
                <a:lnTo>
                  <a:pt x="106276" y="104175"/>
                </a:lnTo>
                <a:lnTo>
                  <a:pt x="107377" y="103075"/>
                </a:lnTo>
                <a:lnTo>
                  <a:pt x="107377" y="106811"/>
                </a:lnTo>
                <a:close/>
                <a:moveTo>
                  <a:pt x="77356" y="103075"/>
                </a:moveTo>
                <a:lnTo>
                  <a:pt x="78457" y="104175"/>
                </a:lnTo>
                <a:lnTo>
                  <a:pt x="78623" y="104175"/>
                </a:lnTo>
                <a:lnTo>
                  <a:pt x="79991" y="104175"/>
                </a:lnTo>
                <a:lnTo>
                  <a:pt x="77356" y="106811"/>
                </a:lnTo>
                <a:lnTo>
                  <a:pt x="77356" y="103075"/>
                </a:lnTo>
                <a:close/>
                <a:moveTo>
                  <a:pt x="76589" y="106811"/>
                </a:moveTo>
                <a:lnTo>
                  <a:pt x="73920" y="104175"/>
                </a:lnTo>
                <a:lnTo>
                  <a:pt x="75321" y="104175"/>
                </a:lnTo>
                <a:lnTo>
                  <a:pt x="75588" y="104042"/>
                </a:lnTo>
                <a:lnTo>
                  <a:pt x="76555" y="103075"/>
                </a:lnTo>
                <a:lnTo>
                  <a:pt x="76555" y="106811"/>
                </a:lnTo>
                <a:close/>
                <a:moveTo>
                  <a:pt x="45767" y="106811"/>
                </a:moveTo>
                <a:lnTo>
                  <a:pt x="43131" y="104175"/>
                </a:lnTo>
                <a:lnTo>
                  <a:pt x="44532" y="104175"/>
                </a:lnTo>
                <a:lnTo>
                  <a:pt x="44699" y="104175"/>
                </a:lnTo>
                <a:lnTo>
                  <a:pt x="45767" y="103075"/>
                </a:lnTo>
                <a:close/>
                <a:moveTo>
                  <a:pt x="21883" y="82927"/>
                </a:moveTo>
                <a:lnTo>
                  <a:pt x="21883" y="79658"/>
                </a:lnTo>
                <a:lnTo>
                  <a:pt x="24184" y="77356"/>
                </a:lnTo>
                <a:lnTo>
                  <a:pt x="26553" y="77356"/>
                </a:lnTo>
                <a:lnTo>
                  <a:pt x="23551" y="80358"/>
                </a:lnTo>
                <a:lnTo>
                  <a:pt x="23551" y="84595"/>
                </a:lnTo>
                <a:close/>
                <a:moveTo>
                  <a:pt x="19781" y="80792"/>
                </a:moveTo>
                <a:lnTo>
                  <a:pt x="19781" y="78791"/>
                </a:lnTo>
                <a:lnTo>
                  <a:pt x="21182" y="77356"/>
                </a:lnTo>
                <a:lnTo>
                  <a:pt x="23050" y="77356"/>
                </a:lnTo>
                <a:lnTo>
                  <a:pt x="21082" y="79324"/>
                </a:lnTo>
                <a:lnTo>
                  <a:pt x="21082" y="82126"/>
                </a:lnTo>
                <a:close/>
                <a:moveTo>
                  <a:pt x="23551" y="69351"/>
                </a:moveTo>
                <a:lnTo>
                  <a:pt x="23551" y="73587"/>
                </a:lnTo>
                <a:lnTo>
                  <a:pt x="26553" y="76589"/>
                </a:lnTo>
                <a:lnTo>
                  <a:pt x="24184" y="76589"/>
                </a:lnTo>
                <a:lnTo>
                  <a:pt x="21883" y="74287"/>
                </a:lnTo>
                <a:lnTo>
                  <a:pt x="21883" y="71052"/>
                </a:lnTo>
                <a:close/>
                <a:moveTo>
                  <a:pt x="25886" y="67049"/>
                </a:moveTo>
                <a:lnTo>
                  <a:pt x="25886" y="72620"/>
                </a:lnTo>
                <a:lnTo>
                  <a:pt x="29822" y="76589"/>
                </a:lnTo>
                <a:lnTo>
                  <a:pt x="27654" y="76589"/>
                </a:lnTo>
                <a:lnTo>
                  <a:pt x="24351" y="73253"/>
                </a:lnTo>
                <a:lnTo>
                  <a:pt x="24351" y="68583"/>
                </a:lnTo>
                <a:close/>
                <a:moveTo>
                  <a:pt x="21883" y="52105"/>
                </a:moveTo>
                <a:lnTo>
                  <a:pt x="21883" y="48869"/>
                </a:lnTo>
                <a:lnTo>
                  <a:pt x="24184" y="46568"/>
                </a:lnTo>
                <a:lnTo>
                  <a:pt x="26553" y="46568"/>
                </a:lnTo>
                <a:lnTo>
                  <a:pt x="23551" y="49570"/>
                </a:lnTo>
                <a:lnTo>
                  <a:pt x="23551" y="53806"/>
                </a:lnTo>
                <a:close/>
                <a:moveTo>
                  <a:pt x="19781" y="50003"/>
                </a:moveTo>
                <a:lnTo>
                  <a:pt x="19781" y="48002"/>
                </a:lnTo>
                <a:lnTo>
                  <a:pt x="21182" y="46568"/>
                </a:lnTo>
                <a:lnTo>
                  <a:pt x="23050" y="46568"/>
                </a:lnTo>
                <a:lnTo>
                  <a:pt x="21082" y="48536"/>
                </a:lnTo>
                <a:lnTo>
                  <a:pt x="21082" y="51338"/>
                </a:lnTo>
                <a:close/>
                <a:moveTo>
                  <a:pt x="23551" y="38562"/>
                </a:moveTo>
                <a:lnTo>
                  <a:pt x="23551" y="42798"/>
                </a:lnTo>
                <a:lnTo>
                  <a:pt x="26553" y="45800"/>
                </a:lnTo>
                <a:lnTo>
                  <a:pt x="24184" y="45800"/>
                </a:lnTo>
                <a:lnTo>
                  <a:pt x="21883" y="43499"/>
                </a:lnTo>
                <a:lnTo>
                  <a:pt x="21883" y="40230"/>
                </a:lnTo>
                <a:close/>
                <a:moveTo>
                  <a:pt x="25886" y="36260"/>
                </a:moveTo>
                <a:lnTo>
                  <a:pt x="25886" y="41831"/>
                </a:lnTo>
                <a:lnTo>
                  <a:pt x="29822" y="45800"/>
                </a:lnTo>
                <a:lnTo>
                  <a:pt x="27654" y="45800"/>
                </a:lnTo>
                <a:lnTo>
                  <a:pt x="24351" y="42465"/>
                </a:lnTo>
                <a:lnTo>
                  <a:pt x="24351" y="37795"/>
                </a:lnTo>
                <a:close/>
                <a:moveTo>
                  <a:pt x="45767" y="20082"/>
                </a:moveTo>
                <a:lnTo>
                  <a:pt x="44699" y="18981"/>
                </a:lnTo>
                <a:lnTo>
                  <a:pt x="44532" y="18981"/>
                </a:lnTo>
                <a:lnTo>
                  <a:pt x="43131" y="18981"/>
                </a:lnTo>
                <a:lnTo>
                  <a:pt x="45767" y="16346"/>
                </a:lnTo>
                <a:close/>
                <a:moveTo>
                  <a:pt x="46567" y="16346"/>
                </a:moveTo>
                <a:lnTo>
                  <a:pt x="49202" y="18981"/>
                </a:lnTo>
                <a:lnTo>
                  <a:pt x="47835" y="18981"/>
                </a:lnTo>
                <a:lnTo>
                  <a:pt x="47568" y="19115"/>
                </a:lnTo>
                <a:lnTo>
                  <a:pt x="46567" y="20082"/>
                </a:lnTo>
                <a:lnTo>
                  <a:pt x="46567" y="16346"/>
                </a:lnTo>
                <a:close/>
                <a:moveTo>
                  <a:pt x="77356" y="16346"/>
                </a:moveTo>
                <a:lnTo>
                  <a:pt x="80024" y="18981"/>
                </a:lnTo>
                <a:lnTo>
                  <a:pt x="78623" y="18981"/>
                </a:lnTo>
                <a:lnTo>
                  <a:pt x="78457" y="18981"/>
                </a:lnTo>
                <a:lnTo>
                  <a:pt x="77356" y="20082"/>
                </a:lnTo>
                <a:lnTo>
                  <a:pt x="77356" y="16346"/>
                </a:lnTo>
                <a:close/>
                <a:moveTo>
                  <a:pt x="107377" y="20082"/>
                </a:moveTo>
                <a:lnTo>
                  <a:pt x="106276" y="18981"/>
                </a:lnTo>
                <a:lnTo>
                  <a:pt x="106110" y="18981"/>
                </a:lnTo>
                <a:lnTo>
                  <a:pt x="104709" y="18981"/>
                </a:lnTo>
                <a:lnTo>
                  <a:pt x="107377" y="16346"/>
                </a:lnTo>
                <a:lnTo>
                  <a:pt x="107377" y="20082"/>
                </a:lnTo>
                <a:close/>
                <a:moveTo>
                  <a:pt x="108144" y="16346"/>
                </a:moveTo>
                <a:lnTo>
                  <a:pt x="110813" y="18981"/>
                </a:lnTo>
                <a:lnTo>
                  <a:pt x="109412" y="18981"/>
                </a:lnTo>
                <a:lnTo>
                  <a:pt x="109145" y="19115"/>
                </a:lnTo>
                <a:lnTo>
                  <a:pt x="108144" y="20082"/>
                </a:lnTo>
                <a:lnTo>
                  <a:pt x="108144" y="16346"/>
                </a:lnTo>
                <a:close/>
                <a:moveTo>
                  <a:pt x="138933" y="16346"/>
                </a:moveTo>
                <a:lnTo>
                  <a:pt x="141602" y="18981"/>
                </a:lnTo>
                <a:lnTo>
                  <a:pt x="140201" y="18981"/>
                </a:lnTo>
                <a:lnTo>
                  <a:pt x="140034" y="18981"/>
                </a:lnTo>
                <a:lnTo>
                  <a:pt x="138933" y="20082"/>
                </a:lnTo>
                <a:close/>
                <a:moveTo>
                  <a:pt x="168954" y="20082"/>
                </a:moveTo>
                <a:lnTo>
                  <a:pt x="167854" y="18981"/>
                </a:lnTo>
                <a:lnTo>
                  <a:pt x="167687" y="18981"/>
                </a:lnTo>
                <a:lnTo>
                  <a:pt x="166319" y="18981"/>
                </a:lnTo>
                <a:lnTo>
                  <a:pt x="168954" y="16346"/>
                </a:lnTo>
                <a:close/>
                <a:moveTo>
                  <a:pt x="169755" y="16346"/>
                </a:moveTo>
                <a:lnTo>
                  <a:pt x="172390" y="18981"/>
                </a:lnTo>
                <a:lnTo>
                  <a:pt x="170989" y="18981"/>
                </a:lnTo>
                <a:lnTo>
                  <a:pt x="170722" y="19115"/>
                </a:lnTo>
                <a:lnTo>
                  <a:pt x="169755" y="20082"/>
                </a:lnTo>
                <a:lnTo>
                  <a:pt x="169755" y="16346"/>
                </a:lnTo>
                <a:close/>
                <a:moveTo>
                  <a:pt x="200544" y="16346"/>
                </a:moveTo>
                <a:lnTo>
                  <a:pt x="203179" y="18981"/>
                </a:lnTo>
                <a:lnTo>
                  <a:pt x="201778" y="18981"/>
                </a:lnTo>
                <a:lnTo>
                  <a:pt x="201644" y="18981"/>
                </a:lnTo>
                <a:lnTo>
                  <a:pt x="200544" y="20082"/>
                </a:lnTo>
                <a:close/>
                <a:moveTo>
                  <a:pt x="219757" y="96170"/>
                </a:moveTo>
                <a:lnTo>
                  <a:pt x="218457" y="94902"/>
                </a:lnTo>
                <a:lnTo>
                  <a:pt x="218457" y="93568"/>
                </a:lnTo>
                <a:lnTo>
                  <a:pt x="219290" y="92767"/>
                </a:lnTo>
                <a:lnTo>
                  <a:pt x="221092" y="92767"/>
                </a:lnTo>
                <a:lnTo>
                  <a:pt x="219757" y="94102"/>
                </a:lnTo>
                <a:lnTo>
                  <a:pt x="219757" y="96170"/>
                </a:lnTo>
                <a:close/>
                <a:moveTo>
                  <a:pt x="215521" y="95403"/>
                </a:moveTo>
                <a:lnTo>
                  <a:pt x="214654" y="94502"/>
                </a:lnTo>
                <a:lnTo>
                  <a:pt x="213386" y="94502"/>
                </a:lnTo>
                <a:lnTo>
                  <a:pt x="213386" y="93434"/>
                </a:lnTo>
                <a:lnTo>
                  <a:pt x="213286" y="93134"/>
                </a:lnTo>
                <a:lnTo>
                  <a:pt x="212486" y="92367"/>
                </a:lnTo>
                <a:lnTo>
                  <a:pt x="213286" y="91600"/>
                </a:lnTo>
                <a:lnTo>
                  <a:pt x="213386" y="91333"/>
                </a:lnTo>
                <a:lnTo>
                  <a:pt x="213386" y="90232"/>
                </a:lnTo>
                <a:lnTo>
                  <a:pt x="214654" y="90232"/>
                </a:lnTo>
                <a:lnTo>
                  <a:pt x="215521" y="89332"/>
                </a:lnTo>
                <a:lnTo>
                  <a:pt x="216422" y="90232"/>
                </a:lnTo>
                <a:lnTo>
                  <a:pt x="217689" y="90232"/>
                </a:lnTo>
                <a:lnTo>
                  <a:pt x="217689" y="91333"/>
                </a:lnTo>
                <a:lnTo>
                  <a:pt x="217789" y="91600"/>
                </a:lnTo>
                <a:lnTo>
                  <a:pt x="218557" y="92367"/>
                </a:lnTo>
                <a:lnTo>
                  <a:pt x="217789" y="93134"/>
                </a:lnTo>
                <a:lnTo>
                  <a:pt x="217689" y="93434"/>
                </a:lnTo>
                <a:lnTo>
                  <a:pt x="217689" y="94502"/>
                </a:lnTo>
                <a:lnTo>
                  <a:pt x="216422" y="94502"/>
                </a:lnTo>
                <a:close/>
                <a:moveTo>
                  <a:pt x="211318" y="96170"/>
                </a:moveTo>
                <a:lnTo>
                  <a:pt x="211318" y="94135"/>
                </a:lnTo>
                <a:lnTo>
                  <a:pt x="209950" y="92767"/>
                </a:lnTo>
                <a:lnTo>
                  <a:pt x="211785" y="92767"/>
                </a:lnTo>
                <a:lnTo>
                  <a:pt x="212586" y="93601"/>
                </a:lnTo>
                <a:lnTo>
                  <a:pt x="212586" y="94902"/>
                </a:lnTo>
                <a:close/>
                <a:moveTo>
                  <a:pt x="188969" y="96170"/>
                </a:moveTo>
                <a:lnTo>
                  <a:pt x="187668" y="94902"/>
                </a:lnTo>
                <a:lnTo>
                  <a:pt x="187668" y="93568"/>
                </a:lnTo>
                <a:lnTo>
                  <a:pt x="188502" y="92767"/>
                </a:lnTo>
                <a:lnTo>
                  <a:pt x="190303" y="92767"/>
                </a:lnTo>
                <a:lnTo>
                  <a:pt x="188969" y="94102"/>
                </a:lnTo>
                <a:lnTo>
                  <a:pt x="188969" y="96170"/>
                </a:lnTo>
                <a:close/>
                <a:moveTo>
                  <a:pt x="184732" y="95403"/>
                </a:moveTo>
                <a:lnTo>
                  <a:pt x="183865" y="94502"/>
                </a:lnTo>
                <a:lnTo>
                  <a:pt x="182598" y="94502"/>
                </a:lnTo>
                <a:lnTo>
                  <a:pt x="182598" y="93434"/>
                </a:lnTo>
                <a:lnTo>
                  <a:pt x="182464" y="93134"/>
                </a:lnTo>
                <a:lnTo>
                  <a:pt x="181697" y="92367"/>
                </a:lnTo>
                <a:lnTo>
                  <a:pt x="182464" y="91600"/>
                </a:lnTo>
                <a:lnTo>
                  <a:pt x="182598" y="91333"/>
                </a:lnTo>
                <a:lnTo>
                  <a:pt x="182598" y="90232"/>
                </a:lnTo>
                <a:lnTo>
                  <a:pt x="183865" y="90232"/>
                </a:lnTo>
                <a:lnTo>
                  <a:pt x="184732" y="89332"/>
                </a:lnTo>
                <a:lnTo>
                  <a:pt x="185633" y="90232"/>
                </a:lnTo>
                <a:lnTo>
                  <a:pt x="186901" y="90232"/>
                </a:lnTo>
                <a:lnTo>
                  <a:pt x="186901" y="91333"/>
                </a:lnTo>
                <a:lnTo>
                  <a:pt x="187001" y="91600"/>
                </a:lnTo>
                <a:lnTo>
                  <a:pt x="187768" y="92367"/>
                </a:lnTo>
                <a:lnTo>
                  <a:pt x="187001" y="93134"/>
                </a:lnTo>
                <a:lnTo>
                  <a:pt x="186901" y="93434"/>
                </a:lnTo>
                <a:lnTo>
                  <a:pt x="186901" y="94502"/>
                </a:lnTo>
                <a:lnTo>
                  <a:pt x="185633" y="94502"/>
                </a:lnTo>
                <a:close/>
                <a:moveTo>
                  <a:pt x="180529" y="96170"/>
                </a:moveTo>
                <a:lnTo>
                  <a:pt x="180529" y="94135"/>
                </a:lnTo>
                <a:lnTo>
                  <a:pt x="179162" y="92767"/>
                </a:lnTo>
                <a:lnTo>
                  <a:pt x="180996" y="92767"/>
                </a:lnTo>
                <a:lnTo>
                  <a:pt x="181797" y="93601"/>
                </a:lnTo>
                <a:lnTo>
                  <a:pt x="181797" y="94902"/>
                </a:lnTo>
                <a:close/>
                <a:moveTo>
                  <a:pt x="158180" y="96170"/>
                </a:moveTo>
                <a:lnTo>
                  <a:pt x="156879" y="94902"/>
                </a:lnTo>
                <a:lnTo>
                  <a:pt x="156879" y="93568"/>
                </a:lnTo>
                <a:lnTo>
                  <a:pt x="157713" y="92767"/>
                </a:lnTo>
                <a:lnTo>
                  <a:pt x="159514" y="92767"/>
                </a:lnTo>
                <a:lnTo>
                  <a:pt x="158180" y="94102"/>
                </a:lnTo>
                <a:lnTo>
                  <a:pt x="158180" y="96170"/>
                </a:lnTo>
                <a:close/>
                <a:moveTo>
                  <a:pt x="153944" y="95403"/>
                </a:moveTo>
                <a:lnTo>
                  <a:pt x="153076" y="94502"/>
                </a:lnTo>
                <a:lnTo>
                  <a:pt x="151809" y="94502"/>
                </a:lnTo>
                <a:lnTo>
                  <a:pt x="151809" y="93434"/>
                </a:lnTo>
                <a:lnTo>
                  <a:pt x="151675" y="93134"/>
                </a:lnTo>
                <a:lnTo>
                  <a:pt x="150908" y="92367"/>
                </a:lnTo>
                <a:lnTo>
                  <a:pt x="151675" y="91600"/>
                </a:lnTo>
                <a:lnTo>
                  <a:pt x="151809" y="91333"/>
                </a:lnTo>
                <a:lnTo>
                  <a:pt x="151809" y="90232"/>
                </a:lnTo>
                <a:lnTo>
                  <a:pt x="153076" y="90232"/>
                </a:lnTo>
                <a:lnTo>
                  <a:pt x="153944" y="89332"/>
                </a:lnTo>
                <a:lnTo>
                  <a:pt x="154844" y="90232"/>
                </a:lnTo>
                <a:lnTo>
                  <a:pt x="156112" y="90232"/>
                </a:lnTo>
                <a:lnTo>
                  <a:pt x="156112" y="91333"/>
                </a:lnTo>
                <a:lnTo>
                  <a:pt x="156212" y="91600"/>
                </a:lnTo>
                <a:lnTo>
                  <a:pt x="156979" y="92367"/>
                </a:lnTo>
                <a:lnTo>
                  <a:pt x="156212" y="93134"/>
                </a:lnTo>
                <a:lnTo>
                  <a:pt x="156112" y="93434"/>
                </a:lnTo>
                <a:lnTo>
                  <a:pt x="156112" y="94502"/>
                </a:lnTo>
                <a:lnTo>
                  <a:pt x="154844" y="94502"/>
                </a:lnTo>
                <a:close/>
                <a:moveTo>
                  <a:pt x="149741" y="96170"/>
                </a:moveTo>
                <a:lnTo>
                  <a:pt x="149741" y="94135"/>
                </a:lnTo>
                <a:lnTo>
                  <a:pt x="148373" y="92767"/>
                </a:lnTo>
                <a:lnTo>
                  <a:pt x="150208" y="92767"/>
                </a:lnTo>
                <a:lnTo>
                  <a:pt x="151008" y="93601"/>
                </a:lnTo>
                <a:lnTo>
                  <a:pt x="151008" y="94902"/>
                </a:lnTo>
                <a:close/>
                <a:moveTo>
                  <a:pt x="127391" y="96170"/>
                </a:moveTo>
                <a:lnTo>
                  <a:pt x="126091" y="94902"/>
                </a:lnTo>
                <a:lnTo>
                  <a:pt x="126091" y="93568"/>
                </a:lnTo>
                <a:lnTo>
                  <a:pt x="126924" y="92767"/>
                </a:lnTo>
                <a:lnTo>
                  <a:pt x="128726" y="92767"/>
                </a:lnTo>
                <a:lnTo>
                  <a:pt x="127391" y="94102"/>
                </a:lnTo>
                <a:lnTo>
                  <a:pt x="127391" y="96170"/>
                </a:lnTo>
                <a:close/>
                <a:moveTo>
                  <a:pt x="123155" y="95403"/>
                </a:moveTo>
                <a:lnTo>
                  <a:pt x="122254" y="94502"/>
                </a:lnTo>
                <a:lnTo>
                  <a:pt x="121020" y="94502"/>
                </a:lnTo>
                <a:lnTo>
                  <a:pt x="121020" y="93434"/>
                </a:lnTo>
                <a:lnTo>
                  <a:pt x="120887" y="93134"/>
                </a:lnTo>
                <a:lnTo>
                  <a:pt x="120120" y="92367"/>
                </a:lnTo>
                <a:lnTo>
                  <a:pt x="120887" y="91600"/>
                </a:lnTo>
                <a:lnTo>
                  <a:pt x="121020" y="91333"/>
                </a:lnTo>
                <a:lnTo>
                  <a:pt x="121020" y="90232"/>
                </a:lnTo>
                <a:lnTo>
                  <a:pt x="122254" y="90232"/>
                </a:lnTo>
                <a:lnTo>
                  <a:pt x="123155" y="89332"/>
                </a:lnTo>
                <a:lnTo>
                  <a:pt x="124056" y="90232"/>
                </a:lnTo>
                <a:lnTo>
                  <a:pt x="125290" y="90232"/>
                </a:lnTo>
                <a:lnTo>
                  <a:pt x="125290" y="91333"/>
                </a:lnTo>
                <a:lnTo>
                  <a:pt x="125423" y="91600"/>
                </a:lnTo>
                <a:lnTo>
                  <a:pt x="126191" y="92367"/>
                </a:lnTo>
                <a:lnTo>
                  <a:pt x="125423" y="93134"/>
                </a:lnTo>
                <a:lnTo>
                  <a:pt x="125290" y="93434"/>
                </a:lnTo>
                <a:lnTo>
                  <a:pt x="125290" y="94502"/>
                </a:lnTo>
                <a:lnTo>
                  <a:pt x="124056" y="94502"/>
                </a:lnTo>
                <a:close/>
                <a:moveTo>
                  <a:pt x="118952" y="96170"/>
                </a:moveTo>
                <a:lnTo>
                  <a:pt x="118952" y="94135"/>
                </a:lnTo>
                <a:lnTo>
                  <a:pt x="117584" y="92767"/>
                </a:lnTo>
                <a:lnTo>
                  <a:pt x="119386" y="92767"/>
                </a:lnTo>
                <a:lnTo>
                  <a:pt x="120220" y="93601"/>
                </a:lnTo>
                <a:lnTo>
                  <a:pt x="120220" y="94902"/>
                </a:lnTo>
                <a:close/>
                <a:moveTo>
                  <a:pt x="96569" y="96170"/>
                </a:moveTo>
                <a:lnTo>
                  <a:pt x="95302" y="94902"/>
                </a:lnTo>
                <a:lnTo>
                  <a:pt x="95302" y="93568"/>
                </a:lnTo>
                <a:lnTo>
                  <a:pt x="96136" y="92767"/>
                </a:lnTo>
                <a:lnTo>
                  <a:pt x="97937" y="92767"/>
                </a:lnTo>
                <a:lnTo>
                  <a:pt x="96569" y="94102"/>
                </a:lnTo>
                <a:lnTo>
                  <a:pt x="96569" y="96170"/>
                </a:lnTo>
                <a:close/>
                <a:moveTo>
                  <a:pt x="92366" y="95403"/>
                </a:moveTo>
                <a:lnTo>
                  <a:pt x="91466" y="94502"/>
                </a:lnTo>
                <a:lnTo>
                  <a:pt x="90232" y="94502"/>
                </a:lnTo>
                <a:lnTo>
                  <a:pt x="90232" y="93434"/>
                </a:lnTo>
                <a:lnTo>
                  <a:pt x="90098" y="93134"/>
                </a:lnTo>
                <a:lnTo>
                  <a:pt x="89331" y="92367"/>
                </a:lnTo>
                <a:lnTo>
                  <a:pt x="90098" y="91600"/>
                </a:lnTo>
                <a:lnTo>
                  <a:pt x="90232" y="91333"/>
                </a:lnTo>
                <a:lnTo>
                  <a:pt x="90232" y="90232"/>
                </a:lnTo>
                <a:lnTo>
                  <a:pt x="91466" y="90232"/>
                </a:lnTo>
                <a:lnTo>
                  <a:pt x="92366" y="89332"/>
                </a:lnTo>
                <a:lnTo>
                  <a:pt x="93267" y="90232"/>
                </a:lnTo>
                <a:lnTo>
                  <a:pt x="94501" y="90232"/>
                </a:lnTo>
                <a:lnTo>
                  <a:pt x="94501" y="91333"/>
                </a:lnTo>
                <a:lnTo>
                  <a:pt x="94635" y="91600"/>
                </a:lnTo>
                <a:lnTo>
                  <a:pt x="95402" y="92367"/>
                </a:lnTo>
                <a:lnTo>
                  <a:pt x="94635" y="93134"/>
                </a:lnTo>
                <a:lnTo>
                  <a:pt x="94501" y="93434"/>
                </a:lnTo>
                <a:lnTo>
                  <a:pt x="94501" y="94502"/>
                </a:lnTo>
                <a:lnTo>
                  <a:pt x="93267" y="94502"/>
                </a:lnTo>
                <a:close/>
                <a:moveTo>
                  <a:pt x="88130" y="96170"/>
                </a:moveTo>
                <a:lnTo>
                  <a:pt x="88130" y="94135"/>
                </a:lnTo>
                <a:lnTo>
                  <a:pt x="86796" y="92767"/>
                </a:lnTo>
                <a:lnTo>
                  <a:pt x="88597" y="92767"/>
                </a:lnTo>
                <a:lnTo>
                  <a:pt x="89431" y="93601"/>
                </a:lnTo>
                <a:lnTo>
                  <a:pt x="89431" y="94902"/>
                </a:lnTo>
                <a:close/>
                <a:moveTo>
                  <a:pt x="65781" y="96170"/>
                </a:moveTo>
                <a:lnTo>
                  <a:pt x="64513" y="94902"/>
                </a:lnTo>
                <a:lnTo>
                  <a:pt x="64513" y="93568"/>
                </a:lnTo>
                <a:lnTo>
                  <a:pt x="65347" y="92767"/>
                </a:lnTo>
                <a:lnTo>
                  <a:pt x="67148" y="92767"/>
                </a:lnTo>
                <a:lnTo>
                  <a:pt x="65781" y="94102"/>
                </a:lnTo>
                <a:close/>
                <a:moveTo>
                  <a:pt x="61578" y="95403"/>
                </a:moveTo>
                <a:lnTo>
                  <a:pt x="60677" y="94502"/>
                </a:lnTo>
                <a:lnTo>
                  <a:pt x="59410" y="94502"/>
                </a:lnTo>
                <a:lnTo>
                  <a:pt x="59410" y="93434"/>
                </a:lnTo>
                <a:lnTo>
                  <a:pt x="59310" y="93134"/>
                </a:lnTo>
                <a:lnTo>
                  <a:pt x="58542" y="92367"/>
                </a:lnTo>
                <a:lnTo>
                  <a:pt x="59310" y="91600"/>
                </a:lnTo>
                <a:lnTo>
                  <a:pt x="59410" y="91333"/>
                </a:lnTo>
                <a:lnTo>
                  <a:pt x="59410" y="90232"/>
                </a:lnTo>
                <a:lnTo>
                  <a:pt x="60677" y="90232"/>
                </a:lnTo>
                <a:lnTo>
                  <a:pt x="61578" y="89332"/>
                </a:lnTo>
                <a:lnTo>
                  <a:pt x="62445" y="90232"/>
                </a:lnTo>
                <a:lnTo>
                  <a:pt x="63713" y="90232"/>
                </a:lnTo>
                <a:lnTo>
                  <a:pt x="63713" y="91333"/>
                </a:lnTo>
                <a:lnTo>
                  <a:pt x="63846" y="91600"/>
                </a:lnTo>
                <a:lnTo>
                  <a:pt x="64613" y="92367"/>
                </a:lnTo>
                <a:lnTo>
                  <a:pt x="63846" y="93134"/>
                </a:lnTo>
                <a:lnTo>
                  <a:pt x="63713" y="93434"/>
                </a:lnTo>
                <a:lnTo>
                  <a:pt x="63713" y="94502"/>
                </a:lnTo>
                <a:lnTo>
                  <a:pt x="62445" y="94502"/>
                </a:lnTo>
                <a:close/>
                <a:moveTo>
                  <a:pt x="57341" y="96170"/>
                </a:moveTo>
                <a:lnTo>
                  <a:pt x="57341" y="94135"/>
                </a:lnTo>
                <a:lnTo>
                  <a:pt x="56007" y="92767"/>
                </a:lnTo>
                <a:lnTo>
                  <a:pt x="57808" y="92767"/>
                </a:lnTo>
                <a:lnTo>
                  <a:pt x="58642" y="93601"/>
                </a:lnTo>
                <a:lnTo>
                  <a:pt x="58642" y="94902"/>
                </a:lnTo>
                <a:close/>
                <a:moveTo>
                  <a:pt x="34992" y="96170"/>
                </a:moveTo>
                <a:lnTo>
                  <a:pt x="33725" y="94902"/>
                </a:lnTo>
                <a:lnTo>
                  <a:pt x="33725" y="93568"/>
                </a:lnTo>
                <a:lnTo>
                  <a:pt x="34525" y="92767"/>
                </a:lnTo>
                <a:lnTo>
                  <a:pt x="36360" y="92767"/>
                </a:lnTo>
                <a:lnTo>
                  <a:pt x="34992" y="94102"/>
                </a:lnTo>
                <a:close/>
                <a:moveTo>
                  <a:pt x="30789" y="95403"/>
                </a:moveTo>
                <a:lnTo>
                  <a:pt x="29889" y="94502"/>
                </a:lnTo>
                <a:lnTo>
                  <a:pt x="28621" y="94502"/>
                </a:lnTo>
                <a:lnTo>
                  <a:pt x="28621" y="93434"/>
                </a:lnTo>
                <a:lnTo>
                  <a:pt x="28521" y="93134"/>
                </a:lnTo>
                <a:lnTo>
                  <a:pt x="27754" y="92367"/>
                </a:lnTo>
                <a:lnTo>
                  <a:pt x="28521" y="91600"/>
                </a:lnTo>
                <a:lnTo>
                  <a:pt x="28621" y="91333"/>
                </a:lnTo>
                <a:lnTo>
                  <a:pt x="28621" y="90232"/>
                </a:lnTo>
                <a:lnTo>
                  <a:pt x="29889" y="90232"/>
                </a:lnTo>
                <a:lnTo>
                  <a:pt x="30789" y="89332"/>
                </a:lnTo>
                <a:lnTo>
                  <a:pt x="31656" y="90232"/>
                </a:lnTo>
                <a:lnTo>
                  <a:pt x="32924" y="90232"/>
                </a:lnTo>
                <a:lnTo>
                  <a:pt x="32924" y="91333"/>
                </a:lnTo>
                <a:lnTo>
                  <a:pt x="33057" y="91600"/>
                </a:lnTo>
                <a:lnTo>
                  <a:pt x="33825" y="92367"/>
                </a:lnTo>
                <a:lnTo>
                  <a:pt x="33057" y="93134"/>
                </a:lnTo>
                <a:lnTo>
                  <a:pt x="32924" y="93434"/>
                </a:lnTo>
                <a:lnTo>
                  <a:pt x="32924" y="94502"/>
                </a:lnTo>
                <a:lnTo>
                  <a:pt x="31656" y="94502"/>
                </a:lnTo>
                <a:close/>
                <a:moveTo>
                  <a:pt x="26553" y="96170"/>
                </a:moveTo>
                <a:lnTo>
                  <a:pt x="26553" y="94135"/>
                </a:lnTo>
                <a:lnTo>
                  <a:pt x="25219" y="92767"/>
                </a:lnTo>
                <a:lnTo>
                  <a:pt x="27020" y="92767"/>
                </a:lnTo>
                <a:lnTo>
                  <a:pt x="27854" y="93601"/>
                </a:lnTo>
                <a:lnTo>
                  <a:pt x="27854" y="94902"/>
                </a:lnTo>
                <a:close/>
                <a:moveTo>
                  <a:pt x="26553" y="26987"/>
                </a:moveTo>
                <a:lnTo>
                  <a:pt x="27854" y="28254"/>
                </a:lnTo>
                <a:lnTo>
                  <a:pt x="27854" y="29555"/>
                </a:lnTo>
                <a:lnTo>
                  <a:pt x="27020" y="30389"/>
                </a:lnTo>
                <a:lnTo>
                  <a:pt x="25219" y="30389"/>
                </a:lnTo>
                <a:lnTo>
                  <a:pt x="26553" y="29055"/>
                </a:lnTo>
                <a:lnTo>
                  <a:pt x="26553" y="26987"/>
                </a:lnTo>
                <a:close/>
                <a:moveTo>
                  <a:pt x="30789" y="27754"/>
                </a:moveTo>
                <a:lnTo>
                  <a:pt x="31656" y="28655"/>
                </a:lnTo>
                <a:lnTo>
                  <a:pt x="32924" y="28655"/>
                </a:lnTo>
                <a:lnTo>
                  <a:pt x="32924" y="29722"/>
                </a:lnTo>
                <a:lnTo>
                  <a:pt x="33057" y="30022"/>
                </a:lnTo>
                <a:lnTo>
                  <a:pt x="33825" y="30790"/>
                </a:lnTo>
                <a:lnTo>
                  <a:pt x="33057" y="31557"/>
                </a:lnTo>
                <a:lnTo>
                  <a:pt x="32924" y="31824"/>
                </a:lnTo>
                <a:lnTo>
                  <a:pt x="32924" y="32924"/>
                </a:lnTo>
                <a:lnTo>
                  <a:pt x="31656" y="32924"/>
                </a:lnTo>
                <a:lnTo>
                  <a:pt x="30789" y="33825"/>
                </a:lnTo>
                <a:lnTo>
                  <a:pt x="29889" y="32924"/>
                </a:lnTo>
                <a:lnTo>
                  <a:pt x="28621" y="32924"/>
                </a:lnTo>
                <a:lnTo>
                  <a:pt x="28621" y="31824"/>
                </a:lnTo>
                <a:lnTo>
                  <a:pt x="28521" y="31557"/>
                </a:lnTo>
                <a:lnTo>
                  <a:pt x="27754" y="30790"/>
                </a:lnTo>
                <a:lnTo>
                  <a:pt x="28521" y="30022"/>
                </a:lnTo>
                <a:lnTo>
                  <a:pt x="28621" y="29722"/>
                </a:lnTo>
                <a:lnTo>
                  <a:pt x="28621" y="28655"/>
                </a:lnTo>
                <a:lnTo>
                  <a:pt x="29889" y="28655"/>
                </a:lnTo>
                <a:close/>
                <a:moveTo>
                  <a:pt x="34992" y="26987"/>
                </a:moveTo>
                <a:lnTo>
                  <a:pt x="34992" y="29022"/>
                </a:lnTo>
                <a:lnTo>
                  <a:pt x="36360" y="30389"/>
                </a:lnTo>
                <a:lnTo>
                  <a:pt x="34525" y="30389"/>
                </a:lnTo>
                <a:lnTo>
                  <a:pt x="33725" y="29555"/>
                </a:lnTo>
                <a:lnTo>
                  <a:pt x="33725" y="28254"/>
                </a:lnTo>
                <a:close/>
                <a:moveTo>
                  <a:pt x="57341" y="26987"/>
                </a:moveTo>
                <a:lnTo>
                  <a:pt x="58642" y="28254"/>
                </a:lnTo>
                <a:lnTo>
                  <a:pt x="58642" y="29555"/>
                </a:lnTo>
                <a:lnTo>
                  <a:pt x="57808" y="30389"/>
                </a:lnTo>
                <a:lnTo>
                  <a:pt x="56007" y="30389"/>
                </a:lnTo>
                <a:lnTo>
                  <a:pt x="57341" y="29055"/>
                </a:lnTo>
                <a:close/>
                <a:moveTo>
                  <a:pt x="61578" y="27754"/>
                </a:moveTo>
                <a:lnTo>
                  <a:pt x="62445" y="28655"/>
                </a:lnTo>
                <a:lnTo>
                  <a:pt x="63713" y="28655"/>
                </a:lnTo>
                <a:lnTo>
                  <a:pt x="63713" y="29722"/>
                </a:lnTo>
                <a:lnTo>
                  <a:pt x="63846" y="30022"/>
                </a:lnTo>
                <a:lnTo>
                  <a:pt x="64613" y="30790"/>
                </a:lnTo>
                <a:lnTo>
                  <a:pt x="63846" y="31557"/>
                </a:lnTo>
                <a:lnTo>
                  <a:pt x="63713" y="31824"/>
                </a:lnTo>
                <a:lnTo>
                  <a:pt x="63713" y="32924"/>
                </a:lnTo>
                <a:lnTo>
                  <a:pt x="62445" y="32924"/>
                </a:lnTo>
                <a:lnTo>
                  <a:pt x="61578" y="33825"/>
                </a:lnTo>
                <a:lnTo>
                  <a:pt x="60677" y="32924"/>
                </a:lnTo>
                <a:lnTo>
                  <a:pt x="59410" y="32924"/>
                </a:lnTo>
                <a:lnTo>
                  <a:pt x="59410" y="31824"/>
                </a:lnTo>
                <a:lnTo>
                  <a:pt x="59310" y="31557"/>
                </a:lnTo>
                <a:lnTo>
                  <a:pt x="58542" y="30790"/>
                </a:lnTo>
                <a:lnTo>
                  <a:pt x="59310" y="30022"/>
                </a:lnTo>
                <a:lnTo>
                  <a:pt x="59410" y="29722"/>
                </a:lnTo>
                <a:lnTo>
                  <a:pt x="59410" y="28655"/>
                </a:lnTo>
                <a:lnTo>
                  <a:pt x="60677" y="28655"/>
                </a:lnTo>
                <a:close/>
                <a:moveTo>
                  <a:pt x="65781" y="26987"/>
                </a:moveTo>
                <a:lnTo>
                  <a:pt x="65781" y="29022"/>
                </a:lnTo>
                <a:lnTo>
                  <a:pt x="67148" y="30389"/>
                </a:lnTo>
                <a:lnTo>
                  <a:pt x="65347" y="30389"/>
                </a:lnTo>
                <a:lnTo>
                  <a:pt x="64513" y="29555"/>
                </a:lnTo>
                <a:lnTo>
                  <a:pt x="64513" y="28254"/>
                </a:lnTo>
                <a:close/>
                <a:moveTo>
                  <a:pt x="88130" y="26987"/>
                </a:moveTo>
                <a:lnTo>
                  <a:pt x="89431" y="28254"/>
                </a:lnTo>
                <a:lnTo>
                  <a:pt x="89431" y="29555"/>
                </a:lnTo>
                <a:lnTo>
                  <a:pt x="88597" y="30389"/>
                </a:lnTo>
                <a:lnTo>
                  <a:pt x="86796" y="30389"/>
                </a:lnTo>
                <a:lnTo>
                  <a:pt x="88130" y="29055"/>
                </a:lnTo>
                <a:lnTo>
                  <a:pt x="88130" y="26987"/>
                </a:lnTo>
                <a:close/>
                <a:moveTo>
                  <a:pt x="92366" y="27754"/>
                </a:moveTo>
                <a:lnTo>
                  <a:pt x="93267" y="28655"/>
                </a:lnTo>
                <a:lnTo>
                  <a:pt x="94501" y="28655"/>
                </a:lnTo>
                <a:lnTo>
                  <a:pt x="94501" y="29722"/>
                </a:lnTo>
                <a:lnTo>
                  <a:pt x="94635" y="30022"/>
                </a:lnTo>
                <a:lnTo>
                  <a:pt x="95402" y="30790"/>
                </a:lnTo>
                <a:lnTo>
                  <a:pt x="94635" y="31557"/>
                </a:lnTo>
                <a:lnTo>
                  <a:pt x="94501" y="31824"/>
                </a:lnTo>
                <a:lnTo>
                  <a:pt x="94501" y="32924"/>
                </a:lnTo>
                <a:lnTo>
                  <a:pt x="93267" y="32924"/>
                </a:lnTo>
                <a:lnTo>
                  <a:pt x="92366" y="33825"/>
                </a:lnTo>
                <a:lnTo>
                  <a:pt x="91466" y="32924"/>
                </a:lnTo>
                <a:lnTo>
                  <a:pt x="90232" y="32924"/>
                </a:lnTo>
                <a:lnTo>
                  <a:pt x="90232" y="31824"/>
                </a:lnTo>
                <a:lnTo>
                  <a:pt x="90098" y="31557"/>
                </a:lnTo>
                <a:lnTo>
                  <a:pt x="89331" y="30790"/>
                </a:lnTo>
                <a:lnTo>
                  <a:pt x="90098" y="30022"/>
                </a:lnTo>
                <a:lnTo>
                  <a:pt x="90232" y="29722"/>
                </a:lnTo>
                <a:lnTo>
                  <a:pt x="90232" y="28655"/>
                </a:lnTo>
                <a:lnTo>
                  <a:pt x="91466" y="28655"/>
                </a:lnTo>
                <a:close/>
                <a:moveTo>
                  <a:pt x="96569" y="26987"/>
                </a:moveTo>
                <a:lnTo>
                  <a:pt x="96569" y="29022"/>
                </a:lnTo>
                <a:lnTo>
                  <a:pt x="97937" y="30389"/>
                </a:lnTo>
                <a:lnTo>
                  <a:pt x="96136" y="30389"/>
                </a:lnTo>
                <a:lnTo>
                  <a:pt x="95302" y="29555"/>
                </a:lnTo>
                <a:lnTo>
                  <a:pt x="95302" y="28254"/>
                </a:lnTo>
                <a:close/>
                <a:moveTo>
                  <a:pt x="118952" y="26987"/>
                </a:moveTo>
                <a:lnTo>
                  <a:pt x="120220" y="28254"/>
                </a:lnTo>
                <a:lnTo>
                  <a:pt x="120220" y="29555"/>
                </a:lnTo>
                <a:lnTo>
                  <a:pt x="119386" y="30389"/>
                </a:lnTo>
                <a:lnTo>
                  <a:pt x="117584" y="30389"/>
                </a:lnTo>
                <a:lnTo>
                  <a:pt x="118952" y="29055"/>
                </a:lnTo>
                <a:lnTo>
                  <a:pt x="118952" y="26987"/>
                </a:lnTo>
                <a:close/>
                <a:moveTo>
                  <a:pt x="123155" y="27754"/>
                </a:moveTo>
                <a:lnTo>
                  <a:pt x="124056" y="28655"/>
                </a:lnTo>
                <a:lnTo>
                  <a:pt x="125290" y="28655"/>
                </a:lnTo>
                <a:lnTo>
                  <a:pt x="125290" y="29722"/>
                </a:lnTo>
                <a:lnTo>
                  <a:pt x="125423" y="30022"/>
                </a:lnTo>
                <a:lnTo>
                  <a:pt x="126191" y="30790"/>
                </a:lnTo>
                <a:lnTo>
                  <a:pt x="125423" y="31557"/>
                </a:lnTo>
                <a:lnTo>
                  <a:pt x="125290" y="31824"/>
                </a:lnTo>
                <a:lnTo>
                  <a:pt x="125290" y="32924"/>
                </a:lnTo>
                <a:lnTo>
                  <a:pt x="124056" y="32924"/>
                </a:lnTo>
                <a:lnTo>
                  <a:pt x="123155" y="33825"/>
                </a:lnTo>
                <a:lnTo>
                  <a:pt x="122254" y="32924"/>
                </a:lnTo>
                <a:lnTo>
                  <a:pt x="121020" y="32924"/>
                </a:lnTo>
                <a:lnTo>
                  <a:pt x="121020" y="31857"/>
                </a:lnTo>
                <a:lnTo>
                  <a:pt x="120887" y="31557"/>
                </a:lnTo>
                <a:lnTo>
                  <a:pt x="120120" y="30790"/>
                </a:lnTo>
                <a:lnTo>
                  <a:pt x="120887" y="30022"/>
                </a:lnTo>
                <a:lnTo>
                  <a:pt x="121020" y="29722"/>
                </a:lnTo>
                <a:lnTo>
                  <a:pt x="121020" y="28655"/>
                </a:lnTo>
                <a:lnTo>
                  <a:pt x="122254" y="28655"/>
                </a:lnTo>
                <a:close/>
                <a:moveTo>
                  <a:pt x="127391" y="26987"/>
                </a:moveTo>
                <a:lnTo>
                  <a:pt x="127391" y="29022"/>
                </a:lnTo>
                <a:lnTo>
                  <a:pt x="128726" y="30389"/>
                </a:lnTo>
                <a:lnTo>
                  <a:pt x="126924" y="30389"/>
                </a:lnTo>
                <a:lnTo>
                  <a:pt x="126091" y="29555"/>
                </a:lnTo>
                <a:lnTo>
                  <a:pt x="126091" y="28254"/>
                </a:lnTo>
                <a:close/>
                <a:moveTo>
                  <a:pt x="149741" y="26987"/>
                </a:moveTo>
                <a:lnTo>
                  <a:pt x="151008" y="28254"/>
                </a:lnTo>
                <a:lnTo>
                  <a:pt x="151008" y="29555"/>
                </a:lnTo>
                <a:lnTo>
                  <a:pt x="150174" y="30389"/>
                </a:lnTo>
                <a:lnTo>
                  <a:pt x="148373" y="30389"/>
                </a:lnTo>
                <a:lnTo>
                  <a:pt x="149741" y="29055"/>
                </a:lnTo>
                <a:lnTo>
                  <a:pt x="149741" y="26987"/>
                </a:lnTo>
                <a:close/>
                <a:moveTo>
                  <a:pt x="153944" y="27754"/>
                </a:moveTo>
                <a:lnTo>
                  <a:pt x="154844" y="28655"/>
                </a:lnTo>
                <a:lnTo>
                  <a:pt x="156112" y="28655"/>
                </a:lnTo>
                <a:lnTo>
                  <a:pt x="156112" y="29722"/>
                </a:lnTo>
                <a:lnTo>
                  <a:pt x="156212" y="30022"/>
                </a:lnTo>
                <a:lnTo>
                  <a:pt x="156979" y="30790"/>
                </a:lnTo>
                <a:lnTo>
                  <a:pt x="156212" y="31557"/>
                </a:lnTo>
                <a:lnTo>
                  <a:pt x="156112" y="31824"/>
                </a:lnTo>
                <a:lnTo>
                  <a:pt x="156112" y="32924"/>
                </a:lnTo>
                <a:lnTo>
                  <a:pt x="154844" y="32924"/>
                </a:lnTo>
                <a:lnTo>
                  <a:pt x="153944" y="33825"/>
                </a:lnTo>
                <a:lnTo>
                  <a:pt x="153076" y="32924"/>
                </a:lnTo>
                <a:lnTo>
                  <a:pt x="151809" y="32924"/>
                </a:lnTo>
                <a:lnTo>
                  <a:pt x="151809" y="31824"/>
                </a:lnTo>
                <a:lnTo>
                  <a:pt x="151675" y="31557"/>
                </a:lnTo>
                <a:lnTo>
                  <a:pt x="150908" y="30790"/>
                </a:lnTo>
                <a:lnTo>
                  <a:pt x="151675" y="30022"/>
                </a:lnTo>
                <a:lnTo>
                  <a:pt x="151809" y="29722"/>
                </a:lnTo>
                <a:lnTo>
                  <a:pt x="151809" y="28655"/>
                </a:lnTo>
                <a:lnTo>
                  <a:pt x="153076" y="28655"/>
                </a:lnTo>
                <a:close/>
                <a:moveTo>
                  <a:pt x="158180" y="26987"/>
                </a:moveTo>
                <a:lnTo>
                  <a:pt x="158180" y="29022"/>
                </a:lnTo>
                <a:lnTo>
                  <a:pt x="159514" y="30389"/>
                </a:lnTo>
                <a:lnTo>
                  <a:pt x="157713" y="30389"/>
                </a:lnTo>
                <a:lnTo>
                  <a:pt x="156879" y="29555"/>
                </a:lnTo>
                <a:lnTo>
                  <a:pt x="156879" y="28254"/>
                </a:lnTo>
                <a:close/>
                <a:moveTo>
                  <a:pt x="180529" y="26987"/>
                </a:moveTo>
                <a:lnTo>
                  <a:pt x="181797" y="28254"/>
                </a:lnTo>
                <a:lnTo>
                  <a:pt x="181797" y="29555"/>
                </a:lnTo>
                <a:lnTo>
                  <a:pt x="180963" y="30389"/>
                </a:lnTo>
                <a:lnTo>
                  <a:pt x="179162" y="30389"/>
                </a:lnTo>
                <a:lnTo>
                  <a:pt x="180529" y="29055"/>
                </a:lnTo>
                <a:lnTo>
                  <a:pt x="180529" y="26987"/>
                </a:lnTo>
                <a:close/>
                <a:moveTo>
                  <a:pt x="184732" y="27754"/>
                </a:moveTo>
                <a:lnTo>
                  <a:pt x="185633" y="28655"/>
                </a:lnTo>
                <a:lnTo>
                  <a:pt x="186901" y="28655"/>
                </a:lnTo>
                <a:lnTo>
                  <a:pt x="186901" y="29722"/>
                </a:lnTo>
                <a:lnTo>
                  <a:pt x="187001" y="30022"/>
                </a:lnTo>
                <a:lnTo>
                  <a:pt x="187768" y="30790"/>
                </a:lnTo>
                <a:lnTo>
                  <a:pt x="187001" y="31557"/>
                </a:lnTo>
                <a:lnTo>
                  <a:pt x="186901" y="31824"/>
                </a:lnTo>
                <a:lnTo>
                  <a:pt x="186901" y="32924"/>
                </a:lnTo>
                <a:lnTo>
                  <a:pt x="185633" y="32924"/>
                </a:lnTo>
                <a:lnTo>
                  <a:pt x="184732" y="33825"/>
                </a:lnTo>
                <a:lnTo>
                  <a:pt x="183865" y="32924"/>
                </a:lnTo>
                <a:lnTo>
                  <a:pt x="182598" y="32924"/>
                </a:lnTo>
                <a:lnTo>
                  <a:pt x="182598" y="31824"/>
                </a:lnTo>
                <a:lnTo>
                  <a:pt x="182464" y="31557"/>
                </a:lnTo>
                <a:lnTo>
                  <a:pt x="181697" y="30790"/>
                </a:lnTo>
                <a:lnTo>
                  <a:pt x="182464" y="30022"/>
                </a:lnTo>
                <a:lnTo>
                  <a:pt x="182598" y="29722"/>
                </a:lnTo>
                <a:lnTo>
                  <a:pt x="182598" y="28655"/>
                </a:lnTo>
                <a:lnTo>
                  <a:pt x="183865" y="28655"/>
                </a:lnTo>
                <a:close/>
                <a:moveTo>
                  <a:pt x="188969" y="26987"/>
                </a:moveTo>
                <a:lnTo>
                  <a:pt x="188969" y="29022"/>
                </a:lnTo>
                <a:lnTo>
                  <a:pt x="190303" y="30389"/>
                </a:lnTo>
                <a:lnTo>
                  <a:pt x="188502" y="30389"/>
                </a:lnTo>
                <a:lnTo>
                  <a:pt x="187668" y="29555"/>
                </a:lnTo>
                <a:lnTo>
                  <a:pt x="187668" y="28254"/>
                </a:lnTo>
                <a:close/>
                <a:moveTo>
                  <a:pt x="211318" y="26987"/>
                </a:moveTo>
                <a:lnTo>
                  <a:pt x="212586" y="28254"/>
                </a:lnTo>
                <a:lnTo>
                  <a:pt x="212586" y="29555"/>
                </a:lnTo>
                <a:lnTo>
                  <a:pt x="211785" y="30389"/>
                </a:lnTo>
                <a:lnTo>
                  <a:pt x="209950" y="30389"/>
                </a:lnTo>
                <a:lnTo>
                  <a:pt x="211318" y="29055"/>
                </a:lnTo>
                <a:lnTo>
                  <a:pt x="211318" y="26987"/>
                </a:lnTo>
                <a:close/>
                <a:moveTo>
                  <a:pt x="215521" y="27754"/>
                </a:moveTo>
                <a:lnTo>
                  <a:pt x="216422" y="28655"/>
                </a:lnTo>
                <a:lnTo>
                  <a:pt x="217689" y="28655"/>
                </a:lnTo>
                <a:lnTo>
                  <a:pt x="217689" y="29722"/>
                </a:lnTo>
                <a:lnTo>
                  <a:pt x="217789" y="30022"/>
                </a:lnTo>
                <a:lnTo>
                  <a:pt x="218557" y="30790"/>
                </a:lnTo>
                <a:lnTo>
                  <a:pt x="217789" y="31557"/>
                </a:lnTo>
                <a:lnTo>
                  <a:pt x="217689" y="31824"/>
                </a:lnTo>
                <a:lnTo>
                  <a:pt x="217689" y="32924"/>
                </a:lnTo>
                <a:lnTo>
                  <a:pt x="216422" y="32924"/>
                </a:lnTo>
                <a:lnTo>
                  <a:pt x="215521" y="33825"/>
                </a:lnTo>
                <a:lnTo>
                  <a:pt x="214654" y="32924"/>
                </a:lnTo>
                <a:lnTo>
                  <a:pt x="213386" y="32924"/>
                </a:lnTo>
                <a:lnTo>
                  <a:pt x="213386" y="31824"/>
                </a:lnTo>
                <a:lnTo>
                  <a:pt x="213286" y="31557"/>
                </a:lnTo>
                <a:lnTo>
                  <a:pt x="212486" y="30790"/>
                </a:lnTo>
                <a:lnTo>
                  <a:pt x="213286" y="30022"/>
                </a:lnTo>
                <a:lnTo>
                  <a:pt x="213386" y="29722"/>
                </a:lnTo>
                <a:lnTo>
                  <a:pt x="213386" y="28655"/>
                </a:lnTo>
                <a:lnTo>
                  <a:pt x="214654" y="28655"/>
                </a:lnTo>
                <a:close/>
                <a:moveTo>
                  <a:pt x="218056" y="89432"/>
                </a:moveTo>
                <a:lnTo>
                  <a:pt x="216755" y="89432"/>
                </a:lnTo>
                <a:lnTo>
                  <a:pt x="215921" y="88598"/>
                </a:lnTo>
                <a:lnTo>
                  <a:pt x="215921" y="86796"/>
                </a:lnTo>
                <a:lnTo>
                  <a:pt x="217156" y="88031"/>
                </a:lnTo>
                <a:lnTo>
                  <a:pt x="217456" y="88164"/>
                </a:lnTo>
                <a:lnTo>
                  <a:pt x="219324" y="88164"/>
                </a:lnTo>
                <a:close/>
                <a:moveTo>
                  <a:pt x="211785" y="91967"/>
                </a:moveTo>
                <a:lnTo>
                  <a:pt x="209950" y="91967"/>
                </a:lnTo>
                <a:lnTo>
                  <a:pt x="211318" y="90632"/>
                </a:lnTo>
                <a:lnTo>
                  <a:pt x="211318" y="88564"/>
                </a:lnTo>
                <a:lnTo>
                  <a:pt x="212586" y="89865"/>
                </a:lnTo>
                <a:lnTo>
                  <a:pt x="212586" y="91166"/>
                </a:lnTo>
                <a:close/>
                <a:moveTo>
                  <a:pt x="188502" y="91967"/>
                </a:moveTo>
                <a:lnTo>
                  <a:pt x="187668" y="91166"/>
                </a:lnTo>
                <a:lnTo>
                  <a:pt x="187668" y="89865"/>
                </a:lnTo>
                <a:lnTo>
                  <a:pt x="188969" y="88564"/>
                </a:lnTo>
                <a:lnTo>
                  <a:pt x="188969" y="90632"/>
                </a:lnTo>
                <a:lnTo>
                  <a:pt x="190303" y="91967"/>
                </a:lnTo>
                <a:lnTo>
                  <a:pt x="188502" y="91967"/>
                </a:lnTo>
                <a:close/>
                <a:moveTo>
                  <a:pt x="180996" y="91967"/>
                </a:moveTo>
                <a:lnTo>
                  <a:pt x="179162" y="91967"/>
                </a:lnTo>
                <a:lnTo>
                  <a:pt x="180529" y="90632"/>
                </a:lnTo>
                <a:lnTo>
                  <a:pt x="180529" y="88564"/>
                </a:lnTo>
                <a:lnTo>
                  <a:pt x="181797" y="89865"/>
                </a:lnTo>
                <a:lnTo>
                  <a:pt x="181797" y="91166"/>
                </a:lnTo>
                <a:close/>
                <a:moveTo>
                  <a:pt x="157713" y="91967"/>
                </a:moveTo>
                <a:lnTo>
                  <a:pt x="156879" y="91166"/>
                </a:lnTo>
                <a:lnTo>
                  <a:pt x="156879" y="89865"/>
                </a:lnTo>
                <a:lnTo>
                  <a:pt x="158180" y="88564"/>
                </a:lnTo>
                <a:lnTo>
                  <a:pt x="158180" y="90632"/>
                </a:lnTo>
                <a:lnTo>
                  <a:pt x="159514" y="91967"/>
                </a:lnTo>
                <a:lnTo>
                  <a:pt x="157713" y="91967"/>
                </a:lnTo>
                <a:close/>
                <a:moveTo>
                  <a:pt x="150174" y="91967"/>
                </a:moveTo>
                <a:lnTo>
                  <a:pt x="148373" y="91967"/>
                </a:lnTo>
                <a:lnTo>
                  <a:pt x="149741" y="90632"/>
                </a:lnTo>
                <a:lnTo>
                  <a:pt x="149741" y="88564"/>
                </a:lnTo>
                <a:lnTo>
                  <a:pt x="151008" y="89865"/>
                </a:lnTo>
                <a:lnTo>
                  <a:pt x="151008" y="91166"/>
                </a:lnTo>
                <a:close/>
                <a:moveTo>
                  <a:pt x="126924" y="91967"/>
                </a:moveTo>
                <a:lnTo>
                  <a:pt x="126091" y="91166"/>
                </a:lnTo>
                <a:lnTo>
                  <a:pt x="126091" y="89865"/>
                </a:lnTo>
                <a:lnTo>
                  <a:pt x="127358" y="88564"/>
                </a:lnTo>
                <a:lnTo>
                  <a:pt x="127358" y="90632"/>
                </a:lnTo>
                <a:lnTo>
                  <a:pt x="128726" y="91967"/>
                </a:lnTo>
                <a:lnTo>
                  <a:pt x="126924" y="91967"/>
                </a:lnTo>
                <a:close/>
                <a:moveTo>
                  <a:pt x="119386" y="91967"/>
                </a:moveTo>
                <a:lnTo>
                  <a:pt x="117584" y="91967"/>
                </a:lnTo>
                <a:lnTo>
                  <a:pt x="118952" y="90632"/>
                </a:lnTo>
                <a:lnTo>
                  <a:pt x="118952" y="88564"/>
                </a:lnTo>
                <a:lnTo>
                  <a:pt x="120220" y="89865"/>
                </a:lnTo>
                <a:lnTo>
                  <a:pt x="120220" y="91166"/>
                </a:lnTo>
                <a:close/>
                <a:moveTo>
                  <a:pt x="96136" y="91967"/>
                </a:moveTo>
                <a:lnTo>
                  <a:pt x="95302" y="91166"/>
                </a:lnTo>
                <a:lnTo>
                  <a:pt x="95302" y="89865"/>
                </a:lnTo>
                <a:lnTo>
                  <a:pt x="96569" y="88564"/>
                </a:lnTo>
                <a:lnTo>
                  <a:pt x="96569" y="90632"/>
                </a:lnTo>
                <a:lnTo>
                  <a:pt x="97937" y="91967"/>
                </a:lnTo>
                <a:lnTo>
                  <a:pt x="96136" y="91967"/>
                </a:lnTo>
                <a:close/>
                <a:moveTo>
                  <a:pt x="88597" y="91967"/>
                </a:moveTo>
                <a:lnTo>
                  <a:pt x="86796" y="91967"/>
                </a:lnTo>
                <a:lnTo>
                  <a:pt x="88130" y="90632"/>
                </a:lnTo>
                <a:lnTo>
                  <a:pt x="88130" y="88564"/>
                </a:lnTo>
                <a:lnTo>
                  <a:pt x="89431" y="89865"/>
                </a:lnTo>
                <a:lnTo>
                  <a:pt x="89431" y="91166"/>
                </a:lnTo>
                <a:close/>
                <a:moveTo>
                  <a:pt x="65347" y="91967"/>
                </a:moveTo>
                <a:lnTo>
                  <a:pt x="64513" y="91166"/>
                </a:lnTo>
                <a:lnTo>
                  <a:pt x="64513" y="89865"/>
                </a:lnTo>
                <a:lnTo>
                  <a:pt x="65781" y="88564"/>
                </a:lnTo>
                <a:lnTo>
                  <a:pt x="65781" y="90632"/>
                </a:lnTo>
                <a:lnTo>
                  <a:pt x="67148" y="91967"/>
                </a:lnTo>
                <a:lnTo>
                  <a:pt x="65347" y="91967"/>
                </a:lnTo>
                <a:close/>
                <a:moveTo>
                  <a:pt x="57808" y="91967"/>
                </a:moveTo>
                <a:lnTo>
                  <a:pt x="56007" y="91967"/>
                </a:lnTo>
                <a:lnTo>
                  <a:pt x="57341" y="90632"/>
                </a:lnTo>
                <a:lnTo>
                  <a:pt x="57341" y="88564"/>
                </a:lnTo>
                <a:lnTo>
                  <a:pt x="58642" y="89865"/>
                </a:lnTo>
                <a:lnTo>
                  <a:pt x="58642" y="91166"/>
                </a:lnTo>
                <a:close/>
                <a:moveTo>
                  <a:pt x="34525" y="91967"/>
                </a:moveTo>
                <a:lnTo>
                  <a:pt x="33725" y="91166"/>
                </a:lnTo>
                <a:lnTo>
                  <a:pt x="33725" y="89865"/>
                </a:lnTo>
                <a:lnTo>
                  <a:pt x="34992" y="88564"/>
                </a:lnTo>
                <a:lnTo>
                  <a:pt x="34992" y="90632"/>
                </a:lnTo>
                <a:lnTo>
                  <a:pt x="36360" y="91967"/>
                </a:lnTo>
                <a:lnTo>
                  <a:pt x="34525" y="91967"/>
                </a:lnTo>
                <a:close/>
                <a:moveTo>
                  <a:pt x="28254" y="89432"/>
                </a:moveTo>
                <a:lnTo>
                  <a:pt x="26986" y="88164"/>
                </a:lnTo>
                <a:lnTo>
                  <a:pt x="28854" y="88164"/>
                </a:lnTo>
                <a:lnTo>
                  <a:pt x="29155" y="88031"/>
                </a:lnTo>
                <a:lnTo>
                  <a:pt x="30389" y="86796"/>
                </a:lnTo>
                <a:lnTo>
                  <a:pt x="30389" y="88598"/>
                </a:lnTo>
                <a:lnTo>
                  <a:pt x="29555" y="89432"/>
                </a:lnTo>
                <a:lnTo>
                  <a:pt x="28254" y="89432"/>
                </a:lnTo>
                <a:close/>
                <a:moveTo>
                  <a:pt x="28254" y="33725"/>
                </a:moveTo>
                <a:lnTo>
                  <a:pt x="29555" y="33725"/>
                </a:lnTo>
                <a:lnTo>
                  <a:pt x="30389" y="34559"/>
                </a:lnTo>
                <a:lnTo>
                  <a:pt x="30389" y="36360"/>
                </a:lnTo>
                <a:lnTo>
                  <a:pt x="29155" y="35126"/>
                </a:lnTo>
                <a:lnTo>
                  <a:pt x="28854" y="34993"/>
                </a:lnTo>
                <a:lnTo>
                  <a:pt x="26986" y="34993"/>
                </a:lnTo>
                <a:close/>
                <a:moveTo>
                  <a:pt x="34525" y="31190"/>
                </a:moveTo>
                <a:lnTo>
                  <a:pt x="36360" y="31190"/>
                </a:lnTo>
                <a:lnTo>
                  <a:pt x="34992" y="32524"/>
                </a:lnTo>
                <a:lnTo>
                  <a:pt x="34992" y="34592"/>
                </a:lnTo>
                <a:lnTo>
                  <a:pt x="33725" y="33291"/>
                </a:lnTo>
                <a:lnTo>
                  <a:pt x="33725" y="31990"/>
                </a:lnTo>
                <a:close/>
                <a:moveTo>
                  <a:pt x="57808" y="31190"/>
                </a:moveTo>
                <a:lnTo>
                  <a:pt x="58642" y="31990"/>
                </a:lnTo>
                <a:lnTo>
                  <a:pt x="58642" y="33291"/>
                </a:lnTo>
                <a:lnTo>
                  <a:pt x="57341" y="34592"/>
                </a:lnTo>
                <a:lnTo>
                  <a:pt x="57341" y="32524"/>
                </a:lnTo>
                <a:lnTo>
                  <a:pt x="56007" y="31190"/>
                </a:lnTo>
                <a:lnTo>
                  <a:pt x="57808" y="31190"/>
                </a:lnTo>
                <a:close/>
                <a:moveTo>
                  <a:pt x="65347" y="31190"/>
                </a:moveTo>
                <a:lnTo>
                  <a:pt x="67148" y="31190"/>
                </a:lnTo>
                <a:lnTo>
                  <a:pt x="65781" y="32524"/>
                </a:lnTo>
                <a:lnTo>
                  <a:pt x="65781" y="34592"/>
                </a:lnTo>
                <a:lnTo>
                  <a:pt x="64513" y="33291"/>
                </a:lnTo>
                <a:lnTo>
                  <a:pt x="64513" y="31990"/>
                </a:lnTo>
                <a:close/>
                <a:moveTo>
                  <a:pt x="88597" y="31190"/>
                </a:moveTo>
                <a:lnTo>
                  <a:pt x="89431" y="31990"/>
                </a:lnTo>
                <a:lnTo>
                  <a:pt x="89431" y="33291"/>
                </a:lnTo>
                <a:lnTo>
                  <a:pt x="88130" y="34592"/>
                </a:lnTo>
                <a:lnTo>
                  <a:pt x="88130" y="32524"/>
                </a:lnTo>
                <a:lnTo>
                  <a:pt x="86796" y="31190"/>
                </a:lnTo>
                <a:lnTo>
                  <a:pt x="88597" y="31190"/>
                </a:lnTo>
                <a:close/>
                <a:moveTo>
                  <a:pt x="96136" y="31190"/>
                </a:moveTo>
                <a:lnTo>
                  <a:pt x="97937" y="31190"/>
                </a:lnTo>
                <a:lnTo>
                  <a:pt x="96569" y="32524"/>
                </a:lnTo>
                <a:lnTo>
                  <a:pt x="96569" y="34592"/>
                </a:lnTo>
                <a:lnTo>
                  <a:pt x="95302" y="33291"/>
                </a:lnTo>
                <a:lnTo>
                  <a:pt x="95302" y="31990"/>
                </a:lnTo>
                <a:close/>
                <a:moveTo>
                  <a:pt x="119386" y="31190"/>
                </a:moveTo>
                <a:lnTo>
                  <a:pt x="120220" y="31990"/>
                </a:lnTo>
                <a:lnTo>
                  <a:pt x="120220" y="33291"/>
                </a:lnTo>
                <a:lnTo>
                  <a:pt x="118952" y="34592"/>
                </a:lnTo>
                <a:lnTo>
                  <a:pt x="118952" y="32524"/>
                </a:lnTo>
                <a:lnTo>
                  <a:pt x="117584" y="31190"/>
                </a:lnTo>
                <a:lnTo>
                  <a:pt x="119386" y="31190"/>
                </a:lnTo>
                <a:close/>
                <a:moveTo>
                  <a:pt x="126924" y="31190"/>
                </a:moveTo>
                <a:lnTo>
                  <a:pt x="128726" y="31190"/>
                </a:lnTo>
                <a:lnTo>
                  <a:pt x="127391" y="32524"/>
                </a:lnTo>
                <a:lnTo>
                  <a:pt x="127391" y="34592"/>
                </a:lnTo>
                <a:lnTo>
                  <a:pt x="126091" y="33291"/>
                </a:lnTo>
                <a:lnTo>
                  <a:pt x="126091" y="31990"/>
                </a:lnTo>
                <a:close/>
                <a:moveTo>
                  <a:pt x="150174" y="31190"/>
                </a:moveTo>
                <a:lnTo>
                  <a:pt x="151008" y="31990"/>
                </a:lnTo>
                <a:lnTo>
                  <a:pt x="151008" y="33291"/>
                </a:lnTo>
                <a:lnTo>
                  <a:pt x="149741" y="34592"/>
                </a:lnTo>
                <a:lnTo>
                  <a:pt x="149741" y="32524"/>
                </a:lnTo>
                <a:lnTo>
                  <a:pt x="148373" y="31190"/>
                </a:lnTo>
                <a:lnTo>
                  <a:pt x="150174" y="31190"/>
                </a:lnTo>
                <a:close/>
                <a:moveTo>
                  <a:pt x="157713" y="31190"/>
                </a:moveTo>
                <a:lnTo>
                  <a:pt x="159514" y="31190"/>
                </a:lnTo>
                <a:lnTo>
                  <a:pt x="158180" y="32524"/>
                </a:lnTo>
                <a:lnTo>
                  <a:pt x="158180" y="34592"/>
                </a:lnTo>
                <a:lnTo>
                  <a:pt x="156879" y="33291"/>
                </a:lnTo>
                <a:lnTo>
                  <a:pt x="156879" y="31990"/>
                </a:lnTo>
                <a:close/>
                <a:moveTo>
                  <a:pt x="180996" y="31190"/>
                </a:moveTo>
                <a:lnTo>
                  <a:pt x="181797" y="31990"/>
                </a:lnTo>
                <a:lnTo>
                  <a:pt x="181797" y="33291"/>
                </a:lnTo>
                <a:lnTo>
                  <a:pt x="180529" y="34592"/>
                </a:lnTo>
                <a:lnTo>
                  <a:pt x="180529" y="32524"/>
                </a:lnTo>
                <a:lnTo>
                  <a:pt x="179162" y="31190"/>
                </a:lnTo>
                <a:lnTo>
                  <a:pt x="180996" y="31190"/>
                </a:lnTo>
                <a:close/>
                <a:moveTo>
                  <a:pt x="188502" y="31190"/>
                </a:moveTo>
                <a:lnTo>
                  <a:pt x="190303" y="31190"/>
                </a:lnTo>
                <a:lnTo>
                  <a:pt x="188969" y="32524"/>
                </a:lnTo>
                <a:lnTo>
                  <a:pt x="188969" y="34592"/>
                </a:lnTo>
                <a:lnTo>
                  <a:pt x="187668" y="33291"/>
                </a:lnTo>
                <a:lnTo>
                  <a:pt x="187668" y="31990"/>
                </a:lnTo>
                <a:close/>
                <a:moveTo>
                  <a:pt x="211785" y="31190"/>
                </a:moveTo>
                <a:lnTo>
                  <a:pt x="212586" y="31990"/>
                </a:lnTo>
                <a:lnTo>
                  <a:pt x="212586" y="33291"/>
                </a:lnTo>
                <a:lnTo>
                  <a:pt x="211318" y="34592"/>
                </a:lnTo>
                <a:lnTo>
                  <a:pt x="211318" y="32524"/>
                </a:lnTo>
                <a:lnTo>
                  <a:pt x="209950" y="31190"/>
                </a:lnTo>
                <a:lnTo>
                  <a:pt x="211785" y="31190"/>
                </a:lnTo>
                <a:close/>
                <a:moveTo>
                  <a:pt x="215121" y="57809"/>
                </a:moveTo>
                <a:lnTo>
                  <a:pt x="214320" y="58643"/>
                </a:lnTo>
                <a:lnTo>
                  <a:pt x="213019" y="58643"/>
                </a:lnTo>
                <a:lnTo>
                  <a:pt x="211718" y="57375"/>
                </a:lnTo>
                <a:lnTo>
                  <a:pt x="213620" y="57375"/>
                </a:lnTo>
                <a:lnTo>
                  <a:pt x="213887" y="57242"/>
                </a:lnTo>
                <a:lnTo>
                  <a:pt x="215121" y="56008"/>
                </a:lnTo>
                <a:close/>
                <a:moveTo>
                  <a:pt x="31189" y="65348"/>
                </a:moveTo>
                <a:lnTo>
                  <a:pt x="31990" y="64514"/>
                </a:lnTo>
                <a:lnTo>
                  <a:pt x="33291" y="64514"/>
                </a:lnTo>
                <a:lnTo>
                  <a:pt x="34592" y="65815"/>
                </a:lnTo>
                <a:lnTo>
                  <a:pt x="32691" y="65815"/>
                </a:lnTo>
                <a:lnTo>
                  <a:pt x="32424" y="65915"/>
                </a:lnTo>
                <a:lnTo>
                  <a:pt x="31156" y="67149"/>
                </a:lnTo>
                <a:lnTo>
                  <a:pt x="31156" y="65348"/>
                </a:lnTo>
                <a:close/>
                <a:moveTo>
                  <a:pt x="210618" y="86896"/>
                </a:moveTo>
                <a:lnTo>
                  <a:pt x="209083" y="85362"/>
                </a:lnTo>
                <a:lnTo>
                  <a:pt x="209083" y="80692"/>
                </a:lnTo>
                <a:lnTo>
                  <a:pt x="212419" y="77356"/>
                </a:lnTo>
                <a:lnTo>
                  <a:pt x="214587" y="77356"/>
                </a:lnTo>
                <a:lnTo>
                  <a:pt x="210618" y="81326"/>
                </a:lnTo>
                <a:lnTo>
                  <a:pt x="210618" y="86896"/>
                </a:lnTo>
                <a:close/>
                <a:moveTo>
                  <a:pt x="189636" y="86896"/>
                </a:moveTo>
                <a:lnTo>
                  <a:pt x="189636" y="81326"/>
                </a:lnTo>
                <a:lnTo>
                  <a:pt x="185700" y="77356"/>
                </a:lnTo>
                <a:lnTo>
                  <a:pt x="187868" y="77356"/>
                </a:lnTo>
                <a:lnTo>
                  <a:pt x="191170" y="80692"/>
                </a:lnTo>
                <a:lnTo>
                  <a:pt x="191170" y="85362"/>
                </a:lnTo>
                <a:close/>
                <a:moveTo>
                  <a:pt x="179829" y="86896"/>
                </a:moveTo>
                <a:lnTo>
                  <a:pt x="178294" y="85362"/>
                </a:lnTo>
                <a:lnTo>
                  <a:pt x="178294" y="80692"/>
                </a:lnTo>
                <a:lnTo>
                  <a:pt x="181630" y="77356"/>
                </a:lnTo>
                <a:lnTo>
                  <a:pt x="183798" y="77356"/>
                </a:lnTo>
                <a:lnTo>
                  <a:pt x="179829" y="81326"/>
                </a:lnTo>
                <a:lnTo>
                  <a:pt x="179829" y="86896"/>
                </a:lnTo>
                <a:close/>
                <a:moveTo>
                  <a:pt x="158847" y="86896"/>
                </a:moveTo>
                <a:lnTo>
                  <a:pt x="158847" y="81326"/>
                </a:lnTo>
                <a:lnTo>
                  <a:pt x="154911" y="77356"/>
                </a:lnTo>
                <a:lnTo>
                  <a:pt x="157079" y="77356"/>
                </a:lnTo>
                <a:lnTo>
                  <a:pt x="160382" y="80692"/>
                </a:lnTo>
                <a:lnTo>
                  <a:pt x="160382" y="85362"/>
                </a:lnTo>
                <a:close/>
                <a:moveTo>
                  <a:pt x="149040" y="86896"/>
                </a:moveTo>
                <a:lnTo>
                  <a:pt x="147506" y="85362"/>
                </a:lnTo>
                <a:lnTo>
                  <a:pt x="147506" y="80692"/>
                </a:lnTo>
                <a:lnTo>
                  <a:pt x="150842" y="77356"/>
                </a:lnTo>
                <a:lnTo>
                  <a:pt x="152976" y="77356"/>
                </a:lnTo>
                <a:lnTo>
                  <a:pt x="149040" y="81326"/>
                </a:lnTo>
                <a:lnTo>
                  <a:pt x="149040" y="86896"/>
                </a:lnTo>
                <a:close/>
                <a:moveTo>
                  <a:pt x="128059" y="86896"/>
                </a:moveTo>
                <a:lnTo>
                  <a:pt x="128059" y="81326"/>
                </a:lnTo>
                <a:lnTo>
                  <a:pt x="124122" y="77356"/>
                </a:lnTo>
                <a:lnTo>
                  <a:pt x="126291" y="77356"/>
                </a:lnTo>
                <a:lnTo>
                  <a:pt x="129593" y="80692"/>
                </a:lnTo>
                <a:lnTo>
                  <a:pt x="129593" y="85362"/>
                </a:lnTo>
                <a:close/>
                <a:moveTo>
                  <a:pt x="118252" y="86896"/>
                </a:moveTo>
                <a:lnTo>
                  <a:pt x="116717" y="85362"/>
                </a:lnTo>
                <a:lnTo>
                  <a:pt x="116717" y="80692"/>
                </a:lnTo>
                <a:lnTo>
                  <a:pt x="120053" y="77356"/>
                </a:lnTo>
                <a:lnTo>
                  <a:pt x="122188" y="77356"/>
                </a:lnTo>
                <a:lnTo>
                  <a:pt x="118252" y="81326"/>
                </a:lnTo>
                <a:close/>
                <a:moveTo>
                  <a:pt x="97270" y="86896"/>
                </a:moveTo>
                <a:lnTo>
                  <a:pt x="97270" y="81326"/>
                </a:lnTo>
                <a:lnTo>
                  <a:pt x="93334" y="77356"/>
                </a:lnTo>
                <a:lnTo>
                  <a:pt x="95469" y="77356"/>
                </a:lnTo>
                <a:lnTo>
                  <a:pt x="98804" y="80692"/>
                </a:lnTo>
                <a:lnTo>
                  <a:pt x="98804" y="85362"/>
                </a:lnTo>
                <a:close/>
                <a:moveTo>
                  <a:pt x="87463" y="86896"/>
                </a:moveTo>
                <a:lnTo>
                  <a:pt x="85929" y="85362"/>
                </a:lnTo>
                <a:lnTo>
                  <a:pt x="85929" y="80692"/>
                </a:lnTo>
                <a:lnTo>
                  <a:pt x="89231" y="77356"/>
                </a:lnTo>
                <a:lnTo>
                  <a:pt x="91399" y="77356"/>
                </a:lnTo>
                <a:lnTo>
                  <a:pt x="87463" y="81326"/>
                </a:lnTo>
                <a:close/>
                <a:moveTo>
                  <a:pt x="66481" y="86896"/>
                </a:moveTo>
                <a:lnTo>
                  <a:pt x="66481" y="81326"/>
                </a:lnTo>
                <a:lnTo>
                  <a:pt x="62545" y="77356"/>
                </a:lnTo>
                <a:lnTo>
                  <a:pt x="64713" y="77356"/>
                </a:lnTo>
                <a:lnTo>
                  <a:pt x="68016" y="80692"/>
                </a:lnTo>
                <a:lnTo>
                  <a:pt x="68016" y="85362"/>
                </a:lnTo>
                <a:close/>
                <a:moveTo>
                  <a:pt x="56674" y="86896"/>
                </a:moveTo>
                <a:lnTo>
                  <a:pt x="55140" y="85362"/>
                </a:lnTo>
                <a:lnTo>
                  <a:pt x="55140" y="80692"/>
                </a:lnTo>
                <a:lnTo>
                  <a:pt x="58442" y="77356"/>
                </a:lnTo>
                <a:lnTo>
                  <a:pt x="60610" y="77356"/>
                </a:lnTo>
                <a:lnTo>
                  <a:pt x="56674" y="81326"/>
                </a:lnTo>
                <a:close/>
                <a:moveTo>
                  <a:pt x="35693" y="86896"/>
                </a:moveTo>
                <a:lnTo>
                  <a:pt x="35693" y="81326"/>
                </a:lnTo>
                <a:lnTo>
                  <a:pt x="31723" y="77356"/>
                </a:lnTo>
                <a:lnTo>
                  <a:pt x="33891" y="77356"/>
                </a:lnTo>
                <a:lnTo>
                  <a:pt x="37227" y="80692"/>
                </a:lnTo>
                <a:lnTo>
                  <a:pt x="37227" y="85362"/>
                </a:lnTo>
                <a:close/>
                <a:moveTo>
                  <a:pt x="35693" y="36260"/>
                </a:moveTo>
                <a:lnTo>
                  <a:pt x="37227" y="37795"/>
                </a:lnTo>
                <a:lnTo>
                  <a:pt x="37227" y="42465"/>
                </a:lnTo>
                <a:lnTo>
                  <a:pt x="33891" y="45800"/>
                </a:lnTo>
                <a:lnTo>
                  <a:pt x="31723" y="45800"/>
                </a:lnTo>
                <a:lnTo>
                  <a:pt x="35693" y="41831"/>
                </a:lnTo>
                <a:lnTo>
                  <a:pt x="35693" y="36260"/>
                </a:lnTo>
                <a:close/>
                <a:moveTo>
                  <a:pt x="56674" y="36260"/>
                </a:moveTo>
                <a:lnTo>
                  <a:pt x="56674" y="41831"/>
                </a:lnTo>
                <a:lnTo>
                  <a:pt x="60610" y="45800"/>
                </a:lnTo>
                <a:lnTo>
                  <a:pt x="58442" y="45800"/>
                </a:lnTo>
                <a:lnTo>
                  <a:pt x="55140" y="42465"/>
                </a:lnTo>
                <a:lnTo>
                  <a:pt x="55140" y="37795"/>
                </a:lnTo>
                <a:close/>
                <a:moveTo>
                  <a:pt x="66481" y="36260"/>
                </a:moveTo>
                <a:lnTo>
                  <a:pt x="68016" y="37795"/>
                </a:lnTo>
                <a:lnTo>
                  <a:pt x="68016" y="42465"/>
                </a:lnTo>
                <a:lnTo>
                  <a:pt x="64680" y="45800"/>
                </a:lnTo>
                <a:lnTo>
                  <a:pt x="62512" y="45800"/>
                </a:lnTo>
                <a:lnTo>
                  <a:pt x="66481" y="41831"/>
                </a:lnTo>
                <a:lnTo>
                  <a:pt x="66481" y="36260"/>
                </a:lnTo>
                <a:close/>
                <a:moveTo>
                  <a:pt x="87463" y="36260"/>
                </a:moveTo>
                <a:lnTo>
                  <a:pt x="87463" y="41831"/>
                </a:lnTo>
                <a:lnTo>
                  <a:pt x="91399" y="45800"/>
                </a:lnTo>
                <a:lnTo>
                  <a:pt x="89231" y="45800"/>
                </a:lnTo>
                <a:lnTo>
                  <a:pt x="85929" y="42465"/>
                </a:lnTo>
                <a:lnTo>
                  <a:pt x="85929" y="37795"/>
                </a:lnTo>
                <a:close/>
                <a:moveTo>
                  <a:pt x="97270" y="36260"/>
                </a:moveTo>
                <a:lnTo>
                  <a:pt x="98804" y="37795"/>
                </a:lnTo>
                <a:lnTo>
                  <a:pt x="98804" y="42465"/>
                </a:lnTo>
                <a:lnTo>
                  <a:pt x="95469" y="45800"/>
                </a:lnTo>
                <a:lnTo>
                  <a:pt x="93334" y="45800"/>
                </a:lnTo>
                <a:lnTo>
                  <a:pt x="97270" y="41831"/>
                </a:lnTo>
                <a:close/>
                <a:moveTo>
                  <a:pt x="118252" y="36260"/>
                </a:moveTo>
                <a:lnTo>
                  <a:pt x="118252" y="41831"/>
                </a:lnTo>
                <a:lnTo>
                  <a:pt x="122188" y="45800"/>
                </a:lnTo>
                <a:lnTo>
                  <a:pt x="120053" y="45800"/>
                </a:lnTo>
                <a:lnTo>
                  <a:pt x="116717" y="42465"/>
                </a:lnTo>
                <a:lnTo>
                  <a:pt x="116717" y="37795"/>
                </a:lnTo>
                <a:close/>
                <a:moveTo>
                  <a:pt x="128059" y="36260"/>
                </a:moveTo>
                <a:lnTo>
                  <a:pt x="129593" y="37795"/>
                </a:lnTo>
                <a:lnTo>
                  <a:pt x="129593" y="42465"/>
                </a:lnTo>
                <a:lnTo>
                  <a:pt x="126291" y="45800"/>
                </a:lnTo>
                <a:lnTo>
                  <a:pt x="124122" y="45800"/>
                </a:lnTo>
                <a:lnTo>
                  <a:pt x="128059" y="41831"/>
                </a:lnTo>
                <a:lnTo>
                  <a:pt x="128059" y="36260"/>
                </a:lnTo>
                <a:close/>
                <a:moveTo>
                  <a:pt x="149040" y="36260"/>
                </a:moveTo>
                <a:lnTo>
                  <a:pt x="149040" y="41831"/>
                </a:lnTo>
                <a:lnTo>
                  <a:pt x="153010" y="45800"/>
                </a:lnTo>
                <a:lnTo>
                  <a:pt x="150842" y="45800"/>
                </a:lnTo>
                <a:lnTo>
                  <a:pt x="147506" y="42465"/>
                </a:lnTo>
                <a:lnTo>
                  <a:pt x="147506" y="37795"/>
                </a:lnTo>
                <a:close/>
                <a:moveTo>
                  <a:pt x="158847" y="36260"/>
                </a:moveTo>
                <a:lnTo>
                  <a:pt x="160382" y="37795"/>
                </a:lnTo>
                <a:lnTo>
                  <a:pt x="160382" y="42465"/>
                </a:lnTo>
                <a:lnTo>
                  <a:pt x="157079" y="45800"/>
                </a:lnTo>
                <a:lnTo>
                  <a:pt x="154911" y="45800"/>
                </a:lnTo>
                <a:lnTo>
                  <a:pt x="158847" y="41831"/>
                </a:lnTo>
                <a:lnTo>
                  <a:pt x="158847" y="36260"/>
                </a:lnTo>
                <a:close/>
                <a:moveTo>
                  <a:pt x="179829" y="36260"/>
                </a:moveTo>
                <a:lnTo>
                  <a:pt x="179829" y="41831"/>
                </a:lnTo>
                <a:lnTo>
                  <a:pt x="183798" y="45800"/>
                </a:lnTo>
                <a:lnTo>
                  <a:pt x="181630" y="45800"/>
                </a:lnTo>
                <a:lnTo>
                  <a:pt x="178294" y="42465"/>
                </a:lnTo>
                <a:lnTo>
                  <a:pt x="178294" y="37795"/>
                </a:lnTo>
                <a:close/>
                <a:moveTo>
                  <a:pt x="189636" y="36260"/>
                </a:moveTo>
                <a:lnTo>
                  <a:pt x="191170" y="37795"/>
                </a:lnTo>
                <a:lnTo>
                  <a:pt x="191170" y="42465"/>
                </a:lnTo>
                <a:lnTo>
                  <a:pt x="187868" y="45800"/>
                </a:lnTo>
                <a:lnTo>
                  <a:pt x="185700" y="45800"/>
                </a:lnTo>
                <a:lnTo>
                  <a:pt x="189636" y="41831"/>
                </a:lnTo>
                <a:lnTo>
                  <a:pt x="189636" y="36260"/>
                </a:lnTo>
                <a:close/>
                <a:moveTo>
                  <a:pt x="208549" y="68016"/>
                </a:moveTo>
                <a:lnTo>
                  <a:pt x="203846" y="68016"/>
                </a:lnTo>
                <a:lnTo>
                  <a:pt x="200544" y="64714"/>
                </a:lnTo>
                <a:lnTo>
                  <a:pt x="200544" y="62546"/>
                </a:lnTo>
                <a:lnTo>
                  <a:pt x="204480" y="66482"/>
                </a:lnTo>
                <a:lnTo>
                  <a:pt x="210084" y="66482"/>
                </a:lnTo>
                <a:close/>
                <a:moveTo>
                  <a:pt x="208916" y="76589"/>
                </a:moveTo>
                <a:lnTo>
                  <a:pt x="206648" y="74287"/>
                </a:lnTo>
                <a:lnTo>
                  <a:pt x="206648" y="71052"/>
                </a:lnTo>
                <a:lnTo>
                  <a:pt x="208316" y="69351"/>
                </a:lnTo>
                <a:lnTo>
                  <a:pt x="208316" y="73587"/>
                </a:lnTo>
                <a:lnTo>
                  <a:pt x="211285" y="76589"/>
                </a:lnTo>
                <a:lnTo>
                  <a:pt x="208916" y="76589"/>
                </a:lnTo>
                <a:close/>
                <a:moveTo>
                  <a:pt x="205848" y="82126"/>
                </a:moveTo>
                <a:lnTo>
                  <a:pt x="204513" y="80792"/>
                </a:lnTo>
                <a:lnTo>
                  <a:pt x="204513" y="78791"/>
                </a:lnTo>
                <a:lnTo>
                  <a:pt x="205948" y="77356"/>
                </a:lnTo>
                <a:lnTo>
                  <a:pt x="207816" y="77356"/>
                </a:lnTo>
                <a:lnTo>
                  <a:pt x="205848" y="79324"/>
                </a:lnTo>
                <a:close/>
                <a:moveTo>
                  <a:pt x="188969" y="76589"/>
                </a:moveTo>
                <a:lnTo>
                  <a:pt x="191971" y="73587"/>
                </a:lnTo>
                <a:lnTo>
                  <a:pt x="191971" y="69351"/>
                </a:lnTo>
                <a:lnTo>
                  <a:pt x="193639" y="71052"/>
                </a:lnTo>
                <a:lnTo>
                  <a:pt x="193639" y="74287"/>
                </a:lnTo>
                <a:lnTo>
                  <a:pt x="191337" y="76589"/>
                </a:lnTo>
                <a:close/>
                <a:moveTo>
                  <a:pt x="185700" y="76589"/>
                </a:moveTo>
                <a:lnTo>
                  <a:pt x="189636" y="72620"/>
                </a:lnTo>
                <a:lnTo>
                  <a:pt x="189636" y="67049"/>
                </a:lnTo>
                <a:lnTo>
                  <a:pt x="191170" y="68583"/>
                </a:lnTo>
                <a:lnTo>
                  <a:pt x="191170" y="73253"/>
                </a:lnTo>
                <a:lnTo>
                  <a:pt x="187868" y="76589"/>
                </a:lnTo>
                <a:lnTo>
                  <a:pt x="185700" y="76589"/>
                </a:lnTo>
                <a:close/>
                <a:moveTo>
                  <a:pt x="181630" y="76589"/>
                </a:moveTo>
                <a:lnTo>
                  <a:pt x="178294" y="73253"/>
                </a:lnTo>
                <a:lnTo>
                  <a:pt x="178294" y="68583"/>
                </a:lnTo>
                <a:lnTo>
                  <a:pt x="179829" y="67049"/>
                </a:lnTo>
                <a:lnTo>
                  <a:pt x="179829" y="72620"/>
                </a:lnTo>
                <a:lnTo>
                  <a:pt x="183798" y="76589"/>
                </a:lnTo>
                <a:lnTo>
                  <a:pt x="181630" y="76589"/>
                </a:lnTo>
                <a:close/>
                <a:moveTo>
                  <a:pt x="178128" y="76589"/>
                </a:moveTo>
                <a:lnTo>
                  <a:pt x="175826" y="74287"/>
                </a:lnTo>
                <a:lnTo>
                  <a:pt x="175826" y="71052"/>
                </a:lnTo>
                <a:lnTo>
                  <a:pt x="177527" y="69351"/>
                </a:lnTo>
                <a:lnTo>
                  <a:pt x="177527" y="73587"/>
                </a:lnTo>
                <a:lnTo>
                  <a:pt x="180496" y="76589"/>
                </a:lnTo>
                <a:lnTo>
                  <a:pt x="178128" y="76589"/>
                </a:lnTo>
                <a:close/>
                <a:moveTo>
                  <a:pt x="175059" y="82126"/>
                </a:moveTo>
                <a:lnTo>
                  <a:pt x="173725" y="80792"/>
                </a:lnTo>
                <a:lnTo>
                  <a:pt x="173725" y="78791"/>
                </a:lnTo>
                <a:lnTo>
                  <a:pt x="175159" y="77356"/>
                </a:lnTo>
                <a:lnTo>
                  <a:pt x="177027" y="77356"/>
                </a:lnTo>
                <a:lnTo>
                  <a:pt x="175059" y="79324"/>
                </a:lnTo>
                <a:close/>
                <a:moveTo>
                  <a:pt x="158180" y="76589"/>
                </a:moveTo>
                <a:lnTo>
                  <a:pt x="161182" y="73587"/>
                </a:lnTo>
                <a:lnTo>
                  <a:pt x="161182" y="69351"/>
                </a:lnTo>
                <a:lnTo>
                  <a:pt x="162850" y="71052"/>
                </a:lnTo>
                <a:lnTo>
                  <a:pt x="162850" y="74287"/>
                </a:lnTo>
                <a:lnTo>
                  <a:pt x="160548" y="76589"/>
                </a:lnTo>
                <a:close/>
                <a:moveTo>
                  <a:pt x="154911" y="76589"/>
                </a:moveTo>
                <a:lnTo>
                  <a:pt x="158847" y="72620"/>
                </a:lnTo>
                <a:lnTo>
                  <a:pt x="158847" y="67049"/>
                </a:lnTo>
                <a:lnTo>
                  <a:pt x="160382" y="68583"/>
                </a:lnTo>
                <a:lnTo>
                  <a:pt x="160382" y="73253"/>
                </a:lnTo>
                <a:lnTo>
                  <a:pt x="157079" y="76589"/>
                </a:lnTo>
                <a:lnTo>
                  <a:pt x="154911" y="76589"/>
                </a:lnTo>
                <a:close/>
                <a:moveTo>
                  <a:pt x="150842" y="76589"/>
                </a:moveTo>
                <a:lnTo>
                  <a:pt x="147506" y="73253"/>
                </a:lnTo>
                <a:lnTo>
                  <a:pt x="147506" y="68583"/>
                </a:lnTo>
                <a:lnTo>
                  <a:pt x="149040" y="67049"/>
                </a:lnTo>
                <a:lnTo>
                  <a:pt x="149040" y="72620"/>
                </a:lnTo>
                <a:lnTo>
                  <a:pt x="153010" y="76589"/>
                </a:lnTo>
                <a:lnTo>
                  <a:pt x="150842" y="76589"/>
                </a:lnTo>
                <a:close/>
                <a:moveTo>
                  <a:pt x="147339" y="76589"/>
                </a:moveTo>
                <a:lnTo>
                  <a:pt x="145037" y="74287"/>
                </a:lnTo>
                <a:lnTo>
                  <a:pt x="145037" y="71052"/>
                </a:lnTo>
                <a:lnTo>
                  <a:pt x="146739" y="69351"/>
                </a:lnTo>
                <a:lnTo>
                  <a:pt x="146739" y="73587"/>
                </a:lnTo>
                <a:lnTo>
                  <a:pt x="149707" y="76589"/>
                </a:lnTo>
                <a:lnTo>
                  <a:pt x="147339" y="76589"/>
                </a:lnTo>
                <a:close/>
                <a:moveTo>
                  <a:pt x="144270" y="82126"/>
                </a:moveTo>
                <a:lnTo>
                  <a:pt x="142936" y="80792"/>
                </a:lnTo>
                <a:lnTo>
                  <a:pt x="142936" y="78791"/>
                </a:lnTo>
                <a:lnTo>
                  <a:pt x="144370" y="77356"/>
                </a:lnTo>
                <a:lnTo>
                  <a:pt x="146238" y="77356"/>
                </a:lnTo>
                <a:lnTo>
                  <a:pt x="144270" y="79324"/>
                </a:lnTo>
                <a:close/>
                <a:moveTo>
                  <a:pt x="127391" y="76589"/>
                </a:moveTo>
                <a:lnTo>
                  <a:pt x="130394" y="73587"/>
                </a:lnTo>
                <a:lnTo>
                  <a:pt x="130394" y="69351"/>
                </a:lnTo>
                <a:lnTo>
                  <a:pt x="132061" y="71052"/>
                </a:lnTo>
                <a:lnTo>
                  <a:pt x="132061" y="74287"/>
                </a:lnTo>
                <a:lnTo>
                  <a:pt x="129760" y="76589"/>
                </a:lnTo>
                <a:close/>
                <a:moveTo>
                  <a:pt x="124122" y="76589"/>
                </a:moveTo>
                <a:lnTo>
                  <a:pt x="128059" y="72620"/>
                </a:lnTo>
                <a:lnTo>
                  <a:pt x="128059" y="67049"/>
                </a:lnTo>
                <a:lnTo>
                  <a:pt x="129593" y="68583"/>
                </a:lnTo>
                <a:lnTo>
                  <a:pt x="129593" y="73253"/>
                </a:lnTo>
                <a:lnTo>
                  <a:pt x="126291" y="76589"/>
                </a:lnTo>
                <a:lnTo>
                  <a:pt x="124122" y="76589"/>
                </a:lnTo>
                <a:close/>
                <a:moveTo>
                  <a:pt x="120053" y="76589"/>
                </a:moveTo>
                <a:lnTo>
                  <a:pt x="116717" y="73253"/>
                </a:lnTo>
                <a:lnTo>
                  <a:pt x="116717" y="68583"/>
                </a:lnTo>
                <a:lnTo>
                  <a:pt x="118252" y="67049"/>
                </a:lnTo>
                <a:lnTo>
                  <a:pt x="118252" y="72620"/>
                </a:lnTo>
                <a:lnTo>
                  <a:pt x="122188" y="76589"/>
                </a:lnTo>
                <a:lnTo>
                  <a:pt x="120053" y="76589"/>
                </a:lnTo>
                <a:close/>
                <a:moveTo>
                  <a:pt x="116550" y="76589"/>
                </a:moveTo>
                <a:lnTo>
                  <a:pt x="114249" y="74287"/>
                </a:lnTo>
                <a:lnTo>
                  <a:pt x="114249" y="71052"/>
                </a:lnTo>
                <a:lnTo>
                  <a:pt x="115950" y="69351"/>
                </a:lnTo>
                <a:lnTo>
                  <a:pt x="115950" y="73587"/>
                </a:lnTo>
                <a:lnTo>
                  <a:pt x="118919" y="76589"/>
                </a:lnTo>
                <a:lnTo>
                  <a:pt x="116550" y="76589"/>
                </a:lnTo>
                <a:close/>
                <a:moveTo>
                  <a:pt x="113482" y="82126"/>
                </a:moveTo>
                <a:lnTo>
                  <a:pt x="112147" y="80792"/>
                </a:lnTo>
                <a:lnTo>
                  <a:pt x="112147" y="78791"/>
                </a:lnTo>
                <a:lnTo>
                  <a:pt x="113582" y="77356"/>
                </a:lnTo>
                <a:lnTo>
                  <a:pt x="115450" y="77356"/>
                </a:lnTo>
                <a:lnTo>
                  <a:pt x="113482" y="79324"/>
                </a:lnTo>
                <a:close/>
                <a:moveTo>
                  <a:pt x="96603" y="76589"/>
                </a:moveTo>
                <a:lnTo>
                  <a:pt x="99605" y="73587"/>
                </a:lnTo>
                <a:lnTo>
                  <a:pt x="99605" y="69351"/>
                </a:lnTo>
                <a:lnTo>
                  <a:pt x="101273" y="71052"/>
                </a:lnTo>
                <a:lnTo>
                  <a:pt x="101273" y="74287"/>
                </a:lnTo>
                <a:lnTo>
                  <a:pt x="98971" y="76589"/>
                </a:lnTo>
                <a:close/>
                <a:moveTo>
                  <a:pt x="93334" y="76589"/>
                </a:moveTo>
                <a:lnTo>
                  <a:pt x="97270" y="72620"/>
                </a:lnTo>
                <a:lnTo>
                  <a:pt x="97270" y="67049"/>
                </a:lnTo>
                <a:lnTo>
                  <a:pt x="98804" y="68583"/>
                </a:lnTo>
                <a:lnTo>
                  <a:pt x="98804" y="73253"/>
                </a:lnTo>
                <a:lnTo>
                  <a:pt x="95469" y="76589"/>
                </a:lnTo>
                <a:lnTo>
                  <a:pt x="93334" y="76589"/>
                </a:lnTo>
                <a:close/>
                <a:moveTo>
                  <a:pt x="89231" y="76589"/>
                </a:moveTo>
                <a:lnTo>
                  <a:pt x="85929" y="73253"/>
                </a:lnTo>
                <a:lnTo>
                  <a:pt x="85929" y="68583"/>
                </a:lnTo>
                <a:lnTo>
                  <a:pt x="87463" y="67049"/>
                </a:lnTo>
                <a:lnTo>
                  <a:pt x="87463" y="72620"/>
                </a:lnTo>
                <a:lnTo>
                  <a:pt x="91399" y="76589"/>
                </a:lnTo>
                <a:lnTo>
                  <a:pt x="89231" y="76589"/>
                </a:lnTo>
                <a:close/>
                <a:moveTo>
                  <a:pt x="85762" y="76589"/>
                </a:moveTo>
                <a:lnTo>
                  <a:pt x="83460" y="74287"/>
                </a:lnTo>
                <a:lnTo>
                  <a:pt x="83460" y="71052"/>
                </a:lnTo>
                <a:lnTo>
                  <a:pt x="85128" y="69351"/>
                </a:lnTo>
                <a:lnTo>
                  <a:pt x="85128" y="73587"/>
                </a:lnTo>
                <a:lnTo>
                  <a:pt x="88130" y="76589"/>
                </a:lnTo>
                <a:lnTo>
                  <a:pt x="85762" y="76589"/>
                </a:lnTo>
                <a:close/>
                <a:moveTo>
                  <a:pt x="82660" y="82126"/>
                </a:moveTo>
                <a:lnTo>
                  <a:pt x="81359" y="80792"/>
                </a:lnTo>
                <a:lnTo>
                  <a:pt x="81359" y="78791"/>
                </a:lnTo>
                <a:lnTo>
                  <a:pt x="82793" y="77356"/>
                </a:lnTo>
                <a:lnTo>
                  <a:pt x="84628" y="77356"/>
                </a:lnTo>
                <a:lnTo>
                  <a:pt x="82660" y="79324"/>
                </a:lnTo>
                <a:close/>
                <a:moveTo>
                  <a:pt x="65814" y="76589"/>
                </a:moveTo>
                <a:lnTo>
                  <a:pt x="68816" y="73587"/>
                </a:lnTo>
                <a:lnTo>
                  <a:pt x="68816" y="69351"/>
                </a:lnTo>
                <a:lnTo>
                  <a:pt x="70484" y="71052"/>
                </a:lnTo>
                <a:lnTo>
                  <a:pt x="70484" y="74287"/>
                </a:lnTo>
                <a:lnTo>
                  <a:pt x="68183" y="76589"/>
                </a:lnTo>
                <a:close/>
                <a:moveTo>
                  <a:pt x="62512" y="76589"/>
                </a:moveTo>
                <a:lnTo>
                  <a:pt x="66481" y="72620"/>
                </a:lnTo>
                <a:lnTo>
                  <a:pt x="66481" y="67049"/>
                </a:lnTo>
                <a:lnTo>
                  <a:pt x="68016" y="68583"/>
                </a:lnTo>
                <a:lnTo>
                  <a:pt x="68016" y="73253"/>
                </a:lnTo>
                <a:lnTo>
                  <a:pt x="64680" y="76589"/>
                </a:lnTo>
                <a:lnTo>
                  <a:pt x="62512" y="76589"/>
                </a:lnTo>
                <a:close/>
                <a:moveTo>
                  <a:pt x="58442" y="76589"/>
                </a:moveTo>
                <a:lnTo>
                  <a:pt x="55140" y="73253"/>
                </a:lnTo>
                <a:lnTo>
                  <a:pt x="55140" y="68583"/>
                </a:lnTo>
                <a:lnTo>
                  <a:pt x="56674" y="67049"/>
                </a:lnTo>
                <a:lnTo>
                  <a:pt x="56674" y="72620"/>
                </a:lnTo>
                <a:lnTo>
                  <a:pt x="60610" y="76589"/>
                </a:lnTo>
                <a:lnTo>
                  <a:pt x="58442" y="76589"/>
                </a:lnTo>
                <a:close/>
                <a:moveTo>
                  <a:pt x="54973" y="76589"/>
                </a:moveTo>
                <a:lnTo>
                  <a:pt x="52671" y="74287"/>
                </a:lnTo>
                <a:lnTo>
                  <a:pt x="52671" y="71052"/>
                </a:lnTo>
                <a:lnTo>
                  <a:pt x="54339" y="69351"/>
                </a:lnTo>
                <a:lnTo>
                  <a:pt x="54339" y="73587"/>
                </a:lnTo>
                <a:lnTo>
                  <a:pt x="57341" y="76589"/>
                </a:lnTo>
                <a:lnTo>
                  <a:pt x="54973" y="76589"/>
                </a:lnTo>
                <a:close/>
                <a:moveTo>
                  <a:pt x="51871" y="82126"/>
                </a:moveTo>
                <a:lnTo>
                  <a:pt x="50570" y="80792"/>
                </a:lnTo>
                <a:lnTo>
                  <a:pt x="50570" y="78791"/>
                </a:lnTo>
                <a:lnTo>
                  <a:pt x="51971" y="77356"/>
                </a:lnTo>
                <a:lnTo>
                  <a:pt x="53839" y="77356"/>
                </a:lnTo>
                <a:lnTo>
                  <a:pt x="51871" y="79324"/>
                </a:lnTo>
                <a:close/>
                <a:moveTo>
                  <a:pt x="35026" y="76589"/>
                </a:moveTo>
                <a:lnTo>
                  <a:pt x="37994" y="73587"/>
                </a:lnTo>
                <a:lnTo>
                  <a:pt x="37994" y="69351"/>
                </a:lnTo>
                <a:lnTo>
                  <a:pt x="39696" y="71052"/>
                </a:lnTo>
                <a:lnTo>
                  <a:pt x="39696" y="74287"/>
                </a:lnTo>
                <a:lnTo>
                  <a:pt x="37394" y="76589"/>
                </a:lnTo>
                <a:close/>
                <a:moveTo>
                  <a:pt x="37761" y="55140"/>
                </a:moveTo>
                <a:lnTo>
                  <a:pt x="42464" y="55140"/>
                </a:lnTo>
                <a:lnTo>
                  <a:pt x="45767" y="58443"/>
                </a:lnTo>
                <a:lnTo>
                  <a:pt x="45767" y="60611"/>
                </a:lnTo>
                <a:lnTo>
                  <a:pt x="41830" y="56675"/>
                </a:lnTo>
                <a:lnTo>
                  <a:pt x="36226" y="56675"/>
                </a:lnTo>
                <a:close/>
                <a:moveTo>
                  <a:pt x="37394" y="46568"/>
                </a:moveTo>
                <a:lnTo>
                  <a:pt x="39696" y="48869"/>
                </a:lnTo>
                <a:lnTo>
                  <a:pt x="39696" y="52105"/>
                </a:lnTo>
                <a:lnTo>
                  <a:pt x="37994" y="53806"/>
                </a:lnTo>
                <a:lnTo>
                  <a:pt x="37994" y="49570"/>
                </a:lnTo>
                <a:lnTo>
                  <a:pt x="35026" y="46568"/>
                </a:lnTo>
                <a:close/>
                <a:moveTo>
                  <a:pt x="40463" y="41030"/>
                </a:moveTo>
                <a:lnTo>
                  <a:pt x="41797" y="42365"/>
                </a:lnTo>
                <a:lnTo>
                  <a:pt x="41797" y="44366"/>
                </a:lnTo>
                <a:lnTo>
                  <a:pt x="40363" y="45800"/>
                </a:lnTo>
                <a:lnTo>
                  <a:pt x="38495" y="45800"/>
                </a:lnTo>
                <a:lnTo>
                  <a:pt x="40463" y="43832"/>
                </a:lnTo>
                <a:close/>
                <a:moveTo>
                  <a:pt x="57341" y="46568"/>
                </a:moveTo>
                <a:lnTo>
                  <a:pt x="54339" y="49570"/>
                </a:lnTo>
                <a:lnTo>
                  <a:pt x="54339" y="53806"/>
                </a:lnTo>
                <a:lnTo>
                  <a:pt x="52671" y="52105"/>
                </a:lnTo>
                <a:lnTo>
                  <a:pt x="52671" y="48869"/>
                </a:lnTo>
                <a:lnTo>
                  <a:pt x="54973" y="46568"/>
                </a:lnTo>
                <a:close/>
                <a:moveTo>
                  <a:pt x="60610" y="46568"/>
                </a:moveTo>
                <a:lnTo>
                  <a:pt x="56674" y="50537"/>
                </a:lnTo>
                <a:lnTo>
                  <a:pt x="56674" y="56108"/>
                </a:lnTo>
                <a:lnTo>
                  <a:pt x="55140" y="54573"/>
                </a:lnTo>
                <a:lnTo>
                  <a:pt x="55140" y="49903"/>
                </a:lnTo>
                <a:lnTo>
                  <a:pt x="58442" y="46568"/>
                </a:lnTo>
                <a:close/>
                <a:moveTo>
                  <a:pt x="64680" y="46568"/>
                </a:moveTo>
                <a:lnTo>
                  <a:pt x="68016" y="49903"/>
                </a:lnTo>
                <a:lnTo>
                  <a:pt x="68016" y="54573"/>
                </a:lnTo>
                <a:lnTo>
                  <a:pt x="66481" y="56108"/>
                </a:lnTo>
                <a:lnTo>
                  <a:pt x="66481" y="50537"/>
                </a:lnTo>
                <a:lnTo>
                  <a:pt x="62545" y="46568"/>
                </a:lnTo>
                <a:close/>
                <a:moveTo>
                  <a:pt x="68183" y="46568"/>
                </a:moveTo>
                <a:lnTo>
                  <a:pt x="70484" y="48869"/>
                </a:lnTo>
                <a:lnTo>
                  <a:pt x="70484" y="52105"/>
                </a:lnTo>
                <a:lnTo>
                  <a:pt x="68783" y="53806"/>
                </a:lnTo>
                <a:lnTo>
                  <a:pt x="68783" y="49570"/>
                </a:lnTo>
                <a:lnTo>
                  <a:pt x="65814" y="46568"/>
                </a:lnTo>
                <a:close/>
                <a:moveTo>
                  <a:pt x="71251" y="41030"/>
                </a:moveTo>
                <a:lnTo>
                  <a:pt x="72586" y="42365"/>
                </a:lnTo>
                <a:lnTo>
                  <a:pt x="72586" y="44366"/>
                </a:lnTo>
                <a:lnTo>
                  <a:pt x="71151" y="45800"/>
                </a:lnTo>
                <a:lnTo>
                  <a:pt x="69283" y="45800"/>
                </a:lnTo>
                <a:lnTo>
                  <a:pt x="71251" y="43832"/>
                </a:lnTo>
                <a:lnTo>
                  <a:pt x="71251" y="41030"/>
                </a:lnTo>
                <a:close/>
                <a:moveTo>
                  <a:pt x="88130" y="46568"/>
                </a:moveTo>
                <a:lnTo>
                  <a:pt x="85128" y="49570"/>
                </a:lnTo>
                <a:lnTo>
                  <a:pt x="85128" y="53806"/>
                </a:lnTo>
                <a:lnTo>
                  <a:pt x="83460" y="52105"/>
                </a:lnTo>
                <a:lnTo>
                  <a:pt x="83460" y="48869"/>
                </a:lnTo>
                <a:lnTo>
                  <a:pt x="85762" y="46568"/>
                </a:lnTo>
                <a:close/>
                <a:moveTo>
                  <a:pt x="91399" y="46568"/>
                </a:moveTo>
                <a:lnTo>
                  <a:pt x="87463" y="50537"/>
                </a:lnTo>
                <a:lnTo>
                  <a:pt x="87463" y="56108"/>
                </a:lnTo>
                <a:lnTo>
                  <a:pt x="85929" y="54573"/>
                </a:lnTo>
                <a:lnTo>
                  <a:pt x="85929" y="49903"/>
                </a:lnTo>
                <a:lnTo>
                  <a:pt x="89231" y="46568"/>
                </a:lnTo>
                <a:close/>
                <a:moveTo>
                  <a:pt x="95469" y="46568"/>
                </a:moveTo>
                <a:lnTo>
                  <a:pt x="98804" y="49903"/>
                </a:lnTo>
                <a:lnTo>
                  <a:pt x="98804" y="54573"/>
                </a:lnTo>
                <a:lnTo>
                  <a:pt x="97270" y="56108"/>
                </a:lnTo>
                <a:lnTo>
                  <a:pt x="97270" y="50537"/>
                </a:lnTo>
                <a:lnTo>
                  <a:pt x="93334" y="46568"/>
                </a:lnTo>
                <a:close/>
                <a:moveTo>
                  <a:pt x="98971" y="46568"/>
                </a:moveTo>
                <a:lnTo>
                  <a:pt x="101273" y="48869"/>
                </a:lnTo>
                <a:lnTo>
                  <a:pt x="101273" y="52105"/>
                </a:lnTo>
                <a:lnTo>
                  <a:pt x="99572" y="53806"/>
                </a:lnTo>
                <a:lnTo>
                  <a:pt x="99572" y="49570"/>
                </a:lnTo>
                <a:lnTo>
                  <a:pt x="96603" y="46568"/>
                </a:lnTo>
                <a:close/>
                <a:moveTo>
                  <a:pt x="102040" y="41030"/>
                </a:moveTo>
                <a:lnTo>
                  <a:pt x="103374" y="42365"/>
                </a:lnTo>
                <a:lnTo>
                  <a:pt x="103374" y="44366"/>
                </a:lnTo>
                <a:lnTo>
                  <a:pt x="101940" y="45800"/>
                </a:lnTo>
                <a:lnTo>
                  <a:pt x="100072" y="45800"/>
                </a:lnTo>
                <a:lnTo>
                  <a:pt x="102040" y="43832"/>
                </a:lnTo>
                <a:close/>
                <a:moveTo>
                  <a:pt x="118919" y="46568"/>
                </a:moveTo>
                <a:lnTo>
                  <a:pt x="115917" y="49570"/>
                </a:lnTo>
                <a:lnTo>
                  <a:pt x="115917" y="53806"/>
                </a:lnTo>
                <a:lnTo>
                  <a:pt x="114249" y="52105"/>
                </a:lnTo>
                <a:lnTo>
                  <a:pt x="114249" y="48869"/>
                </a:lnTo>
                <a:lnTo>
                  <a:pt x="116550" y="46568"/>
                </a:lnTo>
                <a:close/>
                <a:moveTo>
                  <a:pt x="122188" y="46568"/>
                </a:moveTo>
                <a:lnTo>
                  <a:pt x="118252" y="50537"/>
                </a:lnTo>
                <a:lnTo>
                  <a:pt x="118252" y="56108"/>
                </a:lnTo>
                <a:lnTo>
                  <a:pt x="116717" y="54573"/>
                </a:lnTo>
                <a:lnTo>
                  <a:pt x="116717" y="49903"/>
                </a:lnTo>
                <a:lnTo>
                  <a:pt x="120053" y="46568"/>
                </a:lnTo>
                <a:close/>
                <a:moveTo>
                  <a:pt x="126291" y="46568"/>
                </a:moveTo>
                <a:lnTo>
                  <a:pt x="129593" y="49903"/>
                </a:lnTo>
                <a:lnTo>
                  <a:pt x="129593" y="54573"/>
                </a:lnTo>
                <a:lnTo>
                  <a:pt x="128059" y="56108"/>
                </a:lnTo>
                <a:lnTo>
                  <a:pt x="128059" y="50537"/>
                </a:lnTo>
                <a:lnTo>
                  <a:pt x="124122" y="46568"/>
                </a:lnTo>
                <a:close/>
                <a:moveTo>
                  <a:pt x="129760" y="46568"/>
                </a:moveTo>
                <a:lnTo>
                  <a:pt x="132061" y="48869"/>
                </a:lnTo>
                <a:lnTo>
                  <a:pt x="132061" y="52105"/>
                </a:lnTo>
                <a:lnTo>
                  <a:pt x="130394" y="53806"/>
                </a:lnTo>
                <a:lnTo>
                  <a:pt x="130394" y="49570"/>
                </a:lnTo>
                <a:lnTo>
                  <a:pt x="127391" y="46568"/>
                </a:lnTo>
                <a:close/>
                <a:moveTo>
                  <a:pt x="132862" y="41030"/>
                </a:moveTo>
                <a:lnTo>
                  <a:pt x="134163" y="42365"/>
                </a:lnTo>
                <a:lnTo>
                  <a:pt x="134163" y="44366"/>
                </a:lnTo>
                <a:lnTo>
                  <a:pt x="132729" y="45800"/>
                </a:lnTo>
                <a:lnTo>
                  <a:pt x="130894" y="45800"/>
                </a:lnTo>
                <a:lnTo>
                  <a:pt x="132862" y="43832"/>
                </a:lnTo>
                <a:close/>
                <a:moveTo>
                  <a:pt x="149707" y="46568"/>
                </a:moveTo>
                <a:lnTo>
                  <a:pt x="146739" y="49570"/>
                </a:lnTo>
                <a:lnTo>
                  <a:pt x="146739" y="53806"/>
                </a:lnTo>
                <a:lnTo>
                  <a:pt x="145037" y="52105"/>
                </a:lnTo>
                <a:lnTo>
                  <a:pt x="145037" y="48869"/>
                </a:lnTo>
                <a:lnTo>
                  <a:pt x="147339" y="46568"/>
                </a:lnTo>
                <a:close/>
                <a:moveTo>
                  <a:pt x="153010" y="46568"/>
                </a:moveTo>
                <a:lnTo>
                  <a:pt x="149040" y="50537"/>
                </a:lnTo>
                <a:lnTo>
                  <a:pt x="149040" y="56108"/>
                </a:lnTo>
                <a:lnTo>
                  <a:pt x="147506" y="54573"/>
                </a:lnTo>
                <a:lnTo>
                  <a:pt x="147506" y="49903"/>
                </a:lnTo>
                <a:lnTo>
                  <a:pt x="150842" y="46568"/>
                </a:lnTo>
                <a:close/>
                <a:moveTo>
                  <a:pt x="157079" y="46568"/>
                </a:moveTo>
                <a:lnTo>
                  <a:pt x="160382" y="49903"/>
                </a:lnTo>
                <a:lnTo>
                  <a:pt x="160382" y="54573"/>
                </a:lnTo>
                <a:lnTo>
                  <a:pt x="158847" y="56108"/>
                </a:lnTo>
                <a:lnTo>
                  <a:pt x="158847" y="50537"/>
                </a:lnTo>
                <a:lnTo>
                  <a:pt x="154911" y="46568"/>
                </a:lnTo>
                <a:close/>
                <a:moveTo>
                  <a:pt x="160548" y="46568"/>
                </a:moveTo>
                <a:lnTo>
                  <a:pt x="162850" y="48869"/>
                </a:lnTo>
                <a:lnTo>
                  <a:pt x="162850" y="52105"/>
                </a:lnTo>
                <a:lnTo>
                  <a:pt x="161182" y="53806"/>
                </a:lnTo>
                <a:lnTo>
                  <a:pt x="161182" y="49570"/>
                </a:lnTo>
                <a:lnTo>
                  <a:pt x="158180" y="46568"/>
                </a:lnTo>
                <a:close/>
                <a:moveTo>
                  <a:pt x="163651" y="41030"/>
                </a:moveTo>
                <a:lnTo>
                  <a:pt x="164952" y="42365"/>
                </a:lnTo>
                <a:lnTo>
                  <a:pt x="164952" y="44366"/>
                </a:lnTo>
                <a:lnTo>
                  <a:pt x="163551" y="45800"/>
                </a:lnTo>
                <a:lnTo>
                  <a:pt x="161683" y="45800"/>
                </a:lnTo>
                <a:lnTo>
                  <a:pt x="163651" y="43832"/>
                </a:lnTo>
                <a:close/>
                <a:moveTo>
                  <a:pt x="180496" y="46568"/>
                </a:moveTo>
                <a:lnTo>
                  <a:pt x="177494" y="49570"/>
                </a:lnTo>
                <a:lnTo>
                  <a:pt x="177494" y="53806"/>
                </a:lnTo>
                <a:lnTo>
                  <a:pt x="175826" y="52105"/>
                </a:lnTo>
                <a:lnTo>
                  <a:pt x="175826" y="48869"/>
                </a:lnTo>
                <a:lnTo>
                  <a:pt x="178128" y="46568"/>
                </a:lnTo>
                <a:close/>
                <a:moveTo>
                  <a:pt x="183798" y="46568"/>
                </a:moveTo>
                <a:lnTo>
                  <a:pt x="179829" y="50537"/>
                </a:lnTo>
                <a:lnTo>
                  <a:pt x="179829" y="56108"/>
                </a:lnTo>
                <a:lnTo>
                  <a:pt x="178294" y="54573"/>
                </a:lnTo>
                <a:lnTo>
                  <a:pt x="178294" y="49903"/>
                </a:lnTo>
                <a:lnTo>
                  <a:pt x="181630" y="46568"/>
                </a:lnTo>
                <a:close/>
                <a:moveTo>
                  <a:pt x="187868" y="46568"/>
                </a:moveTo>
                <a:lnTo>
                  <a:pt x="191170" y="49903"/>
                </a:lnTo>
                <a:lnTo>
                  <a:pt x="191170" y="54573"/>
                </a:lnTo>
                <a:lnTo>
                  <a:pt x="189636" y="56108"/>
                </a:lnTo>
                <a:lnTo>
                  <a:pt x="189636" y="50537"/>
                </a:lnTo>
                <a:lnTo>
                  <a:pt x="185700" y="46568"/>
                </a:lnTo>
                <a:close/>
                <a:moveTo>
                  <a:pt x="191337" y="46568"/>
                </a:moveTo>
                <a:lnTo>
                  <a:pt x="193639" y="48869"/>
                </a:lnTo>
                <a:lnTo>
                  <a:pt x="193639" y="52105"/>
                </a:lnTo>
                <a:lnTo>
                  <a:pt x="191971" y="53806"/>
                </a:lnTo>
                <a:lnTo>
                  <a:pt x="191971" y="49570"/>
                </a:lnTo>
                <a:lnTo>
                  <a:pt x="188969" y="46568"/>
                </a:lnTo>
                <a:close/>
                <a:moveTo>
                  <a:pt x="194439" y="41030"/>
                </a:moveTo>
                <a:lnTo>
                  <a:pt x="195740" y="42365"/>
                </a:lnTo>
                <a:lnTo>
                  <a:pt x="195740" y="44366"/>
                </a:lnTo>
                <a:lnTo>
                  <a:pt x="194339" y="45800"/>
                </a:lnTo>
                <a:lnTo>
                  <a:pt x="192471" y="45800"/>
                </a:lnTo>
                <a:lnTo>
                  <a:pt x="194439" y="43832"/>
                </a:lnTo>
                <a:close/>
                <a:moveTo>
                  <a:pt x="203979" y="72586"/>
                </a:moveTo>
                <a:lnTo>
                  <a:pt x="201945" y="72586"/>
                </a:lnTo>
                <a:lnTo>
                  <a:pt x="200544" y="71152"/>
                </a:lnTo>
                <a:lnTo>
                  <a:pt x="200544" y="69317"/>
                </a:lnTo>
                <a:lnTo>
                  <a:pt x="202512" y="71285"/>
                </a:lnTo>
                <a:lnTo>
                  <a:pt x="205280" y="71285"/>
                </a:lnTo>
                <a:close/>
                <a:moveTo>
                  <a:pt x="203846" y="75588"/>
                </a:moveTo>
                <a:lnTo>
                  <a:pt x="204847" y="76589"/>
                </a:lnTo>
                <a:lnTo>
                  <a:pt x="201077" y="76589"/>
                </a:lnTo>
                <a:lnTo>
                  <a:pt x="203746" y="73920"/>
                </a:lnTo>
                <a:lnTo>
                  <a:pt x="203746" y="75321"/>
                </a:lnTo>
                <a:close/>
                <a:moveTo>
                  <a:pt x="203746" y="80025"/>
                </a:moveTo>
                <a:lnTo>
                  <a:pt x="201077" y="77356"/>
                </a:lnTo>
                <a:lnTo>
                  <a:pt x="204847" y="77356"/>
                </a:lnTo>
                <a:lnTo>
                  <a:pt x="203746" y="78457"/>
                </a:lnTo>
                <a:lnTo>
                  <a:pt x="203746" y="80025"/>
                </a:lnTo>
                <a:close/>
                <a:moveTo>
                  <a:pt x="192538" y="68817"/>
                </a:moveTo>
                <a:lnTo>
                  <a:pt x="196741" y="68817"/>
                </a:lnTo>
                <a:lnTo>
                  <a:pt x="199743" y="65815"/>
                </a:lnTo>
                <a:lnTo>
                  <a:pt x="199743" y="68183"/>
                </a:lnTo>
                <a:lnTo>
                  <a:pt x="197441" y="70485"/>
                </a:lnTo>
                <a:lnTo>
                  <a:pt x="194206" y="70485"/>
                </a:lnTo>
                <a:close/>
                <a:moveTo>
                  <a:pt x="190203" y="66482"/>
                </a:moveTo>
                <a:lnTo>
                  <a:pt x="195807" y="66482"/>
                </a:lnTo>
                <a:lnTo>
                  <a:pt x="199743" y="62546"/>
                </a:lnTo>
                <a:lnTo>
                  <a:pt x="199743" y="64714"/>
                </a:lnTo>
                <a:lnTo>
                  <a:pt x="196441" y="68016"/>
                </a:lnTo>
                <a:lnTo>
                  <a:pt x="191737" y="68016"/>
                </a:lnTo>
                <a:close/>
                <a:moveTo>
                  <a:pt x="177761" y="68016"/>
                </a:moveTo>
                <a:lnTo>
                  <a:pt x="173057" y="68016"/>
                </a:lnTo>
                <a:lnTo>
                  <a:pt x="169755" y="64714"/>
                </a:lnTo>
                <a:lnTo>
                  <a:pt x="169755" y="62546"/>
                </a:lnTo>
                <a:lnTo>
                  <a:pt x="173691" y="66482"/>
                </a:lnTo>
                <a:lnTo>
                  <a:pt x="179262" y="66482"/>
                </a:lnTo>
                <a:close/>
                <a:moveTo>
                  <a:pt x="175292" y="70485"/>
                </a:moveTo>
                <a:lnTo>
                  <a:pt x="172023" y="70485"/>
                </a:lnTo>
                <a:lnTo>
                  <a:pt x="169755" y="68183"/>
                </a:lnTo>
                <a:lnTo>
                  <a:pt x="169755" y="65815"/>
                </a:lnTo>
                <a:lnTo>
                  <a:pt x="172724" y="68817"/>
                </a:lnTo>
                <a:lnTo>
                  <a:pt x="176960" y="68817"/>
                </a:lnTo>
                <a:close/>
                <a:moveTo>
                  <a:pt x="173191" y="72586"/>
                </a:moveTo>
                <a:lnTo>
                  <a:pt x="171156" y="72586"/>
                </a:lnTo>
                <a:lnTo>
                  <a:pt x="169755" y="71152"/>
                </a:lnTo>
                <a:lnTo>
                  <a:pt x="169755" y="69317"/>
                </a:lnTo>
                <a:lnTo>
                  <a:pt x="171723" y="71285"/>
                </a:lnTo>
                <a:lnTo>
                  <a:pt x="174492" y="71285"/>
                </a:lnTo>
                <a:close/>
                <a:moveTo>
                  <a:pt x="173057" y="75588"/>
                </a:moveTo>
                <a:lnTo>
                  <a:pt x="174025" y="76589"/>
                </a:lnTo>
                <a:lnTo>
                  <a:pt x="170289" y="76589"/>
                </a:lnTo>
                <a:lnTo>
                  <a:pt x="172957" y="73920"/>
                </a:lnTo>
                <a:lnTo>
                  <a:pt x="172957" y="75321"/>
                </a:lnTo>
                <a:close/>
                <a:moveTo>
                  <a:pt x="172957" y="80025"/>
                </a:moveTo>
                <a:lnTo>
                  <a:pt x="170289" y="77356"/>
                </a:lnTo>
                <a:lnTo>
                  <a:pt x="174025" y="77356"/>
                </a:lnTo>
                <a:lnTo>
                  <a:pt x="172957" y="78457"/>
                </a:lnTo>
                <a:lnTo>
                  <a:pt x="172957" y="80025"/>
                </a:lnTo>
                <a:close/>
                <a:moveTo>
                  <a:pt x="161749" y="68817"/>
                </a:moveTo>
                <a:lnTo>
                  <a:pt x="165786" y="68817"/>
                </a:lnTo>
                <a:lnTo>
                  <a:pt x="166086" y="68683"/>
                </a:lnTo>
                <a:lnTo>
                  <a:pt x="168954" y="65815"/>
                </a:lnTo>
                <a:lnTo>
                  <a:pt x="168954" y="68183"/>
                </a:lnTo>
                <a:lnTo>
                  <a:pt x="166653" y="70485"/>
                </a:lnTo>
                <a:lnTo>
                  <a:pt x="163417" y="70485"/>
                </a:lnTo>
                <a:close/>
                <a:moveTo>
                  <a:pt x="159414" y="66482"/>
                </a:moveTo>
                <a:lnTo>
                  <a:pt x="164985" y="66482"/>
                </a:lnTo>
                <a:lnTo>
                  <a:pt x="168954" y="62546"/>
                </a:lnTo>
                <a:lnTo>
                  <a:pt x="168954" y="64714"/>
                </a:lnTo>
                <a:lnTo>
                  <a:pt x="165619" y="68016"/>
                </a:lnTo>
                <a:lnTo>
                  <a:pt x="160949" y="68016"/>
                </a:lnTo>
                <a:close/>
                <a:moveTo>
                  <a:pt x="146939" y="68016"/>
                </a:moveTo>
                <a:lnTo>
                  <a:pt x="142269" y="68016"/>
                </a:lnTo>
                <a:lnTo>
                  <a:pt x="138933" y="64714"/>
                </a:lnTo>
                <a:lnTo>
                  <a:pt x="138933" y="62546"/>
                </a:lnTo>
                <a:lnTo>
                  <a:pt x="142903" y="66482"/>
                </a:lnTo>
                <a:lnTo>
                  <a:pt x="148473" y="66482"/>
                </a:lnTo>
                <a:close/>
                <a:moveTo>
                  <a:pt x="144504" y="70485"/>
                </a:moveTo>
                <a:lnTo>
                  <a:pt x="141235" y="70485"/>
                </a:lnTo>
                <a:lnTo>
                  <a:pt x="138933" y="68183"/>
                </a:lnTo>
                <a:lnTo>
                  <a:pt x="138933" y="65815"/>
                </a:lnTo>
                <a:lnTo>
                  <a:pt x="141835" y="68683"/>
                </a:lnTo>
                <a:lnTo>
                  <a:pt x="142102" y="68817"/>
                </a:lnTo>
                <a:lnTo>
                  <a:pt x="146172" y="68817"/>
                </a:lnTo>
                <a:close/>
                <a:moveTo>
                  <a:pt x="142369" y="72586"/>
                </a:moveTo>
                <a:lnTo>
                  <a:pt x="140367" y="72586"/>
                </a:lnTo>
                <a:lnTo>
                  <a:pt x="138933" y="71152"/>
                </a:lnTo>
                <a:lnTo>
                  <a:pt x="138933" y="69317"/>
                </a:lnTo>
                <a:lnTo>
                  <a:pt x="140901" y="71285"/>
                </a:lnTo>
                <a:lnTo>
                  <a:pt x="143703" y="71285"/>
                </a:lnTo>
                <a:close/>
                <a:moveTo>
                  <a:pt x="142269" y="75588"/>
                </a:moveTo>
                <a:lnTo>
                  <a:pt x="143236" y="76589"/>
                </a:lnTo>
                <a:lnTo>
                  <a:pt x="139500" y="76589"/>
                </a:lnTo>
                <a:lnTo>
                  <a:pt x="142135" y="73920"/>
                </a:lnTo>
                <a:lnTo>
                  <a:pt x="142135" y="75321"/>
                </a:lnTo>
                <a:close/>
                <a:moveTo>
                  <a:pt x="142135" y="80025"/>
                </a:moveTo>
                <a:lnTo>
                  <a:pt x="139500" y="77356"/>
                </a:lnTo>
                <a:lnTo>
                  <a:pt x="143236" y="77356"/>
                </a:lnTo>
                <a:lnTo>
                  <a:pt x="142135" y="78457"/>
                </a:lnTo>
                <a:lnTo>
                  <a:pt x="142135" y="80025"/>
                </a:lnTo>
                <a:close/>
                <a:moveTo>
                  <a:pt x="130927" y="68817"/>
                </a:moveTo>
                <a:lnTo>
                  <a:pt x="135164" y="68817"/>
                </a:lnTo>
                <a:lnTo>
                  <a:pt x="138166" y="65815"/>
                </a:lnTo>
                <a:lnTo>
                  <a:pt x="138166" y="68183"/>
                </a:lnTo>
                <a:lnTo>
                  <a:pt x="135864" y="70485"/>
                </a:lnTo>
                <a:lnTo>
                  <a:pt x="132629" y="70485"/>
                </a:lnTo>
                <a:close/>
                <a:moveTo>
                  <a:pt x="128626" y="66482"/>
                </a:moveTo>
                <a:lnTo>
                  <a:pt x="134196" y="66482"/>
                </a:lnTo>
                <a:lnTo>
                  <a:pt x="138166" y="62546"/>
                </a:lnTo>
                <a:lnTo>
                  <a:pt x="138166" y="64714"/>
                </a:lnTo>
                <a:lnTo>
                  <a:pt x="134830" y="68016"/>
                </a:lnTo>
                <a:lnTo>
                  <a:pt x="130160" y="68016"/>
                </a:lnTo>
                <a:close/>
                <a:moveTo>
                  <a:pt x="116150" y="68016"/>
                </a:moveTo>
                <a:lnTo>
                  <a:pt x="111480" y="68016"/>
                </a:lnTo>
                <a:lnTo>
                  <a:pt x="108144" y="64714"/>
                </a:lnTo>
                <a:lnTo>
                  <a:pt x="108144" y="62546"/>
                </a:lnTo>
                <a:lnTo>
                  <a:pt x="112114" y="66482"/>
                </a:lnTo>
                <a:lnTo>
                  <a:pt x="117685" y="66482"/>
                </a:lnTo>
                <a:close/>
                <a:moveTo>
                  <a:pt x="113682" y="70485"/>
                </a:moveTo>
                <a:lnTo>
                  <a:pt x="110446" y="70485"/>
                </a:lnTo>
                <a:lnTo>
                  <a:pt x="108144" y="68183"/>
                </a:lnTo>
                <a:lnTo>
                  <a:pt x="108144" y="65815"/>
                </a:lnTo>
                <a:lnTo>
                  <a:pt x="111147" y="68817"/>
                </a:lnTo>
                <a:lnTo>
                  <a:pt x="115383" y="68817"/>
                </a:lnTo>
                <a:close/>
                <a:moveTo>
                  <a:pt x="111580" y="72586"/>
                </a:moveTo>
                <a:lnTo>
                  <a:pt x="109579" y="72586"/>
                </a:lnTo>
                <a:lnTo>
                  <a:pt x="108144" y="71152"/>
                </a:lnTo>
                <a:lnTo>
                  <a:pt x="108144" y="69317"/>
                </a:lnTo>
                <a:lnTo>
                  <a:pt x="110112" y="71285"/>
                </a:lnTo>
                <a:lnTo>
                  <a:pt x="112914" y="71285"/>
                </a:lnTo>
                <a:close/>
                <a:moveTo>
                  <a:pt x="111480" y="75588"/>
                </a:moveTo>
                <a:lnTo>
                  <a:pt x="112447" y="76589"/>
                </a:lnTo>
                <a:lnTo>
                  <a:pt x="108711" y="76589"/>
                </a:lnTo>
                <a:lnTo>
                  <a:pt x="111347" y="73920"/>
                </a:lnTo>
                <a:lnTo>
                  <a:pt x="111347" y="75321"/>
                </a:lnTo>
                <a:close/>
                <a:moveTo>
                  <a:pt x="111347" y="80025"/>
                </a:moveTo>
                <a:lnTo>
                  <a:pt x="108711" y="77356"/>
                </a:lnTo>
                <a:lnTo>
                  <a:pt x="112447" y="77356"/>
                </a:lnTo>
                <a:lnTo>
                  <a:pt x="111347" y="78457"/>
                </a:lnTo>
                <a:close/>
                <a:moveTo>
                  <a:pt x="100139" y="68817"/>
                </a:moveTo>
                <a:lnTo>
                  <a:pt x="104208" y="68817"/>
                </a:lnTo>
                <a:lnTo>
                  <a:pt x="104475" y="68683"/>
                </a:lnTo>
                <a:lnTo>
                  <a:pt x="107377" y="65815"/>
                </a:lnTo>
                <a:lnTo>
                  <a:pt x="107377" y="68183"/>
                </a:lnTo>
                <a:lnTo>
                  <a:pt x="105076" y="70485"/>
                </a:lnTo>
                <a:lnTo>
                  <a:pt x="101807" y="70485"/>
                </a:lnTo>
                <a:close/>
                <a:moveTo>
                  <a:pt x="97837" y="66482"/>
                </a:moveTo>
                <a:lnTo>
                  <a:pt x="103408" y="66482"/>
                </a:lnTo>
                <a:lnTo>
                  <a:pt x="107377" y="62546"/>
                </a:lnTo>
                <a:lnTo>
                  <a:pt x="107377" y="64714"/>
                </a:lnTo>
                <a:lnTo>
                  <a:pt x="104041" y="68016"/>
                </a:lnTo>
                <a:lnTo>
                  <a:pt x="99371" y="68016"/>
                </a:lnTo>
                <a:close/>
                <a:moveTo>
                  <a:pt x="85361" y="68016"/>
                </a:moveTo>
                <a:lnTo>
                  <a:pt x="80691" y="68016"/>
                </a:lnTo>
                <a:lnTo>
                  <a:pt x="77356" y="64714"/>
                </a:lnTo>
                <a:lnTo>
                  <a:pt x="77356" y="62546"/>
                </a:lnTo>
                <a:lnTo>
                  <a:pt x="81325" y="66482"/>
                </a:lnTo>
                <a:lnTo>
                  <a:pt x="86896" y="66482"/>
                </a:lnTo>
                <a:close/>
                <a:moveTo>
                  <a:pt x="82893" y="70485"/>
                </a:moveTo>
                <a:lnTo>
                  <a:pt x="79657" y="70485"/>
                </a:lnTo>
                <a:lnTo>
                  <a:pt x="77356" y="68183"/>
                </a:lnTo>
                <a:lnTo>
                  <a:pt x="77356" y="65815"/>
                </a:lnTo>
                <a:lnTo>
                  <a:pt x="80224" y="68683"/>
                </a:lnTo>
                <a:lnTo>
                  <a:pt x="80525" y="68817"/>
                </a:lnTo>
                <a:lnTo>
                  <a:pt x="84594" y="68817"/>
                </a:lnTo>
                <a:close/>
                <a:moveTo>
                  <a:pt x="80792" y="72586"/>
                </a:moveTo>
                <a:lnTo>
                  <a:pt x="78790" y="72586"/>
                </a:lnTo>
                <a:lnTo>
                  <a:pt x="77356" y="71152"/>
                </a:lnTo>
                <a:lnTo>
                  <a:pt x="77356" y="69317"/>
                </a:lnTo>
                <a:lnTo>
                  <a:pt x="79324" y="71285"/>
                </a:lnTo>
                <a:lnTo>
                  <a:pt x="82126" y="71285"/>
                </a:lnTo>
                <a:close/>
                <a:moveTo>
                  <a:pt x="80691" y="75588"/>
                </a:moveTo>
                <a:lnTo>
                  <a:pt x="81659" y="76589"/>
                </a:lnTo>
                <a:lnTo>
                  <a:pt x="77923" y="76589"/>
                </a:lnTo>
                <a:lnTo>
                  <a:pt x="80558" y="73920"/>
                </a:lnTo>
                <a:lnTo>
                  <a:pt x="80558" y="75321"/>
                </a:lnTo>
                <a:close/>
                <a:moveTo>
                  <a:pt x="80558" y="80025"/>
                </a:moveTo>
                <a:lnTo>
                  <a:pt x="77923" y="77356"/>
                </a:lnTo>
                <a:lnTo>
                  <a:pt x="81659" y="77356"/>
                </a:lnTo>
                <a:lnTo>
                  <a:pt x="80558" y="78457"/>
                </a:lnTo>
                <a:close/>
                <a:moveTo>
                  <a:pt x="69350" y="68817"/>
                </a:moveTo>
                <a:lnTo>
                  <a:pt x="73586" y="68817"/>
                </a:lnTo>
                <a:lnTo>
                  <a:pt x="76589" y="65815"/>
                </a:lnTo>
                <a:lnTo>
                  <a:pt x="76589" y="68183"/>
                </a:lnTo>
                <a:lnTo>
                  <a:pt x="74287" y="70485"/>
                </a:lnTo>
                <a:lnTo>
                  <a:pt x="71018" y="70485"/>
                </a:lnTo>
                <a:close/>
                <a:moveTo>
                  <a:pt x="67048" y="66482"/>
                </a:moveTo>
                <a:lnTo>
                  <a:pt x="72619" y="66482"/>
                </a:lnTo>
                <a:lnTo>
                  <a:pt x="76589" y="62546"/>
                </a:lnTo>
                <a:lnTo>
                  <a:pt x="76589" y="64714"/>
                </a:lnTo>
                <a:lnTo>
                  <a:pt x="73253" y="68016"/>
                </a:lnTo>
                <a:lnTo>
                  <a:pt x="68583" y="68016"/>
                </a:lnTo>
                <a:close/>
                <a:moveTo>
                  <a:pt x="54573" y="68016"/>
                </a:moveTo>
                <a:lnTo>
                  <a:pt x="49903" y="68016"/>
                </a:lnTo>
                <a:lnTo>
                  <a:pt x="46567" y="64714"/>
                </a:lnTo>
                <a:lnTo>
                  <a:pt x="46567" y="62546"/>
                </a:lnTo>
                <a:lnTo>
                  <a:pt x="50537" y="66482"/>
                </a:lnTo>
                <a:lnTo>
                  <a:pt x="56107" y="66482"/>
                </a:lnTo>
                <a:close/>
                <a:moveTo>
                  <a:pt x="52104" y="70485"/>
                </a:moveTo>
                <a:lnTo>
                  <a:pt x="48869" y="70485"/>
                </a:lnTo>
                <a:lnTo>
                  <a:pt x="46567" y="68183"/>
                </a:lnTo>
                <a:lnTo>
                  <a:pt x="46567" y="65815"/>
                </a:lnTo>
                <a:lnTo>
                  <a:pt x="49569" y="68817"/>
                </a:lnTo>
                <a:lnTo>
                  <a:pt x="53806" y="68817"/>
                </a:lnTo>
                <a:close/>
                <a:moveTo>
                  <a:pt x="50003" y="72586"/>
                </a:moveTo>
                <a:lnTo>
                  <a:pt x="48001" y="72586"/>
                </a:lnTo>
                <a:lnTo>
                  <a:pt x="46567" y="71152"/>
                </a:lnTo>
                <a:lnTo>
                  <a:pt x="46567" y="69317"/>
                </a:lnTo>
                <a:lnTo>
                  <a:pt x="48535" y="71285"/>
                </a:lnTo>
                <a:lnTo>
                  <a:pt x="51337" y="71285"/>
                </a:lnTo>
                <a:close/>
                <a:moveTo>
                  <a:pt x="49903" y="75588"/>
                </a:moveTo>
                <a:lnTo>
                  <a:pt x="50870" y="76589"/>
                </a:lnTo>
                <a:lnTo>
                  <a:pt x="47134" y="76589"/>
                </a:lnTo>
                <a:lnTo>
                  <a:pt x="49769" y="73920"/>
                </a:lnTo>
                <a:lnTo>
                  <a:pt x="49769" y="75321"/>
                </a:lnTo>
                <a:close/>
                <a:moveTo>
                  <a:pt x="49769" y="80025"/>
                </a:moveTo>
                <a:lnTo>
                  <a:pt x="47134" y="77356"/>
                </a:lnTo>
                <a:lnTo>
                  <a:pt x="50870" y="77356"/>
                </a:lnTo>
                <a:lnTo>
                  <a:pt x="49769" y="78457"/>
                </a:lnTo>
                <a:close/>
                <a:moveTo>
                  <a:pt x="38561" y="68817"/>
                </a:moveTo>
                <a:lnTo>
                  <a:pt x="42631" y="68817"/>
                </a:lnTo>
                <a:lnTo>
                  <a:pt x="42898" y="68683"/>
                </a:lnTo>
                <a:lnTo>
                  <a:pt x="45800" y="65815"/>
                </a:lnTo>
                <a:lnTo>
                  <a:pt x="45800" y="68183"/>
                </a:lnTo>
                <a:lnTo>
                  <a:pt x="43498" y="70485"/>
                </a:lnTo>
                <a:lnTo>
                  <a:pt x="40229" y="70485"/>
                </a:lnTo>
                <a:close/>
                <a:moveTo>
                  <a:pt x="42364" y="50570"/>
                </a:moveTo>
                <a:lnTo>
                  <a:pt x="44366" y="50570"/>
                </a:lnTo>
                <a:lnTo>
                  <a:pt x="45767" y="52005"/>
                </a:lnTo>
                <a:lnTo>
                  <a:pt x="45767" y="53873"/>
                </a:lnTo>
                <a:lnTo>
                  <a:pt x="43798" y="51905"/>
                </a:lnTo>
                <a:lnTo>
                  <a:pt x="41030" y="51905"/>
                </a:lnTo>
                <a:close/>
                <a:moveTo>
                  <a:pt x="42464" y="47568"/>
                </a:moveTo>
                <a:lnTo>
                  <a:pt x="41497" y="46568"/>
                </a:lnTo>
                <a:lnTo>
                  <a:pt x="45233" y="46568"/>
                </a:lnTo>
                <a:lnTo>
                  <a:pt x="42564" y="49236"/>
                </a:lnTo>
                <a:lnTo>
                  <a:pt x="42564" y="47835"/>
                </a:lnTo>
                <a:close/>
                <a:moveTo>
                  <a:pt x="42564" y="43132"/>
                </a:moveTo>
                <a:lnTo>
                  <a:pt x="45233" y="45800"/>
                </a:lnTo>
                <a:lnTo>
                  <a:pt x="41497" y="45800"/>
                </a:lnTo>
                <a:lnTo>
                  <a:pt x="42564" y="44700"/>
                </a:lnTo>
                <a:lnTo>
                  <a:pt x="42564" y="43132"/>
                </a:lnTo>
                <a:close/>
                <a:moveTo>
                  <a:pt x="53806" y="54340"/>
                </a:moveTo>
                <a:lnTo>
                  <a:pt x="49569" y="54340"/>
                </a:lnTo>
                <a:lnTo>
                  <a:pt x="46567" y="57342"/>
                </a:lnTo>
                <a:lnTo>
                  <a:pt x="46567" y="54974"/>
                </a:lnTo>
                <a:lnTo>
                  <a:pt x="48869" y="52672"/>
                </a:lnTo>
                <a:lnTo>
                  <a:pt x="52104" y="52672"/>
                </a:lnTo>
                <a:close/>
                <a:moveTo>
                  <a:pt x="56107" y="56675"/>
                </a:moveTo>
                <a:lnTo>
                  <a:pt x="50537" y="56675"/>
                </a:lnTo>
                <a:lnTo>
                  <a:pt x="46567" y="60611"/>
                </a:lnTo>
                <a:lnTo>
                  <a:pt x="46567" y="58476"/>
                </a:lnTo>
                <a:lnTo>
                  <a:pt x="49903" y="55140"/>
                </a:lnTo>
                <a:lnTo>
                  <a:pt x="54573" y="55140"/>
                </a:lnTo>
                <a:close/>
                <a:moveTo>
                  <a:pt x="68583" y="55140"/>
                </a:moveTo>
                <a:lnTo>
                  <a:pt x="73253" y="55140"/>
                </a:lnTo>
                <a:lnTo>
                  <a:pt x="76555" y="58443"/>
                </a:lnTo>
                <a:lnTo>
                  <a:pt x="76555" y="60611"/>
                </a:lnTo>
                <a:lnTo>
                  <a:pt x="72619" y="56675"/>
                </a:lnTo>
                <a:lnTo>
                  <a:pt x="67048" y="56675"/>
                </a:lnTo>
                <a:close/>
                <a:moveTo>
                  <a:pt x="71018" y="52672"/>
                </a:moveTo>
                <a:lnTo>
                  <a:pt x="74287" y="52672"/>
                </a:lnTo>
                <a:lnTo>
                  <a:pt x="76589" y="54974"/>
                </a:lnTo>
                <a:lnTo>
                  <a:pt x="76589" y="57342"/>
                </a:lnTo>
                <a:lnTo>
                  <a:pt x="73586" y="54340"/>
                </a:lnTo>
                <a:lnTo>
                  <a:pt x="69350" y="54340"/>
                </a:lnTo>
                <a:close/>
                <a:moveTo>
                  <a:pt x="73153" y="50570"/>
                </a:moveTo>
                <a:lnTo>
                  <a:pt x="75154" y="50570"/>
                </a:lnTo>
                <a:lnTo>
                  <a:pt x="76555" y="52005"/>
                </a:lnTo>
                <a:lnTo>
                  <a:pt x="76555" y="53873"/>
                </a:lnTo>
                <a:lnTo>
                  <a:pt x="74587" y="51905"/>
                </a:lnTo>
                <a:lnTo>
                  <a:pt x="71818" y="51905"/>
                </a:lnTo>
                <a:close/>
                <a:moveTo>
                  <a:pt x="73253" y="47568"/>
                </a:moveTo>
                <a:lnTo>
                  <a:pt x="72285" y="46568"/>
                </a:lnTo>
                <a:lnTo>
                  <a:pt x="76021" y="46568"/>
                </a:lnTo>
                <a:lnTo>
                  <a:pt x="73386" y="49236"/>
                </a:lnTo>
                <a:lnTo>
                  <a:pt x="73386" y="47835"/>
                </a:lnTo>
                <a:close/>
                <a:moveTo>
                  <a:pt x="73386" y="43132"/>
                </a:moveTo>
                <a:lnTo>
                  <a:pt x="76021" y="45800"/>
                </a:lnTo>
                <a:lnTo>
                  <a:pt x="72285" y="45800"/>
                </a:lnTo>
                <a:lnTo>
                  <a:pt x="73386" y="44700"/>
                </a:lnTo>
                <a:close/>
                <a:moveTo>
                  <a:pt x="84561" y="54340"/>
                </a:moveTo>
                <a:lnTo>
                  <a:pt x="80525" y="54340"/>
                </a:lnTo>
                <a:lnTo>
                  <a:pt x="80224" y="54473"/>
                </a:lnTo>
                <a:lnTo>
                  <a:pt x="77356" y="57342"/>
                </a:lnTo>
                <a:lnTo>
                  <a:pt x="77356" y="54974"/>
                </a:lnTo>
                <a:lnTo>
                  <a:pt x="79657" y="52672"/>
                </a:lnTo>
                <a:lnTo>
                  <a:pt x="82893" y="52672"/>
                </a:lnTo>
                <a:close/>
                <a:moveTo>
                  <a:pt x="86896" y="56675"/>
                </a:moveTo>
                <a:lnTo>
                  <a:pt x="81325" y="56675"/>
                </a:lnTo>
                <a:lnTo>
                  <a:pt x="77356" y="60611"/>
                </a:lnTo>
                <a:lnTo>
                  <a:pt x="77356" y="58476"/>
                </a:lnTo>
                <a:lnTo>
                  <a:pt x="80691" y="55140"/>
                </a:lnTo>
                <a:lnTo>
                  <a:pt x="85361" y="55140"/>
                </a:lnTo>
                <a:close/>
                <a:moveTo>
                  <a:pt x="99371" y="55140"/>
                </a:moveTo>
                <a:lnTo>
                  <a:pt x="104041" y="55140"/>
                </a:lnTo>
                <a:lnTo>
                  <a:pt x="107377" y="58443"/>
                </a:lnTo>
                <a:lnTo>
                  <a:pt x="107377" y="60611"/>
                </a:lnTo>
                <a:lnTo>
                  <a:pt x="103408" y="56675"/>
                </a:lnTo>
                <a:lnTo>
                  <a:pt x="97837" y="56675"/>
                </a:lnTo>
                <a:close/>
                <a:moveTo>
                  <a:pt x="101840" y="52672"/>
                </a:moveTo>
                <a:lnTo>
                  <a:pt x="105076" y="52672"/>
                </a:lnTo>
                <a:lnTo>
                  <a:pt x="107377" y="54974"/>
                </a:lnTo>
                <a:lnTo>
                  <a:pt x="107377" y="57342"/>
                </a:lnTo>
                <a:lnTo>
                  <a:pt x="104508" y="54473"/>
                </a:lnTo>
                <a:lnTo>
                  <a:pt x="104208" y="54340"/>
                </a:lnTo>
                <a:lnTo>
                  <a:pt x="100139" y="54340"/>
                </a:lnTo>
                <a:close/>
                <a:moveTo>
                  <a:pt x="103941" y="50570"/>
                </a:moveTo>
                <a:lnTo>
                  <a:pt x="105943" y="50570"/>
                </a:lnTo>
                <a:lnTo>
                  <a:pt x="107377" y="52005"/>
                </a:lnTo>
                <a:lnTo>
                  <a:pt x="107377" y="53873"/>
                </a:lnTo>
                <a:lnTo>
                  <a:pt x="105409" y="51905"/>
                </a:lnTo>
                <a:lnTo>
                  <a:pt x="102607" y="51905"/>
                </a:lnTo>
                <a:close/>
                <a:moveTo>
                  <a:pt x="104041" y="47568"/>
                </a:moveTo>
                <a:lnTo>
                  <a:pt x="103074" y="46568"/>
                </a:lnTo>
                <a:lnTo>
                  <a:pt x="106810" y="46568"/>
                </a:lnTo>
                <a:lnTo>
                  <a:pt x="104175" y="49236"/>
                </a:lnTo>
                <a:lnTo>
                  <a:pt x="104175" y="47835"/>
                </a:lnTo>
                <a:close/>
                <a:moveTo>
                  <a:pt x="104175" y="43132"/>
                </a:moveTo>
                <a:lnTo>
                  <a:pt x="106810" y="45800"/>
                </a:lnTo>
                <a:lnTo>
                  <a:pt x="103074" y="45800"/>
                </a:lnTo>
                <a:lnTo>
                  <a:pt x="104175" y="44700"/>
                </a:lnTo>
                <a:close/>
                <a:moveTo>
                  <a:pt x="115383" y="54340"/>
                </a:moveTo>
                <a:lnTo>
                  <a:pt x="111147" y="54340"/>
                </a:lnTo>
                <a:lnTo>
                  <a:pt x="108144" y="57342"/>
                </a:lnTo>
                <a:lnTo>
                  <a:pt x="108144" y="54974"/>
                </a:lnTo>
                <a:lnTo>
                  <a:pt x="110446" y="52672"/>
                </a:lnTo>
                <a:lnTo>
                  <a:pt x="113682" y="52672"/>
                </a:lnTo>
                <a:close/>
                <a:moveTo>
                  <a:pt x="117685" y="56675"/>
                </a:moveTo>
                <a:lnTo>
                  <a:pt x="112114" y="56675"/>
                </a:lnTo>
                <a:lnTo>
                  <a:pt x="108144" y="60611"/>
                </a:lnTo>
                <a:lnTo>
                  <a:pt x="108144" y="58476"/>
                </a:lnTo>
                <a:lnTo>
                  <a:pt x="111480" y="55140"/>
                </a:lnTo>
                <a:lnTo>
                  <a:pt x="116150" y="55140"/>
                </a:lnTo>
                <a:close/>
                <a:moveTo>
                  <a:pt x="130160" y="55140"/>
                </a:moveTo>
                <a:lnTo>
                  <a:pt x="134830" y="55140"/>
                </a:lnTo>
                <a:lnTo>
                  <a:pt x="138166" y="58443"/>
                </a:lnTo>
                <a:lnTo>
                  <a:pt x="138166" y="60611"/>
                </a:lnTo>
                <a:lnTo>
                  <a:pt x="134196" y="56675"/>
                </a:lnTo>
                <a:lnTo>
                  <a:pt x="128626" y="56675"/>
                </a:lnTo>
                <a:close/>
                <a:moveTo>
                  <a:pt x="132629" y="52672"/>
                </a:moveTo>
                <a:lnTo>
                  <a:pt x="135864" y="52672"/>
                </a:lnTo>
                <a:lnTo>
                  <a:pt x="138166" y="54974"/>
                </a:lnTo>
                <a:lnTo>
                  <a:pt x="138166" y="57342"/>
                </a:lnTo>
                <a:lnTo>
                  <a:pt x="135164" y="54340"/>
                </a:lnTo>
                <a:lnTo>
                  <a:pt x="130927" y="54340"/>
                </a:lnTo>
                <a:close/>
                <a:moveTo>
                  <a:pt x="134730" y="50570"/>
                </a:moveTo>
                <a:lnTo>
                  <a:pt x="136731" y="50570"/>
                </a:lnTo>
                <a:lnTo>
                  <a:pt x="138166" y="52005"/>
                </a:lnTo>
                <a:lnTo>
                  <a:pt x="138166" y="53873"/>
                </a:lnTo>
                <a:lnTo>
                  <a:pt x="136198" y="51905"/>
                </a:lnTo>
                <a:lnTo>
                  <a:pt x="133396" y="51905"/>
                </a:lnTo>
                <a:close/>
                <a:moveTo>
                  <a:pt x="134830" y="47568"/>
                </a:moveTo>
                <a:lnTo>
                  <a:pt x="133863" y="46568"/>
                </a:lnTo>
                <a:lnTo>
                  <a:pt x="137599" y="46568"/>
                </a:lnTo>
                <a:lnTo>
                  <a:pt x="134964" y="49236"/>
                </a:lnTo>
                <a:lnTo>
                  <a:pt x="134964" y="47835"/>
                </a:lnTo>
                <a:close/>
                <a:moveTo>
                  <a:pt x="134964" y="43132"/>
                </a:moveTo>
                <a:lnTo>
                  <a:pt x="137599" y="45800"/>
                </a:lnTo>
                <a:lnTo>
                  <a:pt x="133863" y="45800"/>
                </a:lnTo>
                <a:lnTo>
                  <a:pt x="134964" y="44700"/>
                </a:lnTo>
                <a:lnTo>
                  <a:pt x="134964" y="43132"/>
                </a:lnTo>
                <a:close/>
                <a:moveTo>
                  <a:pt x="146172" y="54340"/>
                </a:moveTo>
                <a:lnTo>
                  <a:pt x="142102" y="54340"/>
                </a:lnTo>
                <a:lnTo>
                  <a:pt x="141835" y="54473"/>
                </a:lnTo>
                <a:lnTo>
                  <a:pt x="138933" y="57342"/>
                </a:lnTo>
                <a:lnTo>
                  <a:pt x="138933" y="54974"/>
                </a:lnTo>
                <a:lnTo>
                  <a:pt x="141235" y="52672"/>
                </a:lnTo>
                <a:lnTo>
                  <a:pt x="144504" y="52672"/>
                </a:lnTo>
                <a:close/>
                <a:moveTo>
                  <a:pt x="148473" y="56675"/>
                </a:moveTo>
                <a:lnTo>
                  <a:pt x="142903" y="56675"/>
                </a:lnTo>
                <a:lnTo>
                  <a:pt x="138966" y="60611"/>
                </a:lnTo>
                <a:lnTo>
                  <a:pt x="138966" y="58476"/>
                </a:lnTo>
                <a:lnTo>
                  <a:pt x="142269" y="55140"/>
                </a:lnTo>
                <a:lnTo>
                  <a:pt x="146972" y="55140"/>
                </a:lnTo>
                <a:close/>
                <a:moveTo>
                  <a:pt x="160949" y="55140"/>
                </a:moveTo>
                <a:lnTo>
                  <a:pt x="165619" y="55140"/>
                </a:lnTo>
                <a:lnTo>
                  <a:pt x="168954" y="58443"/>
                </a:lnTo>
                <a:lnTo>
                  <a:pt x="168954" y="60611"/>
                </a:lnTo>
                <a:lnTo>
                  <a:pt x="164985" y="56675"/>
                </a:lnTo>
                <a:lnTo>
                  <a:pt x="159414" y="56675"/>
                </a:lnTo>
                <a:close/>
                <a:moveTo>
                  <a:pt x="163417" y="52672"/>
                </a:moveTo>
                <a:lnTo>
                  <a:pt x="166653" y="52672"/>
                </a:lnTo>
                <a:lnTo>
                  <a:pt x="168954" y="54974"/>
                </a:lnTo>
                <a:lnTo>
                  <a:pt x="168954" y="57342"/>
                </a:lnTo>
                <a:lnTo>
                  <a:pt x="166086" y="54473"/>
                </a:lnTo>
                <a:lnTo>
                  <a:pt x="165786" y="54340"/>
                </a:lnTo>
                <a:lnTo>
                  <a:pt x="161716" y="54340"/>
                </a:lnTo>
                <a:close/>
                <a:moveTo>
                  <a:pt x="165519" y="50570"/>
                </a:moveTo>
                <a:lnTo>
                  <a:pt x="167520" y="50570"/>
                </a:lnTo>
                <a:lnTo>
                  <a:pt x="168954" y="52005"/>
                </a:lnTo>
                <a:lnTo>
                  <a:pt x="168954" y="53873"/>
                </a:lnTo>
                <a:lnTo>
                  <a:pt x="166986" y="51905"/>
                </a:lnTo>
                <a:lnTo>
                  <a:pt x="164184" y="51905"/>
                </a:lnTo>
                <a:close/>
                <a:moveTo>
                  <a:pt x="165619" y="47568"/>
                </a:moveTo>
                <a:lnTo>
                  <a:pt x="164651" y="46568"/>
                </a:lnTo>
                <a:lnTo>
                  <a:pt x="168387" y="46568"/>
                </a:lnTo>
                <a:lnTo>
                  <a:pt x="165752" y="49236"/>
                </a:lnTo>
                <a:lnTo>
                  <a:pt x="165752" y="47835"/>
                </a:lnTo>
                <a:close/>
                <a:moveTo>
                  <a:pt x="165752" y="43132"/>
                </a:moveTo>
                <a:lnTo>
                  <a:pt x="168387" y="45800"/>
                </a:lnTo>
                <a:lnTo>
                  <a:pt x="164651" y="45800"/>
                </a:lnTo>
                <a:lnTo>
                  <a:pt x="165752" y="44700"/>
                </a:lnTo>
                <a:lnTo>
                  <a:pt x="165752" y="43132"/>
                </a:lnTo>
                <a:close/>
                <a:moveTo>
                  <a:pt x="176960" y="54340"/>
                </a:moveTo>
                <a:lnTo>
                  <a:pt x="172724" y="54340"/>
                </a:lnTo>
                <a:lnTo>
                  <a:pt x="169755" y="57342"/>
                </a:lnTo>
                <a:lnTo>
                  <a:pt x="169755" y="54974"/>
                </a:lnTo>
                <a:lnTo>
                  <a:pt x="172023" y="52672"/>
                </a:lnTo>
                <a:lnTo>
                  <a:pt x="175292" y="52672"/>
                </a:lnTo>
                <a:close/>
                <a:moveTo>
                  <a:pt x="179262" y="56675"/>
                </a:moveTo>
                <a:lnTo>
                  <a:pt x="173691" y="56675"/>
                </a:lnTo>
                <a:lnTo>
                  <a:pt x="169755" y="60611"/>
                </a:lnTo>
                <a:lnTo>
                  <a:pt x="169755" y="58476"/>
                </a:lnTo>
                <a:lnTo>
                  <a:pt x="173057" y="55140"/>
                </a:lnTo>
                <a:lnTo>
                  <a:pt x="177727" y="55140"/>
                </a:lnTo>
                <a:close/>
                <a:moveTo>
                  <a:pt x="191737" y="55140"/>
                </a:moveTo>
                <a:lnTo>
                  <a:pt x="196441" y="55140"/>
                </a:lnTo>
                <a:lnTo>
                  <a:pt x="199743" y="58443"/>
                </a:lnTo>
                <a:lnTo>
                  <a:pt x="199743" y="60611"/>
                </a:lnTo>
                <a:lnTo>
                  <a:pt x="195807" y="56675"/>
                </a:lnTo>
                <a:lnTo>
                  <a:pt x="190203" y="56675"/>
                </a:lnTo>
                <a:close/>
                <a:moveTo>
                  <a:pt x="194206" y="52672"/>
                </a:moveTo>
                <a:lnTo>
                  <a:pt x="197441" y="52672"/>
                </a:lnTo>
                <a:lnTo>
                  <a:pt x="199743" y="54974"/>
                </a:lnTo>
                <a:lnTo>
                  <a:pt x="199743" y="57342"/>
                </a:lnTo>
                <a:lnTo>
                  <a:pt x="196741" y="54340"/>
                </a:lnTo>
                <a:lnTo>
                  <a:pt x="192538" y="54340"/>
                </a:lnTo>
                <a:close/>
                <a:moveTo>
                  <a:pt x="196307" y="50570"/>
                </a:moveTo>
                <a:lnTo>
                  <a:pt x="198309" y="50570"/>
                </a:lnTo>
                <a:lnTo>
                  <a:pt x="199743" y="52005"/>
                </a:lnTo>
                <a:lnTo>
                  <a:pt x="199743" y="53873"/>
                </a:lnTo>
                <a:lnTo>
                  <a:pt x="197775" y="51905"/>
                </a:lnTo>
                <a:lnTo>
                  <a:pt x="195006" y="51905"/>
                </a:lnTo>
                <a:close/>
                <a:moveTo>
                  <a:pt x="196407" y="47568"/>
                </a:moveTo>
                <a:lnTo>
                  <a:pt x="195440" y="46568"/>
                </a:lnTo>
                <a:lnTo>
                  <a:pt x="199176" y="46568"/>
                </a:lnTo>
                <a:lnTo>
                  <a:pt x="196541" y="49236"/>
                </a:lnTo>
                <a:lnTo>
                  <a:pt x="196541" y="47835"/>
                </a:lnTo>
                <a:close/>
                <a:moveTo>
                  <a:pt x="196541" y="43132"/>
                </a:moveTo>
                <a:lnTo>
                  <a:pt x="199176" y="45800"/>
                </a:lnTo>
                <a:lnTo>
                  <a:pt x="195440" y="45800"/>
                </a:lnTo>
                <a:lnTo>
                  <a:pt x="196541" y="44700"/>
                </a:lnTo>
                <a:lnTo>
                  <a:pt x="196541" y="43132"/>
                </a:lnTo>
                <a:close/>
                <a:moveTo>
                  <a:pt x="200544" y="47135"/>
                </a:moveTo>
                <a:lnTo>
                  <a:pt x="203179" y="49770"/>
                </a:lnTo>
                <a:lnTo>
                  <a:pt x="201644" y="49770"/>
                </a:lnTo>
                <a:lnTo>
                  <a:pt x="200544" y="50871"/>
                </a:lnTo>
                <a:close/>
                <a:moveTo>
                  <a:pt x="200544" y="52005"/>
                </a:moveTo>
                <a:lnTo>
                  <a:pt x="201945" y="50570"/>
                </a:lnTo>
                <a:lnTo>
                  <a:pt x="203979" y="50570"/>
                </a:lnTo>
                <a:lnTo>
                  <a:pt x="205280" y="51905"/>
                </a:lnTo>
                <a:lnTo>
                  <a:pt x="202512" y="51905"/>
                </a:lnTo>
                <a:lnTo>
                  <a:pt x="200544" y="53873"/>
                </a:lnTo>
                <a:close/>
                <a:moveTo>
                  <a:pt x="203746" y="47835"/>
                </a:moveTo>
                <a:lnTo>
                  <a:pt x="203746" y="49203"/>
                </a:lnTo>
                <a:lnTo>
                  <a:pt x="201077" y="46568"/>
                </a:lnTo>
                <a:lnTo>
                  <a:pt x="204847" y="46568"/>
                </a:lnTo>
                <a:lnTo>
                  <a:pt x="203846" y="47568"/>
                </a:lnTo>
                <a:close/>
                <a:moveTo>
                  <a:pt x="201077" y="45800"/>
                </a:moveTo>
                <a:lnTo>
                  <a:pt x="203746" y="43132"/>
                </a:lnTo>
                <a:lnTo>
                  <a:pt x="203746" y="44700"/>
                </a:lnTo>
                <a:lnTo>
                  <a:pt x="204847" y="45800"/>
                </a:lnTo>
                <a:lnTo>
                  <a:pt x="201077" y="45800"/>
                </a:lnTo>
                <a:close/>
                <a:moveTo>
                  <a:pt x="200544" y="45233"/>
                </a:moveTo>
                <a:lnTo>
                  <a:pt x="200544" y="41497"/>
                </a:lnTo>
                <a:lnTo>
                  <a:pt x="201644" y="42598"/>
                </a:lnTo>
                <a:lnTo>
                  <a:pt x="201778" y="42598"/>
                </a:lnTo>
                <a:lnTo>
                  <a:pt x="203179" y="42598"/>
                </a:lnTo>
                <a:close/>
                <a:moveTo>
                  <a:pt x="199743" y="45233"/>
                </a:moveTo>
                <a:lnTo>
                  <a:pt x="197108" y="42598"/>
                </a:lnTo>
                <a:lnTo>
                  <a:pt x="198476" y="42598"/>
                </a:lnTo>
                <a:lnTo>
                  <a:pt x="198776" y="42465"/>
                </a:lnTo>
                <a:lnTo>
                  <a:pt x="199743" y="41497"/>
                </a:lnTo>
                <a:lnTo>
                  <a:pt x="199743" y="45233"/>
                </a:lnTo>
                <a:close/>
                <a:moveTo>
                  <a:pt x="199743" y="47135"/>
                </a:moveTo>
                <a:lnTo>
                  <a:pt x="199743" y="50871"/>
                </a:lnTo>
                <a:lnTo>
                  <a:pt x="198776" y="49903"/>
                </a:lnTo>
                <a:lnTo>
                  <a:pt x="198476" y="49770"/>
                </a:lnTo>
                <a:lnTo>
                  <a:pt x="197108" y="49770"/>
                </a:lnTo>
                <a:close/>
                <a:moveTo>
                  <a:pt x="168954" y="76022"/>
                </a:moveTo>
                <a:lnTo>
                  <a:pt x="166319" y="73387"/>
                </a:lnTo>
                <a:lnTo>
                  <a:pt x="167854" y="73387"/>
                </a:lnTo>
                <a:lnTo>
                  <a:pt x="168954" y="72286"/>
                </a:lnTo>
                <a:close/>
                <a:moveTo>
                  <a:pt x="138166" y="76022"/>
                </a:moveTo>
                <a:lnTo>
                  <a:pt x="135531" y="73387"/>
                </a:lnTo>
                <a:lnTo>
                  <a:pt x="136898" y="73387"/>
                </a:lnTo>
                <a:lnTo>
                  <a:pt x="137165" y="73253"/>
                </a:lnTo>
                <a:lnTo>
                  <a:pt x="138166" y="72286"/>
                </a:lnTo>
                <a:lnTo>
                  <a:pt x="138166" y="76022"/>
                </a:lnTo>
                <a:close/>
                <a:moveTo>
                  <a:pt x="107377" y="76022"/>
                </a:moveTo>
                <a:lnTo>
                  <a:pt x="104709" y="73387"/>
                </a:lnTo>
                <a:lnTo>
                  <a:pt x="106276" y="73387"/>
                </a:lnTo>
                <a:lnTo>
                  <a:pt x="107377" y="72286"/>
                </a:lnTo>
                <a:close/>
                <a:moveTo>
                  <a:pt x="76589" y="76022"/>
                </a:moveTo>
                <a:lnTo>
                  <a:pt x="73920" y="73387"/>
                </a:lnTo>
                <a:lnTo>
                  <a:pt x="75321" y="73387"/>
                </a:lnTo>
                <a:lnTo>
                  <a:pt x="75588" y="73253"/>
                </a:lnTo>
                <a:lnTo>
                  <a:pt x="76555" y="72286"/>
                </a:lnTo>
                <a:lnTo>
                  <a:pt x="76555" y="76022"/>
                </a:lnTo>
                <a:close/>
                <a:moveTo>
                  <a:pt x="77356" y="47135"/>
                </a:moveTo>
                <a:lnTo>
                  <a:pt x="80024" y="49770"/>
                </a:lnTo>
                <a:lnTo>
                  <a:pt x="78457" y="49770"/>
                </a:lnTo>
                <a:lnTo>
                  <a:pt x="77356" y="50871"/>
                </a:lnTo>
                <a:close/>
                <a:moveTo>
                  <a:pt x="108144" y="47135"/>
                </a:moveTo>
                <a:lnTo>
                  <a:pt x="110813" y="49770"/>
                </a:lnTo>
                <a:lnTo>
                  <a:pt x="109412" y="49770"/>
                </a:lnTo>
                <a:lnTo>
                  <a:pt x="109145" y="49903"/>
                </a:lnTo>
                <a:lnTo>
                  <a:pt x="108144" y="50871"/>
                </a:lnTo>
                <a:lnTo>
                  <a:pt x="108144" y="47135"/>
                </a:lnTo>
                <a:close/>
                <a:moveTo>
                  <a:pt x="138933" y="47135"/>
                </a:moveTo>
                <a:lnTo>
                  <a:pt x="141602" y="49770"/>
                </a:lnTo>
                <a:lnTo>
                  <a:pt x="140034" y="49770"/>
                </a:lnTo>
                <a:lnTo>
                  <a:pt x="138933" y="50871"/>
                </a:lnTo>
                <a:close/>
                <a:moveTo>
                  <a:pt x="169755" y="47135"/>
                </a:moveTo>
                <a:lnTo>
                  <a:pt x="172390" y="49770"/>
                </a:lnTo>
                <a:lnTo>
                  <a:pt x="170989" y="49770"/>
                </a:lnTo>
                <a:lnTo>
                  <a:pt x="170722" y="49903"/>
                </a:lnTo>
                <a:lnTo>
                  <a:pt x="169755" y="50871"/>
                </a:lnTo>
                <a:lnTo>
                  <a:pt x="169755" y="47135"/>
                </a:lnTo>
                <a:close/>
                <a:moveTo>
                  <a:pt x="188969" y="65381"/>
                </a:moveTo>
                <a:lnTo>
                  <a:pt x="187668" y="64080"/>
                </a:lnTo>
                <a:lnTo>
                  <a:pt x="187668" y="62779"/>
                </a:lnTo>
                <a:lnTo>
                  <a:pt x="188502" y="61979"/>
                </a:lnTo>
                <a:lnTo>
                  <a:pt x="190303" y="61979"/>
                </a:lnTo>
                <a:lnTo>
                  <a:pt x="188969" y="63313"/>
                </a:lnTo>
                <a:lnTo>
                  <a:pt x="188969" y="65381"/>
                </a:lnTo>
                <a:close/>
                <a:moveTo>
                  <a:pt x="184732" y="64614"/>
                </a:moveTo>
                <a:lnTo>
                  <a:pt x="183865" y="63713"/>
                </a:lnTo>
                <a:lnTo>
                  <a:pt x="182598" y="63713"/>
                </a:lnTo>
                <a:lnTo>
                  <a:pt x="182598" y="62646"/>
                </a:lnTo>
                <a:lnTo>
                  <a:pt x="182464" y="62346"/>
                </a:lnTo>
                <a:lnTo>
                  <a:pt x="181697" y="61578"/>
                </a:lnTo>
                <a:lnTo>
                  <a:pt x="182464" y="60811"/>
                </a:lnTo>
                <a:lnTo>
                  <a:pt x="182598" y="60544"/>
                </a:lnTo>
                <a:lnTo>
                  <a:pt x="182598" y="59443"/>
                </a:lnTo>
                <a:lnTo>
                  <a:pt x="183865" y="59443"/>
                </a:lnTo>
                <a:lnTo>
                  <a:pt x="184732" y="58543"/>
                </a:lnTo>
                <a:lnTo>
                  <a:pt x="185633" y="59443"/>
                </a:lnTo>
                <a:lnTo>
                  <a:pt x="186901" y="59443"/>
                </a:lnTo>
                <a:lnTo>
                  <a:pt x="186901" y="60544"/>
                </a:lnTo>
                <a:lnTo>
                  <a:pt x="187001" y="60811"/>
                </a:lnTo>
                <a:lnTo>
                  <a:pt x="187768" y="61578"/>
                </a:lnTo>
                <a:lnTo>
                  <a:pt x="187001" y="62346"/>
                </a:lnTo>
                <a:lnTo>
                  <a:pt x="186901" y="62646"/>
                </a:lnTo>
                <a:lnTo>
                  <a:pt x="186901" y="63713"/>
                </a:lnTo>
                <a:lnTo>
                  <a:pt x="185633" y="63713"/>
                </a:lnTo>
                <a:close/>
                <a:moveTo>
                  <a:pt x="180529" y="65381"/>
                </a:moveTo>
                <a:lnTo>
                  <a:pt x="180529" y="63313"/>
                </a:lnTo>
                <a:lnTo>
                  <a:pt x="179162" y="61979"/>
                </a:lnTo>
                <a:lnTo>
                  <a:pt x="180963" y="61979"/>
                </a:lnTo>
                <a:lnTo>
                  <a:pt x="181797" y="62813"/>
                </a:lnTo>
                <a:lnTo>
                  <a:pt x="181797" y="64113"/>
                </a:lnTo>
                <a:close/>
                <a:moveTo>
                  <a:pt x="158180" y="65381"/>
                </a:moveTo>
                <a:lnTo>
                  <a:pt x="156879" y="64080"/>
                </a:lnTo>
                <a:lnTo>
                  <a:pt x="156879" y="62779"/>
                </a:lnTo>
                <a:lnTo>
                  <a:pt x="157713" y="61979"/>
                </a:lnTo>
                <a:lnTo>
                  <a:pt x="159514" y="61979"/>
                </a:lnTo>
                <a:lnTo>
                  <a:pt x="158180" y="63313"/>
                </a:lnTo>
                <a:lnTo>
                  <a:pt x="158180" y="65381"/>
                </a:lnTo>
                <a:close/>
                <a:moveTo>
                  <a:pt x="153944" y="64614"/>
                </a:moveTo>
                <a:lnTo>
                  <a:pt x="153076" y="63713"/>
                </a:lnTo>
                <a:lnTo>
                  <a:pt x="151809" y="63713"/>
                </a:lnTo>
                <a:lnTo>
                  <a:pt x="151809" y="62646"/>
                </a:lnTo>
                <a:lnTo>
                  <a:pt x="151675" y="62346"/>
                </a:lnTo>
                <a:lnTo>
                  <a:pt x="150908" y="61578"/>
                </a:lnTo>
                <a:lnTo>
                  <a:pt x="151675" y="60811"/>
                </a:lnTo>
                <a:lnTo>
                  <a:pt x="151809" y="60544"/>
                </a:lnTo>
                <a:lnTo>
                  <a:pt x="151809" y="59443"/>
                </a:lnTo>
                <a:lnTo>
                  <a:pt x="153076" y="59443"/>
                </a:lnTo>
                <a:lnTo>
                  <a:pt x="153944" y="58543"/>
                </a:lnTo>
                <a:lnTo>
                  <a:pt x="154844" y="59443"/>
                </a:lnTo>
                <a:lnTo>
                  <a:pt x="156112" y="59443"/>
                </a:lnTo>
                <a:lnTo>
                  <a:pt x="156112" y="60544"/>
                </a:lnTo>
                <a:lnTo>
                  <a:pt x="156212" y="60811"/>
                </a:lnTo>
                <a:lnTo>
                  <a:pt x="156979" y="61578"/>
                </a:lnTo>
                <a:lnTo>
                  <a:pt x="156212" y="62346"/>
                </a:lnTo>
                <a:lnTo>
                  <a:pt x="156112" y="62646"/>
                </a:lnTo>
                <a:lnTo>
                  <a:pt x="156112" y="63713"/>
                </a:lnTo>
                <a:lnTo>
                  <a:pt x="154844" y="63713"/>
                </a:lnTo>
                <a:close/>
                <a:moveTo>
                  <a:pt x="149741" y="65381"/>
                </a:moveTo>
                <a:lnTo>
                  <a:pt x="149741" y="63313"/>
                </a:lnTo>
                <a:lnTo>
                  <a:pt x="148373" y="61979"/>
                </a:lnTo>
                <a:lnTo>
                  <a:pt x="150174" y="61979"/>
                </a:lnTo>
                <a:lnTo>
                  <a:pt x="151008" y="62813"/>
                </a:lnTo>
                <a:lnTo>
                  <a:pt x="151008" y="64113"/>
                </a:lnTo>
                <a:close/>
                <a:moveTo>
                  <a:pt x="127391" y="65381"/>
                </a:moveTo>
                <a:lnTo>
                  <a:pt x="126091" y="64080"/>
                </a:lnTo>
                <a:lnTo>
                  <a:pt x="126091" y="62779"/>
                </a:lnTo>
                <a:lnTo>
                  <a:pt x="126924" y="61979"/>
                </a:lnTo>
                <a:lnTo>
                  <a:pt x="128726" y="61979"/>
                </a:lnTo>
                <a:lnTo>
                  <a:pt x="127358" y="63313"/>
                </a:lnTo>
                <a:lnTo>
                  <a:pt x="127358" y="65381"/>
                </a:lnTo>
                <a:close/>
                <a:moveTo>
                  <a:pt x="123155" y="64614"/>
                </a:moveTo>
                <a:lnTo>
                  <a:pt x="122254" y="63713"/>
                </a:lnTo>
                <a:lnTo>
                  <a:pt x="121020" y="63713"/>
                </a:lnTo>
                <a:lnTo>
                  <a:pt x="121020" y="62646"/>
                </a:lnTo>
                <a:lnTo>
                  <a:pt x="120887" y="62346"/>
                </a:lnTo>
                <a:lnTo>
                  <a:pt x="120120" y="61578"/>
                </a:lnTo>
                <a:lnTo>
                  <a:pt x="120887" y="60811"/>
                </a:lnTo>
                <a:lnTo>
                  <a:pt x="121020" y="60544"/>
                </a:lnTo>
                <a:lnTo>
                  <a:pt x="121020" y="59443"/>
                </a:lnTo>
                <a:lnTo>
                  <a:pt x="122254" y="59443"/>
                </a:lnTo>
                <a:lnTo>
                  <a:pt x="123155" y="58543"/>
                </a:lnTo>
                <a:lnTo>
                  <a:pt x="124056" y="59443"/>
                </a:lnTo>
                <a:lnTo>
                  <a:pt x="125290" y="59443"/>
                </a:lnTo>
                <a:lnTo>
                  <a:pt x="125290" y="60544"/>
                </a:lnTo>
                <a:lnTo>
                  <a:pt x="125423" y="60811"/>
                </a:lnTo>
                <a:lnTo>
                  <a:pt x="126191" y="61578"/>
                </a:lnTo>
                <a:lnTo>
                  <a:pt x="125423" y="62346"/>
                </a:lnTo>
                <a:lnTo>
                  <a:pt x="125290" y="62646"/>
                </a:lnTo>
                <a:lnTo>
                  <a:pt x="125290" y="63713"/>
                </a:lnTo>
                <a:lnTo>
                  <a:pt x="124056" y="63713"/>
                </a:lnTo>
                <a:close/>
                <a:moveTo>
                  <a:pt x="118952" y="65381"/>
                </a:moveTo>
                <a:lnTo>
                  <a:pt x="118952" y="63313"/>
                </a:lnTo>
                <a:lnTo>
                  <a:pt x="117584" y="61979"/>
                </a:lnTo>
                <a:lnTo>
                  <a:pt x="119386" y="61979"/>
                </a:lnTo>
                <a:lnTo>
                  <a:pt x="120220" y="62813"/>
                </a:lnTo>
                <a:lnTo>
                  <a:pt x="120220" y="64113"/>
                </a:lnTo>
                <a:close/>
                <a:moveTo>
                  <a:pt x="96569" y="65381"/>
                </a:moveTo>
                <a:lnTo>
                  <a:pt x="95302" y="64080"/>
                </a:lnTo>
                <a:lnTo>
                  <a:pt x="95302" y="62779"/>
                </a:lnTo>
                <a:lnTo>
                  <a:pt x="96136" y="61979"/>
                </a:lnTo>
                <a:lnTo>
                  <a:pt x="97937" y="61979"/>
                </a:lnTo>
                <a:lnTo>
                  <a:pt x="96569" y="63313"/>
                </a:lnTo>
                <a:lnTo>
                  <a:pt x="96569" y="65381"/>
                </a:lnTo>
                <a:close/>
                <a:moveTo>
                  <a:pt x="92366" y="64614"/>
                </a:moveTo>
                <a:lnTo>
                  <a:pt x="91466" y="63713"/>
                </a:lnTo>
                <a:lnTo>
                  <a:pt x="90232" y="63713"/>
                </a:lnTo>
                <a:lnTo>
                  <a:pt x="90232" y="62646"/>
                </a:lnTo>
                <a:lnTo>
                  <a:pt x="90098" y="62346"/>
                </a:lnTo>
                <a:lnTo>
                  <a:pt x="89331" y="61578"/>
                </a:lnTo>
                <a:lnTo>
                  <a:pt x="90098" y="60811"/>
                </a:lnTo>
                <a:lnTo>
                  <a:pt x="90232" y="60544"/>
                </a:lnTo>
                <a:lnTo>
                  <a:pt x="90232" y="59443"/>
                </a:lnTo>
                <a:lnTo>
                  <a:pt x="91466" y="59443"/>
                </a:lnTo>
                <a:lnTo>
                  <a:pt x="92366" y="58543"/>
                </a:lnTo>
                <a:lnTo>
                  <a:pt x="93267" y="59443"/>
                </a:lnTo>
                <a:lnTo>
                  <a:pt x="94501" y="59443"/>
                </a:lnTo>
                <a:lnTo>
                  <a:pt x="94501" y="60544"/>
                </a:lnTo>
                <a:lnTo>
                  <a:pt x="94635" y="60811"/>
                </a:lnTo>
                <a:lnTo>
                  <a:pt x="95402" y="61578"/>
                </a:lnTo>
                <a:lnTo>
                  <a:pt x="94635" y="62346"/>
                </a:lnTo>
                <a:lnTo>
                  <a:pt x="94501" y="62646"/>
                </a:lnTo>
                <a:lnTo>
                  <a:pt x="94501" y="63713"/>
                </a:lnTo>
                <a:lnTo>
                  <a:pt x="93267" y="63713"/>
                </a:lnTo>
                <a:close/>
                <a:moveTo>
                  <a:pt x="88130" y="65381"/>
                </a:moveTo>
                <a:lnTo>
                  <a:pt x="88130" y="63313"/>
                </a:lnTo>
                <a:lnTo>
                  <a:pt x="86796" y="61979"/>
                </a:lnTo>
                <a:lnTo>
                  <a:pt x="88597" y="61979"/>
                </a:lnTo>
                <a:lnTo>
                  <a:pt x="89431" y="62813"/>
                </a:lnTo>
                <a:lnTo>
                  <a:pt x="89431" y="64113"/>
                </a:lnTo>
                <a:close/>
                <a:moveTo>
                  <a:pt x="65781" y="65381"/>
                </a:moveTo>
                <a:lnTo>
                  <a:pt x="64513" y="64080"/>
                </a:lnTo>
                <a:lnTo>
                  <a:pt x="64513" y="62779"/>
                </a:lnTo>
                <a:lnTo>
                  <a:pt x="65347" y="61979"/>
                </a:lnTo>
                <a:lnTo>
                  <a:pt x="67148" y="61979"/>
                </a:lnTo>
                <a:lnTo>
                  <a:pt x="65781" y="63313"/>
                </a:lnTo>
                <a:lnTo>
                  <a:pt x="65781" y="65381"/>
                </a:lnTo>
                <a:close/>
                <a:moveTo>
                  <a:pt x="61578" y="64614"/>
                </a:moveTo>
                <a:lnTo>
                  <a:pt x="60677" y="63713"/>
                </a:lnTo>
                <a:lnTo>
                  <a:pt x="59410" y="63713"/>
                </a:lnTo>
                <a:lnTo>
                  <a:pt x="59410" y="62646"/>
                </a:lnTo>
                <a:lnTo>
                  <a:pt x="59310" y="62346"/>
                </a:lnTo>
                <a:lnTo>
                  <a:pt x="58542" y="61578"/>
                </a:lnTo>
                <a:lnTo>
                  <a:pt x="59310" y="60811"/>
                </a:lnTo>
                <a:lnTo>
                  <a:pt x="59410" y="60544"/>
                </a:lnTo>
                <a:lnTo>
                  <a:pt x="59410" y="59443"/>
                </a:lnTo>
                <a:lnTo>
                  <a:pt x="60677" y="59443"/>
                </a:lnTo>
                <a:lnTo>
                  <a:pt x="61578" y="58543"/>
                </a:lnTo>
                <a:lnTo>
                  <a:pt x="62445" y="59443"/>
                </a:lnTo>
                <a:lnTo>
                  <a:pt x="63713" y="59443"/>
                </a:lnTo>
                <a:lnTo>
                  <a:pt x="63713" y="60544"/>
                </a:lnTo>
                <a:lnTo>
                  <a:pt x="63846" y="60811"/>
                </a:lnTo>
                <a:lnTo>
                  <a:pt x="64613" y="61578"/>
                </a:lnTo>
                <a:lnTo>
                  <a:pt x="63846" y="62346"/>
                </a:lnTo>
                <a:lnTo>
                  <a:pt x="63713" y="62646"/>
                </a:lnTo>
                <a:lnTo>
                  <a:pt x="63713" y="63713"/>
                </a:lnTo>
                <a:lnTo>
                  <a:pt x="62445" y="63713"/>
                </a:lnTo>
                <a:close/>
                <a:moveTo>
                  <a:pt x="57341" y="65381"/>
                </a:moveTo>
                <a:lnTo>
                  <a:pt x="57341" y="63313"/>
                </a:lnTo>
                <a:lnTo>
                  <a:pt x="56007" y="61979"/>
                </a:lnTo>
                <a:lnTo>
                  <a:pt x="57808" y="61979"/>
                </a:lnTo>
                <a:lnTo>
                  <a:pt x="58642" y="62813"/>
                </a:lnTo>
                <a:lnTo>
                  <a:pt x="58642" y="64113"/>
                </a:lnTo>
                <a:close/>
                <a:moveTo>
                  <a:pt x="57341" y="57776"/>
                </a:moveTo>
                <a:lnTo>
                  <a:pt x="58642" y="59077"/>
                </a:lnTo>
                <a:lnTo>
                  <a:pt x="58642" y="60377"/>
                </a:lnTo>
                <a:lnTo>
                  <a:pt x="57808" y="61178"/>
                </a:lnTo>
                <a:lnTo>
                  <a:pt x="56007" y="61178"/>
                </a:lnTo>
                <a:lnTo>
                  <a:pt x="57341" y="59844"/>
                </a:lnTo>
                <a:close/>
                <a:moveTo>
                  <a:pt x="65781" y="57776"/>
                </a:moveTo>
                <a:lnTo>
                  <a:pt x="65781" y="59844"/>
                </a:lnTo>
                <a:lnTo>
                  <a:pt x="67148" y="61178"/>
                </a:lnTo>
                <a:lnTo>
                  <a:pt x="65347" y="61178"/>
                </a:lnTo>
                <a:lnTo>
                  <a:pt x="64513" y="60344"/>
                </a:lnTo>
                <a:lnTo>
                  <a:pt x="64513" y="59043"/>
                </a:lnTo>
                <a:close/>
                <a:moveTo>
                  <a:pt x="88130" y="57776"/>
                </a:moveTo>
                <a:lnTo>
                  <a:pt x="89431" y="59077"/>
                </a:lnTo>
                <a:lnTo>
                  <a:pt x="89431" y="60377"/>
                </a:lnTo>
                <a:lnTo>
                  <a:pt x="88597" y="61178"/>
                </a:lnTo>
                <a:lnTo>
                  <a:pt x="86796" y="61178"/>
                </a:lnTo>
                <a:lnTo>
                  <a:pt x="88130" y="59844"/>
                </a:lnTo>
                <a:lnTo>
                  <a:pt x="88130" y="57776"/>
                </a:lnTo>
                <a:close/>
                <a:moveTo>
                  <a:pt x="96569" y="57776"/>
                </a:moveTo>
                <a:lnTo>
                  <a:pt x="96569" y="59844"/>
                </a:lnTo>
                <a:lnTo>
                  <a:pt x="97937" y="61178"/>
                </a:lnTo>
                <a:lnTo>
                  <a:pt x="96136" y="61178"/>
                </a:lnTo>
                <a:lnTo>
                  <a:pt x="95302" y="60377"/>
                </a:lnTo>
                <a:lnTo>
                  <a:pt x="95302" y="59077"/>
                </a:lnTo>
                <a:close/>
                <a:moveTo>
                  <a:pt x="118952" y="57776"/>
                </a:moveTo>
                <a:lnTo>
                  <a:pt x="120220" y="59077"/>
                </a:lnTo>
                <a:lnTo>
                  <a:pt x="120220" y="60377"/>
                </a:lnTo>
                <a:lnTo>
                  <a:pt x="119386" y="61178"/>
                </a:lnTo>
                <a:lnTo>
                  <a:pt x="117584" y="61178"/>
                </a:lnTo>
                <a:lnTo>
                  <a:pt x="118952" y="59844"/>
                </a:lnTo>
                <a:lnTo>
                  <a:pt x="118952" y="57776"/>
                </a:lnTo>
                <a:close/>
                <a:moveTo>
                  <a:pt x="127391" y="57776"/>
                </a:moveTo>
                <a:lnTo>
                  <a:pt x="127391" y="59844"/>
                </a:lnTo>
                <a:lnTo>
                  <a:pt x="128726" y="61178"/>
                </a:lnTo>
                <a:lnTo>
                  <a:pt x="126924" y="61178"/>
                </a:lnTo>
                <a:lnTo>
                  <a:pt x="126091" y="60344"/>
                </a:lnTo>
                <a:lnTo>
                  <a:pt x="126091" y="59043"/>
                </a:lnTo>
                <a:close/>
                <a:moveTo>
                  <a:pt x="149741" y="57776"/>
                </a:moveTo>
                <a:lnTo>
                  <a:pt x="151008" y="59077"/>
                </a:lnTo>
                <a:lnTo>
                  <a:pt x="151008" y="60377"/>
                </a:lnTo>
                <a:lnTo>
                  <a:pt x="150174" y="61178"/>
                </a:lnTo>
                <a:lnTo>
                  <a:pt x="148373" y="61178"/>
                </a:lnTo>
                <a:lnTo>
                  <a:pt x="149741" y="59844"/>
                </a:lnTo>
                <a:lnTo>
                  <a:pt x="149741" y="57776"/>
                </a:lnTo>
                <a:close/>
                <a:moveTo>
                  <a:pt x="158180" y="57776"/>
                </a:moveTo>
                <a:lnTo>
                  <a:pt x="158180" y="59844"/>
                </a:lnTo>
                <a:lnTo>
                  <a:pt x="159514" y="61178"/>
                </a:lnTo>
                <a:lnTo>
                  <a:pt x="157713" y="61178"/>
                </a:lnTo>
                <a:lnTo>
                  <a:pt x="156879" y="60344"/>
                </a:lnTo>
                <a:lnTo>
                  <a:pt x="156879" y="59043"/>
                </a:lnTo>
                <a:close/>
                <a:moveTo>
                  <a:pt x="180529" y="57776"/>
                </a:moveTo>
                <a:lnTo>
                  <a:pt x="181797" y="59077"/>
                </a:lnTo>
                <a:lnTo>
                  <a:pt x="181797" y="60377"/>
                </a:lnTo>
                <a:lnTo>
                  <a:pt x="180963" y="61178"/>
                </a:lnTo>
                <a:lnTo>
                  <a:pt x="179162" y="61178"/>
                </a:lnTo>
                <a:lnTo>
                  <a:pt x="180529" y="59844"/>
                </a:lnTo>
                <a:lnTo>
                  <a:pt x="180529" y="57776"/>
                </a:lnTo>
                <a:close/>
                <a:moveTo>
                  <a:pt x="188969" y="57776"/>
                </a:moveTo>
                <a:lnTo>
                  <a:pt x="188969" y="59844"/>
                </a:lnTo>
                <a:lnTo>
                  <a:pt x="190303" y="61178"/>
                </a:lnTo>
                <a:lnTo>
                  <a:pt x="188502" y="61178"/>
                </a:lnTo>
                <a:lnTo>
                  <a:pt x="187668" y="60344"/>
                </a:lnTo>
                <a:lnTo>
                  <a:pt x="187668" y="59043"/>
                </a:lnTo>
                <a:close/>
                <a:moveTo>
                  <a:pt x="191437" y="61178"/>
                </a:moveTo>
                <a:lnTo>
                  <a:pt x="189736" y="59510"/>
                </a:lnTo>
                <a:lnTo>
                  <a:pt x="189736" y="57475"/>
                </a:lnTo>
                <a:lnTo>
                  <a:pt x="195473" y="57475"/>
                </a:lnTo>
                <a:lnTo>
                  <a:pt x="199176" y="61178"/>
                </a:lnTo>
                <a:close/>
                <a:moveTo>
                  <a:pt x="187268" y="58643"/>
                </a:moveTo>
                <a:lnTo>
                  <a:pt x="185967" y="58643"/>
                </a:lnTo>
                <a:lnTo>
                  <a:pt x="185133" y="57809"/>
                </a:lnTo>
                <a:lnTo>
                  <a:pt x="185133" y="56008"/>
                </a:lnTo>
                <a:lnTo>
                  <a:pt x="186367" y="57242"/>
                </a:lnTo>
                <a:lnTo>
                  <a:pt x="186667" y="57375"/>
                </a:lnTo>
                <a:lnTo>
                  <a:pt x="188535" y="57375"/>
                </a:lnTo>
                <a:close/>
                <a:moveTo>
                  <a:pt x="184332" y="57809"/>
                </a:moveTo>
                <a:lnTo>
                  <a:pt x="183532" y="58643"/>
                </a:lnTo>
                <a:lnTo>
                  <a:pt x="182231" y="58643"/>
                </a:lnTo>
                <a:lnTo>
                  <a:pt x="180930" y="57375"/>
                </a:lnTo>
                <a:lnTo>
                  <a:pt x="182831" y="57375"/>
                </a:lnTo>
                <a:lnTo>
                  <a:pt x="183098" y="57242"/>
                </a:lnTo>
                <a:lnTo>
                  <a:pt x="184332" y="56008"/>
                </a:lnTo>
                <a:close/>
                <a:moveTo>
                  <a:pt x="179729" y="59510"/>
                </a:moveTo>
                <a:lnTo>
                  <a:pt x="178061" y="61178"/>
                </a:lnTo>
                <a:lnTo>
                  <a:pt x="170289" y="61178"/>
                </a:lnTo>
                <a:lnTo>
                  <a:pt x="174025" y="57475"/>
                </a:lnTo>
                <a:lnTo>
                  <a:pt x="179729" y="57475"/>
                </a:lnTo>
                <a:lnTo>
                  <a:pt x="179729" y="59510"/>
                </a:lnTo>
                <a:close/>
                <a:moveTo>
                  <a:pt x="160649" y="61178"/>
                </a:moveTo>
                <a:lnTo>
                  <a:pt x="158947" y="59510"/>
                </a:lnTo>
                <a:lnTo>
                  <a:pt x="158947" y="57475"/>
                </a:lnTo>
                <a:lnTo>
                  <a:pt x="164685" y="57475"/>
                </a:lnTo>
                <a:lnTo>
                  <a:pt x="168387" y="61178"/>
                </a:lnTo>
                <a:close/>
                <a:moveTo>
                  <a:pt x="156479" y="58643"/>
                </a:moveTo>
                <a:lnTo>
                  <a:pt x="155178" y="58643"/>
                </a:lnTo>
                <a:lnTo>
                  <a:pt x="154344" y="57809"/>
                </a:lnTo>
                <a:lnTo>
                  <a:pt x="154344" y="56008"/>
                </a:lnTo>
                <a:lnTo>
                  <a:pt x="155578" y="57242"/>
                </a:lnTo>
                <a:lnTo>
                  <a:pt x="155845" y="57375"/>
                </a:lnTo>
                <a:lnTo>
                  <a:pt x="157746" y="57375"/>
                </a:lnTo>
                <a:close/>
                <a:moveTo>
                  <a:pt x="153543" y="57809"/>
                </a:moveTo>
                <a:lnTo>
                  <a:pt x="152743" y="58643"/>
                </a:lnTo>
                <a:lnTo>
                  <a:pt x="151442" y="58643"/>
                </a:lnTo>
                <a:lnTo>
                  <a:pt x="150141" y="57375"/>
                </a:lnTo>
                <a:lnTo>
                  <a:pt x="152042" y="57375"/>
                </a:lnTo>
                <a:lnTo>
                  <a:pt x="152309" y="57242"/>
                </a:lnTo>
                <a:lnTo>
                  <a:pt x="153543" y="56008"/>
                </a:lnTo>
                <a:close/>
                <a:moveTo>
                  <a:pt x="148940" y="59510"/>
                </a:moveTo>
                <a:lnTo>
                  <a:pt x="147272" y="61178"/>
                </a:lnTo>
                <a:lnTo>
                  <a:pt x="139500" y="61178"/>
                </a:lnTo>
                <a:lnTo>
                  <a:pt x="143236" y="57475"/>
                </a:lnTo>
                <a:lnTo>
                  <a:pt x="148940" y="57475"/>
                </a:lnTo>
                <a:lnTo>
                  <a:pt x="148940" y="59510"/>
                </a:lnTo>
                <a:close/>
                <a:moveTo>
                  <a:pt x="129860" y="61178"/>
                </a:moveTo>
                <a:lnTo>
                  <a:pt x="128159" y="59510"/>
                </a:lnTo>
                <a:lnTo>
                  <a:pt x="128159" y="57475"/>
                </a:lnTo>
                <a:lnTo>
                  <a:pt x="133896" y="57475"/>
                </a:lnTo>
                <a:lnTo>
                  <a:pt x="137599" y="61178"/>
                </a:lnTo>
                <a:close/>
                <a:moveTo>
                  <a:pt x="125690" y="58643"/>
                </a:moveTo>
                <a:lnTo>
                  <a:pt x="124389" y="58643"/>
                </a:lnTo>
                <a:lnTo>
                  <a:pt x="123555" y="57809"/>
                </a:lnTo>
                <a:lnTo>
                  <a:pt x="123555" y="56008"/>
                </a:lnTo>
                <a:lnTo>
                  <a:pt x="124790" y="57242"/>
                </a:lnTo>
                <a:lnTo>
                  <a:pt x="125056" y="57375"/>
                </a:lnTo>
                <a:lnTo>
                  <a:pt x="126958" y="57375"/>
                </a:lnTo>
                <a:close/>
                <a:moveTo>
                  <a:pt x="122755" y="57809"/>
                </a:moveTo>
                <a:lnTo>
                  <a:pt x="121954" y="58643"/>
                </a:lnTo>
                <a:lnTo>
                  <a:pt x="120653" y="58643"/>
                </a:lnTo>
                <a:lnTo>
                  <a:pt x="119352" y="57375"/>
                </a:lnTo>
                <a:lnTo>
                  <a:pt x="121254" y="57375"/>
                </a:lnTo>
                <a:lnTo>
                  <a:pt x="121521" y="57242"/>
                </a:lnTo>
                <a:lnTo>
                  <a:pt x="122755" y="56008"/>
                </a:lnTo>
                <a:lnTo>
                  <a:pt x="122755" y="57809"/>
                </a:lnTo>
                <a:close/>
                <a:moveTo>
                  <a:pt x="118152" y="59510"/>
                </a:moveTo>
                <a:lnTo>
                  <a:pt x="116450" y="61178"/>
                </a:lnTo>
                <a:lnTo>
                  <a:pt x="108711" y="61178"/>
                </a:lnTo>
                <a:lnTo>
                  <a:pt x="112414" y="57475"/>
                </a:lnTo>
                <a:lnTo>
                  <a:pt x="118152" y="57475"/>
                </a:lnTo>
                <a:lnTo>
                  <a:pt x="118152" y="59510"/>
                </a:lnTo>
                <a:close/>
                <a:moveTo>
                  <a:pt x="99071" y="61178"/>
                </a:moveTo>
                <a:lnTo>
                  <a:pt x="97370" y="59510"/>
                </a:lnTo>
                <a:lnTo>
                  <a:pt x="97370" y="57475"/>
                </a:lnTo>
                <a:lnTo>
                  <a:pt x="103074" y="57475"/>
                </a:lnTo>
                <a:lnTo>
                  <a:pt x="106810" y="61178"/>
                </a:lnTo>
                <a:close/>
                <a:moveTo>
                  <a:pt x="94868" y="58643"/>
                </a:moveTo>
                <a:lnTo>
                  <a:pt x="93567" y="58643"/>
                </a:lnTo>
                <a:lnTo>
                  <a:pt x="92767" y="57809"/>
                </a:lnTo>
                <a:lnTo>
                  <a:pt x="92767" y="56008"/>
                </a:lnTo>
                <a:lnTo>
                  <a:pt x="94001" y="57242"/>
                </a:lnTo>
                <a:lnTo>
                  <a:pt x="94268" y="57375"/>
                </a:lnTo>
                <a:lnTo>
                  <a:pt x="96169" y="57375"/>
                </a:lnTo>
                <a:close/>
                <a:moveTo>
                  <a:pt x="91966" y="57809"/>
                </a:moveTo>
                <a:lnTo>
                  <a:pt x="91166" y="58643"/>
                </a:lnTo>
                <a:lnTo>
                  <a:pt x="89865" y="58643"/>
                </a:lnTo>
                <a:lnTo>
                  <a:pt x="88564" y="57375"/>
                </a:lnTo>
                <a:lnTo>
                  <a:pt x="90465" y="57375"/>
                </a:lnTo>
                <a:lnTo>
                  <a:pt x="90732" y="57242"/>
                </a:lnTo>
                <a:lnTo>
                  <a:pt x="91966" y="56008"/>
                </a:lnTo>
                <a:lnTo>
                  <a:pt x="91966" y="57809"/>
                </a:lnTo>
                <a:close/>
                <a:moveTo>
                  <a:pt x="87363" y="59510"/>
                </a:moveTo>
                <a:lnTo>
                  <a:pt x="85662" y="61178"/>
                </a:lnTo>
                <a:lnTo>
                  <a:pt x="77923" y="61178"/>
                </a:lnTo>
                <a:lnTo>
                  <a:pt x="81625" y="57475"/>
                </a:lnTo>
                <a:lnTo>
                  <a:pt x="87363" y="57475"/>
                </a:lnTo>
                <a:lnTo>
                  <a:pt x="87363" y="59510"/>
                </a:lnTo>
                <a:close/>
                <a:moveTo>
                  <a:pt x="68249" y="61178"/>
                </a:moveTo>
                <a:lnTo>
                  <a:pt x="66581" y="59510"/>
                </a:lnTo>
                <a:lnTo>
                  <a:pt x="66581" y="57475"/>
                </a:lnTo>
                <a:lnTo>
                  <a:pt x="72285" y="57475"/>
                </a:lnTo>
                <a:lnTo>
                  <a:pt x="76021" y="61178"/>
                </a:lnTo>
                <a:close/>
                <a:moveTo>
                  <a:pt x="64080" y="58643"/>
                </a:moveTo>
                <a:lnTo>
                  <a:pt x="62779" y="58643"/>
                </a:lnTo>
                <a:lnTo>
                  <a:pt x="61978" y="57809"/>
                </a:lnTo>
                <a:lnTo>
                  <a:pt x="61978" y="56008"/>
                </a:lnTo>
                <a:lnTo>
                  <a:pt x="63212" y="57242"/>
                </a:lnTo>
                <a:lnTo>
                  <a:pt x="63479" y="57375"/>
                </a:lnTo>
                <a:lnTo>
                  <a:pt x="65381" y="57375"/>
                </a:lnTo>
                <a:close/>
                <a:moveTo>
                  <a:pt x="61178" y="57809"/>
                </a:moveTo>
                <a:lnTo>
                  <a:pt x="60344" y="58643"/>
                </a:lnTo>
                <a:lnTo>
                  <a:pt x="59043" y="58643"/>
                </a:lnTo>
                <a:lnTo>
                  <a:pt x="57775" y="57375"/>
                </a:lnTo>
                <a:lnTo>
                  <a:pt x="59676" y="57375"/>
                </a:lnTo>
                <a:lnTo>
                  <a:pt x="59943" y="57242"/>
                </a:lnTo>
                <a:lnTo>
                  <a:pt x="61178" y="56008"/>
                </a:lnTo>
                <a:close/>
                <a:moveTo>
                  <a:pt x="56574" y="59510"/>
                </a:moveTo>
                <a:lnTo>
                  <a:pt x="54873" y="61178"/>
                </a:lnTo>
                <a:lnTo>
                  <a:pt x="47134" y="61178"/>
                </a:lnTo>
                <a:lnTo>
                  <a:pt x="50837" y="57475"/>
                </a:lnTo>
                <a:lnTo>
                  <a:pt x="56574" y="57475"/>
                </a:lnTo>
                <a:close/>
                <a:moveTo>
                  <a:pt x="54873" y="61979"/>
                </a:moveTo>
                <a:lnTo>
                  <a:pt x="56574" y="63646"/>
                </a:lnTo>
                <a:lnTo>
                  <a:pt x="56574" y="65681"/>
                </a:lnTo>
                <a:lnTo>
                  <a:pt x="50837" y="65681"/>
                </a:lnTo>
                <a:lnTo>
                  <a:pt x="47134" y="61979"/>
                </a:lnTo>
                <a:lnTo>
                  <a:pt x="54873" y="61979"/>
                </a:lnTo>
                <a:close/>
                <a:moveTo>
                  <a:pt x="59043" y="64514"/>
                </a:moveTo>
                <a:lnTo>
                  <a:pt x="60344" y="64514"/>
                </a:lnTo>
                <a:lnTo>
                  <a:pt x="61178" y="65348"/>
                </a:lnTo>
                <a:lnTo>
                  <a:pt x="61178" y="67149"/>
                </a:lnTo>
                <a:lnTo>
                  <a:pt x="59943" y="65915"/>
                </a:lnTo>
                <a:lnTo>
                  <a:pt x="59676" y="65781"/>
                </a:lnTo>
                <a:lnTo>
                  <a:pt x="57775" y="65781"/>
                </a:lnTo>
                <a:close/>
                <a:moveTo>
                  <a:pt x="61978" y="65348"/>
                </a:moveTo>
                <a:lnTo>
                  <a:pt x="62779" y="64514"/>
                </a:lnTo>
                <a:lnTo>
                  <a:pt x="64080" y="64514"/>
                </a:lnTo>
                <a:lnTo>
                  <a:pt x="65381" y="65815"/>
                </a:lnTo>
                <a:lnTo>
                  <a:pt x="63479" y="65815"/>
                </a:lnTo>
                <a:lnTo>
                  <a:pt x="63212" y="65915"/>
                </a:lnTo>
                <a:lnTo>
                  <a:pt x="61978" y="67149"/>
                </a:lnTo>
                <a:close/>
                <a:moveTo>
                  <a:pt x="66581" y="63646"/>
                </a:moveTo>
                <a:lnTo>
                  <a:pt x="68249" y="61979"/>
                </a:lnTo>
                <a:lnTo>
                  <a:pt x="76021" y="61979"/>
                </a:lnTo>
                <a:lnTo>
                  <a:pt x="72285" y="65681"/>
                </a:lnTo>
                <a:lnTo>
                  <a:pt x="66581" y="65681"/>
                </a:lnTo>
                <a:lnTo>
                  <a:pt x="66581" y="63646"/>
                </a:lnTo>
                <a:close/>
                <a:moveTo>
                  <a:pt x="85662" y="61979"/>
                </a:moveTo>
                <a:lnTo>
                  <a:pt x="87363" y="63646"/>
                </a:lnTo>
                <a:lnTo>
                  <a:pt x="87363" y="65681"/>
                </a:lnTo>
                <a:lnTo>
                  <a:pt x="81659" y="65681"/>
                </a:lnTo>
                <a:lnTo>
                  <a:pt x="77923" y="61979"/>
                </a:lnTo>
                <a:lnTo>
                  <a:pt x="85662" y="61979"/>
                </a:lnTo>
                <a:close/>
                <a:moveTo>
                  <a:pt x="89831" y="64514"/>
                </a:moveTo>
                <a:lnTo>
                  <a:pt x="91132" y="64514"/>
                </a:lnTo>
                <a:lnTo>
                  <a:pt x="91966" y="65348"/>
                </a:lnTo>
                <a:lnTo>
                  <a:pt x="91966" y="67149"/>
                </a:lnTo>
                <a:lnTo>
                  <a:pt x="90732" y="65915"/>
                </a:lnTo>
                <a:lnTo>
                  <a:pt x="90465" y="65781"/>
                </a:lnTo>
                <a:lnTo>
                  <a:pt x="88564" y="65781"/>
                </a:lnTo>
                <a:close/>
                <a:moveTo>
                  <a:pt x="92767" y="65348"/>
                </a:moveTo>
                <a:lnTo>
                  <a:pt x="93567" y="64514"/>
                </a:lnTo>
                <a:lnTo>
                  <a:pt x="94868" y="64514"/>
                </a:lnTo>
                <a:lnTo>
                  <a:pt x="96169" y="65815"/>
                </a:lnTo>
                <a:lnTo>
                  <a:pt x="94268" y="65815"/>
                </a:lnTo>
                <a:lnTo>
                  <a:pt x="94001" y="65915"/>
                </a:lnTo>
                <a:lnTo>
                  <a:pt x="92767" y="67149"/>
                </a:lnTo>
                <a:lnTo>
                  <a:pt x="92767" y="65348"/>
                </a:lnTo>
                <a:close/>
                <a:moveTo>
                  <a:pt x="97370" y="63646"/>
                </a:moveTo>
                <a:lnTo>
                  <a:pt x="99071" y="61979"/>
                </a:lnTo>
                <a:lnTo>
                  <a:pt x="106810" y="61979"/>
                </a:lnTo>
                <a:lnTo>
                  <a:pt x="103074" y="65681"/>
                </a:lnTo>
                <a:lnTo>
                  <a:pt x="97370" y="65681"/>
                </a:lnTo>
                <a:lnTo>
                  <a:pt x="97370" y="63646"/>
                </a:lnTo>
                <a:close/>
                <a:moveTo>
                  <a:pt x="116450" y="61979"/>
                </a:moveTo>
                <a:lnTo>
                  <a:pt x="118152" y="63646"/>
                </a:lnTo>
                <a:lnTo>
                  <a:pt x="118152" y="65681"/>
                </a:lnTo>
                <a:lnTo>
                  <a:pt x="112447" y="65681"/>
                </a:lnTo>
                <a:lnTo>
                  <a:pt x="108711" y="61979"/>
                </a:lnTo>
                <a:lnTo>
                  <a:pt x="116450" y="61979"/>
                </a:lnTo>
                <a:close/>
                <a:moveTo>
                  <a:pt x="120653" y="64514"/>
                </a:moveTo>
                <a:lnTo>
                  <a:pt x="121954" y="64514"/>
                </a:lnTo>
                <a:lnTo>
                  <a:pt x="122755" y="65348"/>
                </a:lnTo>
                <a:lnTo>
                  <a:pt x="122755" y="67149"/>
                </a:lnTo>
                <a:lnTo>
                  <a:pt x="121521" y="65915"/>
                </a:lnTo>
                <a:lnTo>
                  <a:pt x="121254" y="65781"/>
                </a:lnTo>
                <a:lnTo>
                  <a:pt x="119352" y="65781"/>
                </a:lnTo>
                <a:close/>
                <a:moveTo>
                  <a:pt x="123555" y="65348"/>
                </a:moveTo>
                <a:lnTo>
                  <a:pt x="124389" y="64514"/>
                </a:lnTo>
                <a:lnTo>
                  <a:pt x="125657" y="64514"/>
                </a:lnTo>
                <a:lnTo>
                  <a:pt x="126958" y="65815"/>
                </a:lnTo>
                <a:lnTo>
                  <a:pt x="125056" y="65815"/>
                </a:lnTo>
                <a:lnTo>
                  <a:pt x="124790" y="65915"/>
                </a:lnTo>
                <a:lnTo>
                  <a:pt x="123555" y="67149"/>
                </a:lnTo>
                <a:lnTo>
                  <a:pt x="123555" y="65348"/>
                </a:lnTo>
                <a:close/>
                <a:moveTo>
                  <a:pt x="128159" y="63646"/>
                </a:moveTo>
                <a:lnTo>
                  <a:pt x="129860" y="61979"/>
                </a:lnTo>
                <a:lnTo>
                  <a:pt x="137599" y="61979"/>
                </a:lnTo>
                <a:lnTo>
                  <a:pt x="133863" y="65681"/>
                </a:lnTo>
                <a:lnTo>
                  <a:pt x="128159" y="65681"/>
                </a:lnTo>
                <a:lnTo>
                  <a:pt x="128159" y="63646"/>
                </a:lnTo>
                <a:close/>
                <a:moveTo>
                  <a:pt x="147272" y="61979"/>
                </a:moveTo>
                <a:lnTo>
                  <a:pt x="148940" y="63646"/>
                </a:lnTo>
                <a:lnTo>
                  <a:pt x="148940" y="65681"/>
                </a:lnTo>
                <a:lnTo>
                  <a:pt x="143236" y="65681"/>
                </a:lnTo>
                <a:lnTo>
                  <a:pt x="139500" y="61979"/>
                </a:lnTo>
                <a:lnTo>
                  <a:pt x="147272" y="61979"/>
                </a:lnTo>
                <a:close/>
                <a:moveTo>
                  <a:pt x="151442" y="64514"/>
                </a:moveTo>
                <a:lnTo>
                  <a:pt x="152743" y="64514"/>
                </a:lnTo>
                <a:lnTo>
                  <a:pt x="153543" y="65348"/>
                </a:lnTo>
                <a:lnTo>
                  <a:pt x="153543" y="67149"/>
                </a:lnTo>
                <a:lnTo>
                  <a:pt x="152309" y="65915"/>
                </a:lnTo>
                <a:lnTo>
                  <a:pt x="152042" y="65781"/>
                </a:lnTo>
                <a:lnTo>
                  <a:pt x="150141" y="65781"/>
                </a:lnTo>
                <a:close/>
                <a:moveTo>
                  <a:pt x="154344" y="65348"/>
                </a:moveTo>
                <a:lnTo>
                  <a:pt x="155178" y="64514"/>
                </a:lnTo>
                <a:lnTo>
                  <a:pt x="156479" y="64514"/>
                </a:lnTo>
                <a:lnTo>
                  <a:pt x="157746" y="65815"/>
                </a:lnTo>
                <a:lnTo>
                  <a:pt x="155845" y="65815"/>
                </a:lnTo>
                <a:lnTo>
                  <a:pt x="155578" y="65915"/>
                </a:lnTo>
                <a:lnTo>
                  <a:pt x="154344" y="67149"/>
                </a:lnTo>
                <a:close/>
                <a:moveTo>
                  <a:pt x="158947" y="63646"/>
                </a:moveTo>
                <a:lnTo>
                  <a:pt x="160649" y="61979"/>
                </a:lnTo>
                <a:lnTo>
                  <a:pt x="168387" y="61979"/>
                </a:lnTo>
                <a:lnTo>
                  <a:pt x="164651" y="65681"/>
                </a:lnTo>
                <a:lnTo>
                  <a:pt x="158947" y="65681"/>
                </a:lnTo>
                <a:lnTo>
                  <a:pt x="158947" y="63646"/>
                </a:lnTo>
                <a:close/>
                <a:moveTo>
                  <a:pt x="178061" y="61979"/>
                </a:moveTo>
                <a:lnTo>
                  <a:pt x="179729" y="63646"/>
                </a:lnTo>
                <a:lnTo>
                  <a:pt x="179729" y="65681"/>
                </a:lnTo>
                <a:lnTo>
                  <a:pt x="174025" y="65681"/>
                </a:lnTo>
                <a:lnTo>
                  <a:pt x="170289" y="61979"/>
                </a:lnTo>
                <a:lnTo>
                  <a:pt x="178061" y="61979"/>
                </a:lnTo>
                <a:close/>
                <a:moveTo>
                  <a:pt x="182231" y="64514"/>
                </a:moveTo>
                <a:lnTo>
                  <a:pt x="183532" y="64514"/>
                </a:lnTo>
                <a:lnTo>
                  <a:pt x="184332" y="65348"/>
                </a:lnTo>
                <a:lnTo>
                  <a:pt x="184332" y="67149"/>
                </a:lnTo>
                <a:lnTo>
                  <a:pt x="183098" y="65915"/>
                </a:lnTo>
                <a:lnTo>
                  <a:pt x="182831" y="65781"/>
                </a:lnTo>
                <a:lnTo>
                  <a:pt x="180930" y="65781"/>
                </a:lnTo>
                <a:close/>
                <a:moveTo>
                  <a:pt x="185133" y="65348"/>
                </a:moveTo>
                <a:lnTo>
                  <a:pt x="185967" y="64514"/>
                </a:lnTo>
                <a:lnTo>
                  <a:pt x="187268" y="64514"/>
                </a:lnTo>
                <a:lnTo>
                  <a:pt x="188535" y="65815"/>
                </a:lnTo>
                <a:lnTo>
                  <a:pt x="186667" y="65815"/>
                </a:lnTo>
                <a:lnTo>
                  <a:pt x="186367" y="65915"/>
                </a:lnTo>
                <a:lnTo>
                  <a:pt x="185133" y="67149"/>
                </a:lnTo>
                <a:close/>
                <a:moveTo>
                  <a:pt x="189736" y="63646"/>
                </a:moveTo>
                <a:lnTo>
                  <a:pt x="191437" y="61979"/>
                </a:lnTo>
                <a:lnTo>
                  <a:pt x="199176" y="61979"/>
                </a:lnTo>
                <a:lnTo>
                  <a:pt x="195473" y="65681"/>
                </a:lnTo>
                <a:lnTo>
                  <a:pt x="189736" y="65681"/>
                </a:lnTo>
                <a:lnTo>
                  <a:pt x="189736" y="63646"/>
                </a:lnTo>
                <a:close/>
                <a:moveTo>
                  <a:pt x="188869" y="56575"/>
                </a:moveTo>
                <a:lnTo>
                  <a:pt x="186801" y="56575"/>
                </a:lnTo>
                <a:lnTo>
                  <a:pt x="185133" y="54874"/>
                </a:lnTo>
                <a:lnTo>
                  <a:pt x="185133" y="47135"/>
                </a:lnTo>
                <a:lnTo>
                  <a:pt x="188869" y="50871"/>
                </a:lnTo>
                <a:lnTo>
                  <a:pt x="188869" y="56575"/>
                </a:lnTo>
                <a:close/>
                <a:moveTo>
                  <a:pt x="184332" y="54874"/>
                </a:moveTo>
                <a:lnTo>
                  <a:pt x="182664" y="56575"/>
                </a:lnTo>
                <a:lnTo>
                  <a:pt x="180629" y="56575"/>
                </a:lnTo>
                <a:lnTo>
                  <a:pt x="180629" y="50871"/>
                </a:lnTo>
                <a:lnTo>
                  <a:pt x="184332" y="47135"/>
                </a:lnTo>
                <a:lnTo>
                  <a:pt x="184332" y="54874"/>
                </a:lnTo>
                <a:close/>
                <a:moveTo>
                  <a:pt x="171723" y="51905"/>
                </a:moveTo>
                <a:lnTo>
                  <a:pt x="169755" y="53873"/>
                </a:lnTo>
                <a:lnTo>
                  <a:pt x="169755" y="52005"/>
                </a:lnTo>
                <a:lnTo>
                  <a:pt x="171156" y="50570"/>
                </a:lnTo>
                <a:lnTo>
                  <a:pt x="173157" y="50570"/>
                </a:lnTo>
                <a:lnTo>
                  <a:pt x="174492" y="51905"/>
                </a:lnTo>
                <a:close/>
                <a:moveTo>
                  <a:pt x="172957" y="47835"/>
                </a:moveTo>
                <a:lnTo>
                  <a:pt x="172957" y="49203"/>
                </a:lnTo>
                <a:lnTo>
                  <a:pt x="170289" y="46568"/>
                </a:lnTo>
                <a:lnTo>
                  <a:pt x="174025" y="46568"/>
                </a:lnTo>
                <a:lnTo>
                  <a:pt x="173057" y="47568"/>
                </a:lnTo>
                <a:close/>
                <a:moveTo>
                  <a:pt x="170289" y="45800"/>
                </a:moveTo>
                <a:lnTo>
                  <a:pt x="172957" y="43132"/>
                </a:lnTo>
                <a:lnTo>
                  <a:pt x="172957" y="44700"/>
                </a:lnTo>
                <a:lnTo>
                  <a:pt x="174025" y="45800"/>
                </a:lnTo>
                <a:lnTo>
                  <a:pt x="170289" y="45800"/>
                </a:lnTo>
                <a:close/>
                <a:moveTo>
                  <a:pt x="169755" y="45233"/>
                </a:moveTo>
                <a:lnTo>
                  <a:pt x="169755" y="41497"/>
                </a:lnTo>
                <a:lnTo>
                  <a:pt x="170722" y="42465"/>
                </a:lnTo>
                <a:lnTo>
                  <a:pt x="170989" y="42598"/>
                </a:lnTo>
                <a:lnTo>
                  <a:pt x="172390" y="42598"/>
                </a:lnTo>
                <a:close/>
                <a:moveTo>
                  <a:pt x="168954" y="45233"/>
                </a:moveTo>
                <a:lnTo>
                  <a:pt x="166319" y="42598"/>
                </a:lnTo>
                <a:lnTo>
                  <a:pt x="167687" y="42598"/>
                </a:lnTo>
                <a:lnTo>
                  <a:pt x="167854" y="42598"/>
                </a:lnTo>
                <a:lnTo>
                  <a:pt x="168954" y="41497"/>
                </a:lnTo>
                <a:close/>
                <a:moveTo>
                  <a:pt x="168954" y="47135"/>
                </a:moveTo>
                <a:lnTo>
                  <a:pt x="168954" y="50871"/>
                </a:lnTo>
                <a:lnTo>
                  <a:pt x="167854" y="49770"/>
                </a:lnTo>
                <a:lnTo>
                  <a:pt x="166319" y="49770"/>
                </a:lnTo>
                <a:close/>
                <a:moveTo>
                  <a:pt x="158047" y="56575"/>
                </a:moveTo>
                <a:lnTo>
                  <a:pt x="156012" y="56575"/>
                </a:lnTo>
                <a:lnTo>
                  <a:pt x="154344" y="54874"/>
                </a:lnTo>
                <a:lnTo>
                  <a:pt x="154344" y="47135"/>
                </a:lnTo>
                <a:lnTo>
                  <a:pt x="158047" y="50871"/>
                </a:lnTo>
                <a:lnTo>
                  <a:pt x="158047" y="56575"/>
                </a:lnTo>
                <a:close/>
                <a:moveTo>
                  <a:pt x="153543" y="54874"/>
                </a:moveTo>
                <a:lnTo>
                  <a:pt x="151876" y="56575"/>
                </a:lnTo>
                <a:lnTo>
                  <a:pt x="149841" y="56575"/>
                </a:lnTo>
                <a:lnTo>
                  <a:pt x="149841" y="50871"/>
                </a:lnTo>
                <a:lnTo>
                  <a:pt x="153543" y="47135"/>
                </a:lnTo>
                <a:lnTo>
                  <a:pt x="153543" y="54874"/>
                </a:lnTo>
                <a:close/>
                <a:moveTo>
                  <a:pt x="140901" y="51905"/>
                </a:moveTo>
                <a:lnTo>
                  <a:pt x="138933" y="53873"/>
                </a:lnTo>
                <a:lnTo>
                  <a:pt x="138933" y="52005"/>
                </a:lnTo>
                <a:lnTo>
                  <a:pt x="140367" y="50570"/>
                </a:lnTo>
                <a:lnTo>
                  <a:pt x="142369" y="50570"/>
                </a:lnTo>
                <a:lnTo>
                  <a:pt x="143703" y="51905"/>
                </a:lnTo>
                <a:close/>
                <a:moveTo>
                  <a:pt x="142135" y="47835"/>
                </a:moveTo>
                <a:lnTo>
                  <a:pt x="142135" y="49203"/>
                </a:lnTo>
                <a:lnTo>
                  <a:pt x="139500" y="46568"/>
                </a:lnTo>
                <a:lnTo>
                  <a:pt x="143236" y="46568"/>
                </a:lnTo>
                <a:lnTo>
                  <a:pt x="142269" y="47568"/>
                </a:lnTo>
                <a:close/>
                <a:moveTo>
                  <a:pt x="139500" y="45800"/>
                </a:moveTo>
                <a:lnTo>
                  <a:pt x="142135" y="43132"/>
                </a:lnTo>
                <a:lnTo>
                  <a:pt x="142135" y="44700"/>
                </a:lnTo>
                <a:lnTo>
                  <a:pt x="143236" y="45800"/>
                </a:lnTo>
                <a:lnTo>
                  <a:pt x="139500" y="45800"/>
                </a:lnTo>
                <a:close/>
                <a:moveTo>
                  <a:pt x="138933" y="45233"/>
                </a:moveTo>
                <a:lnTo>
                  <a:pt x="138933" y="41497"/>
                </a:lnTo>
                <a:lnTo>
                  <a:pt x="140034" y="42598"/>
                </a:lnTo>
                <a:lnTo>
                  <a:pt x="140201" y="42598"/>
                </a:lnTo>
                <a:lnTo>
                  <a:pt x="141602" y="42598"/>
                </a:lnTo>
                <a:close/>
                <a:moveTo>
                  <a:pt x="138166" y="45233"/>
                </a:moveTo>
                <a:lnTo>
                  <a:pt x="135531" y="42598"/>
                </a:lnTo>
                <a:lnTo>
                  <a:pt x="136898" y="42598"/>
                </a:lnTo>
                <a:lnTo>
                  <a:pt x="137165" y="42465"/>
                </a:lnTo>
                <a:lnTo>
                  <a:pt x="138166" y="41497"/>
                </a:lnTo>
                <a:lnTo>
                  <a:pt x="138166" y="45233"/>
                </a:lnTo>
                <a:close/>
                <a:moveTo>
                  <a:pt x="138166" y="47135"/>
                </a:moveTo>
                <a:lnTo>
                  <a:pt x="138166" y="50871"/>
                </a:lnTo>
                <a:lnTo>
                  <a:pt x="137165" y="49903"/>
                </a:lnTo>
                <a:lnTo>
                  <a:pt x="136898" y="49770"/>
                </a:lnTo>
                <a:lnTo>
                  <a:pt x="135531" y="49770"/>
                </a:lnTo>
                <a:close/>
                <a:moveTo>
                  <a:pt x="127258" y="56575"/>
                </a:moveTo>
                <a:lnTo>
                  <a:pt x="125223" y="56575"/>
                </a:lnTo>
                <a:lnTo>
                  <a:pt x="123555" y="54874"/>
                </a:lnTo>
                <a:lnTo>
                  <a:pt x="123555" y="47135"/>
                </a:lnTo>
                <a:lnTo>
                  <a:pt x="127258" y="50871"/>
                </a:lnTo>
                <a:close/>
                <a:moveTo>
                  <a:pt x="122755" y="54874"/>
                </a:moveTo>
                <a:lnTo>
                  <a:pt x="121087" y="56575"/>
                </a:lnTo>
                <a:lnTo>
                  <a:pt x="119052" y="56575"/>
                </a:lnTo>
                <a:lnTo>
                  <a:pt x="119052" y="50871"/>
                </a:lnTo>
                <a:lnTo>
                  <a:pt x="122755" y="47135"/>
                </a:lnTo>
                <a:close/>
                <a:moveTo>
                  <a:pt x="110112" y="51905"/>
                </a:moveTo>
                <a:lnTo>
                  <a:pt x="108144" y="53873"/>
                </a:lnTo>
                <a:lnTo>
                  <a:pt x="108144" y="52005"/>
                </a:lnTo>
                <a:lnTo>
                  <a:pt x="109579" y="50570"/>
                </a:lnTo>
                <a:lnTo>
                  <a:pt x="111580" y="50570"/>
                </a:lnTo>
                <a:lnTo>
                  <a:pt x="112914" y="51905"/>
                </a:lnTo>
                <a:close/>
                <a:moveTo>
                  <a:pt x="111347" y="47835"/>
                </a:moveTo>
                <a:lnTo>
                  <a:pt x="111347" y="49203"/>
                </a:lnTo>
                <a:lnTo>
                  <a:pt x="108711" y="46568"/>
                </a:lnTo>
                <a:lnTo>
                  <a:pt x="112447" y="46568"/>
                </a:lnTo>
                <a:lnTo>
                  <a:pt x="111480" y="47568"/>
                </a:lnTo>
                <a:close/>
                <a:moveTo>
                  <a:pt x="108711" y="45800"/>
                </a:moveTo>
                <a:lnTo>
                  <a:pt x="111347" y="43132"/>
                </a:lnTo>
                <a:lnTo>
                  <a:pt x="111347" y="44700"/>
                </a:lnTo>
                <a:lnTo>
                  <a:pt x="112447" y="45800"/>
                </a:lnTo>
                <a:lnTo>
                  <a:pt x="108711" y="45800"/>
                </a:lnTo>
                <a:close/>
                <a:moveTo>
                  <a:pt x="108144" y="45233"/>
                </a:moveTo>
                <a:lnTo>
                  <a:pt x="108144" y="41497"/>
                </a:lnTo>
                <a:lnTo>
                  <a:pt x="109145" y="42465"/>
                </a:lnTo>
                <a:lnTo>
                  <a:pt x="109412" y="42598"/>
                </a:lnTo>
                <a:lnTo>
                  <a:pt x="110813" y="42598"/>
                </a:lnTo>
                <a:close/>
                <a:moveTo>
                  <a:pt x="107377" y="45233"/>
                </a:moveTo>
                <a:lnTo>
                  <a:pt x="104709" y="42598"/>
                </a:lnTo>
                <a:lnTo>
                  <a:pt x="106110" y="42598"/>
                </a:lnTo>
                <a:lnTo>
                  <a:pt x="106276" y="42598"/>
                </a:lnTo>
                <a:lnTo>
                  <a:pt x="107377" y="41497"/>
                </a:lnTo>
                <a:lnTo>
                  <a:pt x="107377" y="45233"/>
                </a:lnTo>
                <a:close/>
                <a:moveTo>
                  <a:pt x="107377" y="47135"/>
                </a:moveTo>
                <a:lnTo>
                  <a:pt x="107377" y="50871"/>
                </a:lnTo>
                <a:lnTo>
                  <a:pt x="106276" y="49770"/>
                </a:lnTo>
                <a:lnTo>
                  <a:pt x="104709" y="49770"/>
                </a:lnTo>
                <a:close/>
                <a:moveTo>
                  <a:pt x="96469" y="56575"/>
                </a:moveTo>
                <a:lnTo>
                  <a:pt x="94435" y="56575"/>
                </a:lnTo>
                <a:lnTo>
                  <a:pt x="92767" y="54874"/>
                </a:lnTo>
                <a:lnTo>
                  <a:pt x="92767" y="47135"/>
                </a:lnTo>
                <a:lnTo>
                  <a:pt x="96469" y="50871"/>
                </a:lnTo>
                <a:close/>
                <a:moveTo>
                  <a:pt x="91966" y="54874"/>
                </a:moveTo>
                <a:lnTo>
                  <a:pt x="90298" y="56575"/>
                </a:lnTo>
                <a:lnTo>
                  <a:pt x="88264" y="56575"/>
                </a:lnTo>
                <a:lnTo>
                  <a:pt x="88264" y="50871"/>
                </a:lnTo>
                <a:lnTo>
                  <a:pt x="91966" y="47135"/>
                </a:lnTo>
                <a:close/>
                <a:moveTo>
                  <a:pt x="79324" y="51905"/>
                </a:moveTo>
                <a:lnTo>
                  <a:pt x="77356" y="53873"/>
                </a:lnTo>
                <a:lnTo>
                  <a:pt x="77356" y="52005"/>
                </a:lnTo>
                <a:lnTo>
                  <a:pt x="78790" y="50570"/>
                </a:lnTo>
                <a:lnTo>
                  <a:pt x="80792" y="50570"/>
                </a:lnTo>
                <a:lnTo>
                  <a:pt x="82126" y="51905"/>
                </a:lnTo>
                <a:close/>
                <a:moveTo>
                  <a:pt x="80558" y="47835"/>
                </a:moveTo>
                <a:lnTo>
                  <a:pt x="80558" y="49203"/>
                </a:lnTo>
                <a:lnTo>
                  <a:pt x="77923" y="46568"/>
                </a:lnTo>
                <a:lnTo>
                  <a:pt x="81659" y="46568"/>
                </a:lnTo>
                <a:lnTo>
                  <a:pt x="80691" y="47568"/>
                </a:lnTo>
                <a:close/>
                <a:moveTo>
                  <a:pt x="77923" y="45800"/>
                </a:moveTo>
                <a:lnTo>
                  <a:pt x="80558" y="43132"/>
                </a:lnTo>
                <a:lnTo>
                  <a:pt x="80558" y="44700"/>
                </a:lnTo>
                <a:lnTo>
                  <a:pt x="81659" y="45800"/>
                </a:lnTo>
                <a:lnTo>
                  <a:pt x="77923" y="45800"/>
                </a:lnTo>
                <a:close/>
                <a:moveTo>
                  <a:pt x="77356" y="45233"/>
                </a:moveTo>
                <a:lnTo>
                  <a:pt x="77356" y="41497"/>
                </a:lnTo>
                <a:lnTo>
                  <a:pt x="78457" y="42598"/>
                </a:lnTo>
                <a:lnTo>
                  <a:pt x="78623" y="42598"/>
                </a:lnTo>
                <a:lnTo>
                  <a:pt x="79991" y="42598"/>
                </a:lnTo>
                <a:close/>
                <a:moveTo>
                  <a:pt x="76589" y="45233"/>
                </a:moveTo>
                <a:lnTo>
                  <a:pt x="73920" y="42598"/>
                </a:lnTo>
                <a:lnTo>
                  <a:pt x="75321" y="42598"/>
                </a:lnTo>
                <a:lnTo>
                  <a:pt x="75588" y="42465"/>
                </a:lnTo>
                <a:lnTo>
                  <a:pt x="76555" y="41497"/>
                </a:lnTo>
                <a:lnTo>
                  <a:pt x="76555" y="45233"/>
                </a:lnTo>
                <a:close/>
                <a:moveTo>
                  <a:pt x="76589" y="47135"/>
                </a:moveTo>
                <a:lnTo>
                  <a:pt x="76589" y="50871"/>
                </a:lnTo>
                <a:lnTo>
                  <a:pt x="75588" y="49903"/>
                </a:lnTo>
                <a:lnTo>
                  <a:pt x="75321" y="49770"/>
                </a:lnTo>
                <a:lnTo>
                  <a:pt x="73920" y="49770"/>
                </a:lnTo>
                <a:close/>
                <a:moveTo>
                  <a:pt x="65681" y="56575"/>
                </a:moveTo>
                <a:lnTo>
                  <a:pt x="63646" y="56575"/>
                </a:lnTo>
                <a:lnTo>
                  <a:pt x="61978" y="54874"/>
                </a:lnTo>
                <a:lnTo>
                  <a:pt x="61978" y="47135"/>
                </a:lnTo>
                <a:lnTo>
                  <a:pt x="65681" y="50871"/>
                </a:lnTo>
                <a:close/>
                <a:moveTo>
                  <a:pt x="61178" y="54874"/>
                </a:moveTo>
                <a:lnTo>
                  <a:pt x="59510" y="56575"/>
                </a:lnTo>
                <a:lnTo>
                  <a:pt x="57475" y="56575"/>
                </a:lnTo>
                <a:lnTo>
                  <a:pt x="57475" y="50871"/>
                </a:lnTo>
                <a:lnTo>
                  <a:pt x="61178" y="47135"/>
                </a:lnTo>
                <a:close/>
                <a:moveTo>
                  <a:pt x="48535" y="51905"/>
                </a:moveTo>
                <a:lnTo>
                  <a:pt x="46567" y="53873"/>
                </a:lnTo>
                <a:lnTo>
                  <a:pt x="46567" y="52005"/>
                </a:lnTo>
                <a:lnTo>
                  <a:pt x="48001" y="50570"/>
                </a:lnTo>
                <a:lnTo>
                  <a:pt x="50003" y="50570"/>
                </a:lnTo>
                <a:lnTo>
                  <a:pt x="51337" y="51905"/>
                </a:lnTo>
                <a:close/>
                <a:moveTo>
                  <a:pt x="46567" y="47135"/>
                </a:moveTo>
                <a:lnTo>
                  <a:pt x="49202" y="49770"/>
                </a:lnTo>
                <a:lnTo>
                  <a:pt x="47835" y="49770"/>
                </a:lnTo>
                <a:lnTo>
                  <a:pt x="47568" y="49903"/>
                </a:lnTo>
                <a:lnTo>
                  <a:pt x="46567" y="50871"/>
                </a:lnTo>
                <a:lnTo>
                  <a:pt x="46567" y="47135"/>
                </a:lnTo>
                <a:close/>
                <a:moveTo>
                  <a:pt x="49769" y="47835"/>
                </a:moveTo>
                <a:lnTo>
                  <a:pt x="49769" y="49203"/>
                </a:lnTo>
                <a:lnTo>
                  <a:pt x="47134" y="46568"/>
                </a:lnTo>
                <a:lnTo>
                  <a:pt x="50870" y="46568"/>
                </a:lnTo>
                <a:lnTo>
                  <a:pt x="49903" y="47568"/>
                </a:lnTo>
                <a:close/>
                <a:moveTo>
                  <a:pt x="47134" y="45800"/>
                </a:moveTo>
                <a:lnTo>
                  <a:pt x="49769" y="43132"/>
                </a:lnTo>
                <a:lnTo>
                  <a:pt x="49769" y="44700"/>
                </a:lnTo>
                <a:lnTo>
                  <a:pt x="50870" y="45800"/>
                </a:lnTo>
                <a:lnTo>
                  <a:pt x="47134" y="45800"/>
                </a:lnTo>
                <a:close/>
                <a:moveTo>
                  <a:pt x="46567" y="45233"/>
                </a:moveTo>
                <a:lnTo>
                  <a:pt x="46567" y="41497"/>
                </a:lnTo>
                <a:lnTo>
                  <a:pt x="47534" y="42465"/>
                </a:lnTo>
                <a:lnTo>
                  <a:pt x="47835" y="42598"/>
                </a:lnTo>
                <a:lnTo>
                  <a:pt x="49202" y="42598"/>
                </a:lnTo>
                <a:close/>
                <a:moveTo>
                  <a:pt x="45767" y="45233"/>
                </a:moveTo>
                <a:lnTo>
                  <a:pt x="43131" y="42598"/>
                </a:lnTo>
                <a:lnTo>
                  <a:pt x="44532" y="42598"/>
                </a:lnTo>
                <a:lnTo>
                  <a:pt x="44699" y="42598"/>
                </a:lnTo>
                <a:lnTo>
                  <a:pt x="45767" y="41497"/>
                </a:lnTo>
                <a:close/>
                <a:moveTo>
                  <a:pt x="45767" y="47135"/>
                </a:moveTo>
                <a:lnTo>
                  <a:pt x="45767" y="50871"/>
                </a:lnTo>
                <a:lnTo>
                  <a:pt x="44699" y="49770"/>
                </a:lnTo>
                <a:lnTo>
                  <a:pt x="43131" y="49770"/>
                </a:lnTo>
                <a:close/>
                <a:moveTo>
                  <a:pt x="45767" y="76022"/>
                </a:moveTo>
                <a:lnTo>
                  <a:pt x="43131" y="73387"/>
                </a:lnTo>
                <a:lnTo>
                  <a:pt x="44699" y="73387"/>
                </a:lnTo>
                <a:lnTo>
                  <a:pt x="45767" y="72286"/>
                </a:lnTo>
                <a:close/>
                <a:moveTo>
                  <a:pt x="43798" y="71285"/>
                </a:moveTo>
                <a:lnTo>
                  <a:pt x="45767" y="69317"/>
                </a:lnTo>
                <a:lnTo>
                  <a:pt x="45767" y="71152"/>
                </a:lnTo>
                <a:lnTo>
                  <a:pt x="44366" y="72586"/>
                </a:lnTo>
                <a:lnTo>
                  <a:pt x="42364" y="72586"/>
                </a:lnTo>
                <a:lnTo>
                  <a:pt x="41030" y="71285"/>
                </a:lnTo>
                <a:close/>
                <a:moveTo>
                  <a:pt x="42564" y="75321"/>
                </a:moveTo>
                <a:lnTo>
                  <a:pt x="42564" y="73954"/>
                </a:lnTo>
                <a:lnTo>
                  <a:pt x="45233" y="76589"/>
                </a:lnTo>
                <a:lnTo>
                  <a:pt x="41497" y="76589"/>
                </a:lnTo>
                <a:lnTo>
                  <a:pt x="42464" y="75588"/>
                </a:lnTo>
                <a:close/>
                <a:moveTo>
                  <a:pt x="45233" y="77356"/>
                </a:moveTo>
                <a:lnTo>
                  <a:pt x="42564" y="80025"/>
                </a:lnTo>
                <a:lnTo>
                  <a:pt x="42564" y="78457"/>
                </a:lnTo>
                <a:lnTo>
                  <a:pt x="41497" y="77356"/>
                </a:lnTo>
                <a:close/>
                <a:moveTo>
                  <a:pt x="45767" y="77923"/>
                </a:moveTo>
                <a:lnTo>
                  <a:pt x="45767" y="81659"/>
                </a:lnTo>
                <a:lnTo>
                  <a:pt x="44699" y="80559"/>
                </a:lnTo>
                <a:lnTo>
                  <a:pt x="44532" y="80559"/>
                </a:lnTo>
                <a:lnTo>
                  <a:pt x="43131" y="80559"/>
                </a:lnTo>
                <a:close/>
                <a:moveTo>
                  <a:pt x="46567" y="77923"/>
                </a:moveTo>
                <a:lnTo>
                  <a:pt x="49202" y="80559"/>
                </a:lnTo>
                <a:lnTo>
                  <a:pt x="47835" y="80559"/>
                </a:lnTo>
                <a:lnTo>
                  <a:pt x="47568" y="80692"/>
                </a:lnTo>
                <a:lnTo>
                  <a:pt x="46567" y="81659"/>
                </a:lnTo>
                <a:lnTo>
                  <a:pt x="46567" y="77923"/>
                </a:lnTo>
                <a:close/>
                <a:moveTo>
                  <a:pt x="46567" y="76022"/>
                </a:moveTo>
                <a:lnTo>
                  <a:pt x="46567" y="72286"/>
                </a:lnTo>
                <a:lnTo>
                  <a:pt x="47534" y="73253"/>
                </a:lnTo>
                <a:lnTo>
                  <a:pt x="47835" y="73387"/>
                </a:lnTo>
                <a:lnTo>
                  <a:pt x="49202" y="73387"/>
                </a:lnTo>
                <a:close/>
                <a:moveTo>
                  <a:pt x="57475" y="66582"/>
                </a:moveTo>
                <a:lnTo>
                  <a:pt x="59510" y="66582"/>
                </a:lnTo>
                <a:lnTo>
                  <a:pt x="61178" y="68283"/>
                </a:lnTo>
                <a:lnTo>
                  <a:pt x="61178" y="76022"/>
                </a:lnTo>
                <a:lnTo>
                  <a:pt x="57475" y="72286"/>
                </a:lnTo>
                <a:close/>
                <a:moveTo>
                  <a:pt x="61978" y="68283"/>
                </a:moveTo>
                <a:lnTo>
                  <a:pt x="63646" y="66582"/>
                </a:lnTo>
                <a:lnTo>
                  <a:pt x="65681" y="66582"/>
                </a:lnTo>
                <a:lnTo>
                  <a:pt x="65681" y="72286"/>
                </a:lnTo>
                <a:lnTo>
                  <a:pt x="61978" y="76022"/>
                </a:lnTo>
                <a:close/>
                <a:moveTo>
                  <a:pt x="74620" y="71285"/>
                </a:moveTo>
                <a:lnTo>
                  <a:pt x="76589" y="69317"/>
                </a:lnTo>
                <a:lnTo>
                  <a:pt x="76589" y="71152"/>
                </a:lnTo>
                <a:lnTo>
                  <a:pt x="75154" y="72586"/>
                </a:lnTo>
                <a:lnTo>
                  <a:pt x="73153" y="72586"/>
                </a:lnTo>
                <a:lnTo>
                  <a:pt x="71818" y="71285"/>
                </a:lnTo>
                <a:close/>
                <a:moveTo>
                  <a:pt x="73386" y="75321"/>
                </a:moveTo>
                <a:lnTo>
                  <a:pt x="73386" y="73954"/>
                </a:lnTo>
                <a:lnTo>
                  <a:pt x="76021" y="76589"/>
                </a:lnTo>
                <a:lnTo>
                  <a:pt x="72285" y="76589"/>
                </a:lnTo>
                <a:lnTo>
                  <a:pt x="73253" y="75588"/>
                </a:lnTo>
                <a:close/>
                <a:moveTo>
                  <a:pt x="76021" y="77356"/>
                </a:moveTo>
                <a:lnTo>
                  <a:pt x="73386" y="80025"/>
                </a:lnTo>
                <a:lnTo>
                  <a:pt x="73386" y="78457"/>
                </a:lnTo>
                <a:lnTo>
                  <a:pt x="72285" y="77356"/>
                </a:lnTo>
                <a:close/>
                <a:moveTo>
                  <a:pt x="76589" y="77923"/>
                </a:moveTo>
                <a:lnTo>
                  <a:pt x="76589" y="81659"/>
                </a:lnTo>
                <a:lnTo>
                  <a:pt x="75588" y="80692"/>
                </a:lnTo>
                <a:lnTo>
                  <a:pt x="75321" y="80559"/>
                </a:lnTo>
                <a:lnTo>
                  <a:pt x="73920" y="80559"/>
                </a:lnTo>
                <a:close/>
                <a:moveTo>
                  <a:pt x="77356" y="77923"/>
                </a:moveTo>
                <a:lnTo>
                  <a:pt x="80024" y="80559"/>
                </a:lnTo>
                <a:lnTo>
                  <a:pt x="78623" y="80559"/>
                </a:lnTo>
                <a:lnTo>
                  <a:pt x="78457" y="80559"/>
                </a:lnTo>
                <a:lnTo>
                  <a:pt x="77356" y="81659"/>
                </a:lnTo>
                <a:lnTo>
                  <a:pt x="77356" y="77923"/>
                </a:lnTo>
                <a:close/>
                <a:moveTo>
                  <a:pt x="77356" y="76022"/>
                </a:moveTo>
                <a:lnTo>
                  <a:pt x="77356" y="72286"/>
                </a:lnTo>
                <a:lnTo>
                  <a:pt x="78457" y="73387"/>
                </a:lnTo>
                <a:lnTo>
                  <a:pt x="80024" y="73387"/>
                </a:lnTo>
                <a:close/>
                <a:moveTo>
                  <a:pt x="88264" y="66582"/>
                </a:moveTo>
                <a:lnTo>
                  <a:pt x="90298" y="66582"/>
                </a:lnTo>
                <a:lnTo>
                  <a:pt x="91966" y="68283"/>
                </a:lnTo>
                <a:lnTo>
                  <a:pt x="91966" y="76022"/>
                </a:lnTo>
                <a:lnTo>
                  <a:pt x="88264" y="72286"/>
                </a:lnTo>
                <a:close/>
                <a:moveTo>
                  <a:pt x="92767" y="68283"/>
                </a:moveTo>
                <a:lnTo>
                  <a:pt x="94435" y="66582"/>
                </a:lnTo>
                <a:lnTo>
                  <a:pt x="96469" y="66582"/>
                </a:lnTo>
                <a:lnTo>
                  <a:pt x="96469" y="72286"/>
                </a:lnTo>
                <a:lnTo>
                  <a:pt x="92767" y="76022"/>
                </a:lnTo>
                <a:close/>
                <a:moveTo>
                  <a:pt x="105409" y="71285"/>
                </a:moveTo>
                <a:lnTo>
                  <a:pt x="107377" y="69317"/>
                </a:lnTo>
                <a:lnTo>
                  <a:pt x="107377" y="71152"/>
                </a:lnTo>
                <a:lnTo>
                  <a:pt x="105943" y="72586"/>
                </a:lnTo>
                <a:lnTo>
                  <a:pt x="103941" y="72586"/>
                </a:lnTo>
                <a:lnTo>
                  <a:pt x="102607" y="71285"/>
                </a:lnTo>
                <a:close/>
                <a:moveTo>
                  <a:pt x="104175" y="75321"/>
                </a:moveTo>
                <a:lnTo>
                  <a:pt x="104175" y="73954"/>
                </a:lnTo>
                <a:lnTo>
                  <a:pt x="106810" y="76589"/>
                </a:lnTo>
                <a:lnTo>
                  <a:pt x="103074" y="76589"/>
                </a:lnTo>
                <a:lnTo>
                  <a:pt x="104041" y="75588"/>
                </a:lnTo>
                <a:close/>
                <a:moveTo>
                  <a:pt x="106810" y="77356"/>
                </a:moveTo>
                <a:lnTo>
                  <a:pt x="104175" y="80025"/>
                </a:lnTo>
                <a:lnTo>
                  <a:pt x="104175" y="78457"/>
                </a:lnTo>
                <a:lnTo>
                  <a:pt x="103074" y="77356"/>
                </a:lnTo>
                <a:close/>
                <a:moveTo>
                  <a:pt x="107377" y="77923"/>
                </a:moveTo>
                <a:lnTo>
                  <a:pt x="107377" y="81659"/>
                </a:lnTo>
                <a:lnTo>
                  <a:pt x="106276" y="80559"/>
                </a:lnTo>
                <a:lnTo>
                  <a:pt x="106110" y="80559"/>
                </a:lnTo>
                <a:lnTo>
                  <a:pt x="104709" y="80559"/>
                </a:lnTo>
                <a:close/>
                <a:moveTo>
                  <a:pt x="108144" y="77923"/>
                </a:moveTo>
                <a:lnTo>
                  <a:pt x="110813" y="80559"/>
                </a:lnTo>
                <a:lnTo>
                  <a:pt x="109412" y="80559"/>
                </a:lnTo>
                <a:lnTo>
                  <a:pt x="109145" y="80692"/>
                </a:lnTo>
                <a:lnTo>
                  <a:pt x="108144" y="81659"/>
                </a:lnTo>
                <a:lnTo>
                  <a:pt x="108144" y="77923"/>
                </a:lnTo>
                <a:close/>
                <a:moveTo>
                  <a:pt x="108144" y="76022"/>
                </a:moveTo>
                <a:lnTo>
                  <a:pt x="108144" y="72286"/>
                </a:lnTo>
                <a:lnTo>
                  <a:pt x="109145" y="73253"/>
                </a:lnTo>
                <a:lnTo>
                  <a:pt x="109412" y="73387"/>
                </a:lnTo>
                <a:lnTo>
                  <a:pt x="110813" y="73387"/>
                </a:lnTo>
                <a:close/>
                <a:moveTo>
                  <a:pt x="119052" y="66582"/>
                </a:moveTo>
                <a:lnTo>
                  <a:pt x="121087" y="66582"/>
                </a:lnTo>
                <a:lnTo>
                  <a:pt x="122755" y="68283"/>
                </a:lnTo>
                <a:lnTo>
                  <a:pt x="122755" y="76022"/>
                </a:lnTo>
                <a:lnTo>
                  <a:pt x="119052" y="72286"/>
                </a:lnTo>
                <a:close/>
                <a:moveTo>
                  <a:pt x="123555" y="68283"/>
                </a:moveTo>
                <a:lnTo>
                  <a:pt x="125223" y="66582"/>
                </a:lnTo>
                <a:lnTo>
                  <a:pt x="127258" y="66582"/>
                </a:lnTo>
                <a:lnTo>
                  <a:pt x="127258" y="72286"/>
                </a:lnTo>
                <a:lnTo>
                  <a:pt x="123555" y="76022"/>
                </a:lnTo>
                <a:lnTo>
                  <a:pt x="123555" y="68283"/>
                </a:lnTo>
                <a:close/>
                <a:moveTo>
                  <a:pt x="136198" y="71285"/>
                </a:moveTo>
                <a:lnTo>
                  <a:pt x="138166" y="69317"/>
                </a:lnTo>
                <a:lnTo>
                  <a:pt x="138166" y="71152"/>
                </a:lnTo>
                <a:lnTo>
                  <a:pt x="136731" y="72586"/>
                </a:lnTo>
                <a:lnTo>
                  <a:pt x="134730" y="72586"/>
                </a:lnTo>
                <a:lnTo>
                  <a:pt x="133396" y="71285"/>
                </a:lnTo>
                <a:close/>
                <a:moveTo>
                  <a:pt x="134964" y="75321"/>
                </a:moveTo>
                <a:lnTo>
                  <a:pt x="134964" y="73954"/>
                </a:lnTo>
                <a:lnTo>
                  <a:pt x="137599" y="76589"/>
                </a:lnTo>
                <a:lnTo>
                  <a:pt x="133863" y="76589"/>
                </a:lnTo>
                <a:lnTo>
                  <a:pt x="134830" y="75588"/>
                </a:lnTo>
                <a:close/>
                <a:moveTo>
                  <a:pt x="137599" y="77356"/>
                </a:moveTo>
                <a:lnTo>
                  <a:pt x="134964" y="80025"/>
                </a:lnTo>
                <a:lnTo>
                  <a:pt x="134964" y="78457"/>
                </a:lnTo>
                <a:lnTo>
                  <a:pt x="133863" y="77356"/>
                </a:lnTo>
                <a:close/>
                <a:moveTo>
                  <a:pt x="138166" y="77923"/>
                </a:moveTo>
                <a:lnTo>
                  <a:pt x="138166" y="81659"/>
                </a:lnTo>
                <a:lnTo>
                  <a:pt x="137165" y="80692"/>
                </a:lnTo>
                <a:lnTo>
                  <a:pt x="136898" y="80559"/>
                </a:lnTo>
                <a:lnTo>
                  <a:pt x="135531" y="80559"/>
                </a:lnTo>
                <a:close/>
                <a:moveTo>
                  <a:pt x="138933" y="77923"/>
                </a:moveTo>
                <a:lnTo>
                  <a:pt x="141602" y="80559"/>
                </a:lnTo>
                <a:lnTo>
                  <a:pt x="140201" y="80559"/>
                </a:lnTo>
                <a:lnTo>
                  <a:pt x="140034" y="80559"/>
                </a:lnTo>
                <a:lnTo>
                  <a:pt x="138933" y="81659"/>
                </a:lnTo>
                <a:close/>
                <a:moveTo>
                  <a:pt x="138933" y="76022"/>
                </a:moveTo>
                <a:lnTo>
                  <a:pt x="138933" y="72286"/>
                </a:lnTo>
                <a:lnTo>
                  <a:pt x="140034" y="73387"/>
                </a:lnTo>
                <a:lnTo>
                  <a:pt x="141602" y="73387"/>
                </a:lnTo>
                <a:close/>
                <a:moveTo>
                  <a:pt x="149841" y="66582"/>
                </a:moveTo>
                <a:lnTo>
                  <a:pt x="151876" y="66582"/>
                </a:lnTo>
                <a:lnTo>
                  <a:pt x="153543" y="68283"/>
                </a:lnTo>
                <a:lnTo>
                  <a:pt x="153543" y="76022"/>
                </a:lnTo>
                <a:lnTo>
                  <a:pt x="149841" y="72286"/>
                </a:lnTo>
                <a:lnTo>
                  <a:pt x="149841" y="66582"/>
                </a:lnTo>
                <a:close/>
                <a:moveTo>
                  <a:pt x="154344" y="68283"/>
                </a:moveTo>
                <a:lnTo>
                  <a:pt x="156012" y="66582"/>
                </a:lnTo>
                <a:lnTo>
                  <a:pt x="158047" y="66582"/>
                </a:lnTo>
                <a:lnTo>
                  <a:pt x="158047" y="72286"/>
                </a:lnTo>
                <a:lnTo>
                  <a:pt x="154344" y="76022"/>
                </a:lnTo>
                <a:lnTo>
                  <a:pt x="154344" y="68283"/>
                </a:lnTo>
                <a:close/>
                <a:moveTo>
                  <a:pt x="166986" y="71285"/>
                </a:moveTo>
                <a:lnTo>
                  <a:pt x="168954" y="69317"/>
                </a:lnTo>
                <a:lnTo>
                  <a:pt x="168954" y="71152"/>
                </a:lnTo>
                <a:lnTo>
                  <a:pt x="167520" y="72586"/>
                </a:lnTo>
                <a:lnTo>
                  <a:pt x="165519" y="72586"/>
                </a:lnTo>
                <a:lnTo>
                  <a:pt x="164184" y="71285"/>
                </a:lnTo>
                <a:close/>
                <a:moveTo>
                  <a:pt x="165752" y="75321"/>
                </a:moveTo>
                <a:lnTo>
                  <a:pt x="165752" y="73954"/>
                </a:lnTo>
                <a:lnTo>
                  <a:pt x="168387" y="76589"/>
                </a:lnTo>
                <a:lnTo>
                  <a:pt x="164651" y="76589"/>
                </a:lnTo>
                <a:lnTo>
                  <a:pt x="165619" y="75588"/>
                </a:lnTo>
                <a:close/>
                <a:moveTo>
                  <a:pt x="168387" y="77356"/>
                </a:moveTo>
                <a:lnTo>
                  <a:pt x="165752" y="80025"/>
                </a:lnTo>
                <a:lnTo>
                  <a:pt x="165752" y="78457"/>
                </a:lnTo>
                <a:lnTo>
                  <a:pt x="164651" y="77356"/>
                </a:lnTo>
                <a:close/>
                <a:moveTo>
                  <a:pt x="168954" y="77923"/>
                </a:moveTo>
                <a:lnTo>
                  <a:pt x="168954" y="81659"/>
                </a:lnTo>
                <a:lnTo>
                  <a:pt x="167854" y="80559"/>
                </a:lnTo>
                <a:lnTo>
                  <a:pt x="167687" y="80559"/>
                </a:lnTo>
                <a:lnTo>
                  <a:pt x="166319" y="80559"/>
                </a:lnTo>
                <a:close/>
                <a:moveTo>
                  <a:pt x="169755" y="77923"/>
                </a:moveTo>
                <a:lnTo>
                  <a:pt x="172390" y="80559"/>
                </a:lnTo>
                <a:lnTo>
                  <a:pt x="170989" y="80559"/>
                </a:lnTo>
                <a:lnTo>
                  <a:pt x="170722" y="80692"/>
                </a:lnTo>
                <a:lnTo>
                  <a:pt x="169755" y="81659"/>
                </a:lnTo>
                <a:lnTo>
                  <a:pt x="169755" y="77923"/>
                </a:lnTo>
                <a:close/>
                <a:moveTo>
                  <a:pt x="169755" y="76022"/>
                </a:moveTo>
                <a:lnTo>
                  <a:pt x="169755" y="72286"/>
                </a:lnTo>
                <a:lnTo>
                  <a:pt x="170722" y="73253"/>
                </a:lnTo>
                <a:lnTo>
                  <a:pt x="170989" y="73387"/>
                </a:lnTo>
                <a:lnTo>
                  <a:pt x="172390" y="73387"/>
                </a:lnTo>
                <a:close/>
                <a:moveTo>
                  <a:pt x="180629" y="66582"/>
                </a:moveTo>
                <a:lnTo>
                  <a:pt x="182664" y="66582"/>
                </a:lnTo>
                <a:lnTo>
                  <a:pt x="184332" y="68283"/>
                </a:lnTo>
                <a:lnTo>
                  <a:pt x="184332" y="76022"/>
                </a:lnTo>
                <a:lnTo>
                  <a:pt x="180629" y="72286"/>
                </a:lnTo>
                <a:lnTo>
                  <a:pt x="180629" y="66582"/>
                </a:lnTo>
                <a:close/>
                <a:moveTo>
                  <a:pt x="185133" y="68283"/>
                </a:moveTo>
                <a:lnTo>
                  <a:pt x="186801" y="66582"/>
                </a:lnTo>
                <a:lnTo>
                  <a:pt x="188835" y="66582"/>
                </a:lnTo>
                <a:lnTo>
                  <a:pt x="188835" y="72286"/>
                </a:lnTo>
                <a:lnTo>
                  <a:pt x="185133" y="76022"/>
                </a:lnTo>
                <a:lnTo>
                  <a:pt x="185133" y="68283"/>
                </a:lnTo>
                <a:close/>
                <a:moveTo>
                  <a:pt x="197775" y="71285"/>
                </a:moveTo>
                <a:lnTo>
                  <a:pt x="199743" y="69317"/>
                </a:lnTo>
                <a:lnTo>
                  <a:pt x="199743" y="71152"/>
                </a:lnTo>
                <a:lnTo>
                  <a:pt x="198309" y="72586"/>
                </a:lnTo>
                <a:lnTo>
                  <a:pt x="196307" y="72586"/>
                </a:lnTo>
                <a:lnTo>
                  <a:pt x="194973" y="71285"/>
                </a:lnTo>
                <a:close/>
                <a:moveTo>
                  <a:pt x="199743" y="76022"/>
                </a:moveTo>
                <a:lnTo>
                  <a:pt x="197108" y="73387"/>
                </a:lnTo>
                <a:lnTo>
                  <a:pt x="198476" y="73387"/>
                </a:lnTo>
                <a:lnTo>
                  <a:pt x="198776" y="73253"/>
                </a:lnTo>
                <a:lnTo>
                  <a:pt x="199743" y="72286"/>
                </a:lnTo>
                <a:lnTo>
                  <a:pt x="199743" y="76022"/>
                </a:lnTo>
                <a:close/>
                <a:moveTo>
                  <a:pt x="196541" y="75321"/>
                </a:moveTo>
                <a:lnTo>
                  <a:pt x="196541" y="73954"/>
                </a:lnTo>
                <a:lnTo>
                  <a:pt x="199176" y="76589"/>
                </a:lnTo>
                <a:lnTo>
                  <a:pt x="195440" y="76589"/>
                </a:lnTo>
                <a:lnTo>
                  <a:pt x="196407" y="75588"/>
                </a:lnTo>
                <a:close/>
                <a:moveTo>
                  <a:pt x="199176" y="77356"/>
                </a:moveTo>
                <a:lnTo>
                  <a:pt x="196541" y="80025"/>
                </a:lnTo>
                <a:lnTo>
                  <a:pt x="196541" y="78457"/>
                </a:lnTo>
                <a:lnTo>
                  <a:pt x="195440" y="77356"/>
                </a:lnTo>
                <a:close/>
                <a:moveTo>
                  <a:pt x="199743" y="77923"/>
                </a:moveTo>
                <a:lnTo>
                  <a:pt x="199743" y="81659"/>
                </a:lnTo>
                <a:lnTo>
                  <a:pt x="198776" y="80692"/>
                </a:lnTo>
                <a:lnTo>
                  <a:pt x="198476" y="80559"/>
                </a:lnTo>
                <a:lnTo>
                  <a:pt x="197108" y="80559"/>
                </a:lnTo>
                <a:close/>
                <a:moveTo>
                  <a:pt x="200544" y="77923"/>
                </a:moveTo>
                <a:lnTo>
                  <a:pt x="203179" y="80559"/>
                </a:lnTo>
                <a:lnTo>
                  <a:pt x="201778" y="80559"/>
                </a:lnTo>
                <a:lnTo>
                  <a:pt x="201644" y="80559"/>
                </a:lnTo>
                <a:lnTo>
                  <a:pt x="200544" y="81659"/>
                </a:lnTo>
                <a:close/>
                <a:moveTo>
                  <a:pt x="200544" y="76022"/>
                </a:moveTo>
                <a:lnTo>
                  <a:pt x="200544" y="72286"/>
                </a:lnTo>
                <a:lnTo>
                  <a:pt x="201644" y="73387"/>
                </a:lnTo>
                <a:lnTo>
                  <a:pt x="203179" y="73387"/>
                </a:lnTo>
                <a:close/>
                <a:moveTo>
                  <a:pt x="200544" y="54974"/>
                </a:moveTo>
                <a:lnTo>
                  <a:pt x="202812" y="52672"/>
                </a:lnTo>
                <a:lnTo>
                  <a:pt x="206081" y="52672"/>
                </a:lnTo>
                <a:lnTo>
                  <a:pt x="207749" y="54373"/>
                </a:lnTo>
                <a:lnTo>
                  <a:pt x="203679" y="54373"/>
                </a:lnTo>
                <a:lnTo>
                  <a:pt x="203412" y="54473"/>
                </a:lnTo>
                <a:lnTo>
                  <a:pt x="200544" y="57342"/>
                </a:lnTo>
                <a:close/>
                <a:moveTo>
                  <a:pt x="205848" y="51338"/>
                </a:moveTo>
                <a:lnTo>
                  <a:pt x="204513" y="50003"/>
                </a:lnTo>
                <a:lnTo>
                  <a:pt x="204513" y="48002"/>
                </a:lnTo>
                <a:lnTo>
                  <a:pt x="205948" y="46568"/>
                </a:lnTo>
                <a:lnTo>
                  <a:pt x="207816" y="46568"/>
                </a:lnTo>
                <a:lnTo>
                  <a:pt x="205848" y="48536"/>
                </a:lnTo>
                <a:close/>
                <a:moveTo>
                  <a:pt x="205948" y="45800"/>
                </a:moveTo>
                <a:lnTo>
                  <a:pt x="204513" y="44366"/>
                </a:lnTo>
                <a:lnTo>
                  <a:pt x="204513" y="42365"/>
                </a:lnTo>
                <a:lnTo>
                  <a:pt x="205848" y="41030"/>
                </a:lnTo>
                <a:lnTo>
                  <a:pt x="205848" y="43832"/>
                </a:lnTo>
                <a:lnTo>
                  <a:pt x="207816" y="45800"/>
                </a:lnTo>
                <a:lnTo>
                  <a:pt x="205948" y="45800"/>
                </a:lnTo>
                <a:close/>
                <a:moveTo>
                  <a:pt x="203979" y="41797"/>
                </a:moveTo>
                <a:lnTo>
                  <a:pt x="201945" y="41797"/>
                </a:lnTo>
                <a:lnTo>
                  <a:pt x="200544" y="40363"/>
                </a:lnTo>
                <a:lnTo>
                  <a:pt x="200544" y="38495"/>
                </a:lnTo>
                <a:lnTo>
                  <a:pt x="202512" y="40463"/>
                </a:lnTo>
                <a:lnTo>
                  <a:pt x="202645" y="40463"/>
                </a:lnTo>
                <a:lnTo>
                  <a:pt x="205280" y="40463"/>
                </a:lnTo>
                <a:close/>
                <a:moveTo>
                  <a:pt x="199743" y="40363"/>
                </a:moveTo>
                <a:lnTo>
                  <a:pt x="198309" y="41797"/>
                </a:lnTo>
                <a:lnTo>
                  <a:pt x="196307" y="41797"/>
                </a:lnTo>
                <a:lnTo>
                  <a:pt x="194973" y="40463"/>
                </a:lnTo>
                <a:lnTo>
                  <a:pt x="197775" y="40463"/>
                </a:lnTo>
                <a:lnTo>
                  <a:pt x="199743" y="38495"/>
                </a:lnTo>
                <a:lnTo>
                  <a:pt x="199743" y="40363"/>
                </a:lnTo>
                <a:close/>
                <a:moveTo>
                  <a:pt x="194339" y="46568"/>
                </a:moveTo>
                <a:lnTo>
                  <a:pt x="195740" y="48002"/>
                </a:lnTo>
                <a:lnTo>
                  <a:pt x="195740" y="50003"/>
                </a:lnTo>
                <a:lnTo>
                  <a:pt x="194439" y="51338"/>
                </a:lnTo>
                <a:lnTo>
                  <a:pt x="194439" y="48536"/>
                </a:lnTo>
                <a:lnTo>
                  <a:pt x="192471" y="46568"/>
                </a:lnTo>
                <a:lnTo>
                  <a:pt x="194339" y="46568"/>
                </a:lnTo>
                <a:close/>
                <a:moveTo>
                  <a:pt x="175059" y="48536"/>
                </a:moveTo>
                <a:lnTo>
                  <a:pt x="175059" y="51338"/>
                </a:lnTo>
                <a:lnTo>
                  <a:pt x="173725" y="50003"/>
                </a:lnTo>
                <a:lnTo>
                  <a:pt x="173725" y="48002"/>
                </a:lnTo>
                <a:lnTo>
                  <a:pt x="175159" y="46568"/>
                </a:lnTo>
                <a:lnTo>
                  <a:pt x="177027" y="46568"/>
                </a:lnTo>
                <a:close/>
                <a:moveTo>
                  <a:pt x="175159" y="45800"/>
                </a:moveTo>
                <a:lnTo>
                  <a:pt x="173725" y="44366"/>
                </a:lnTo>
                <a:lnTo>
                  <a:pt x="173725" y="42365"/>
                </a:lnTo>
                <a:lnTo>
                  <a:pt x="175059" y="41030"/>
                </a:lnTo>
                <a:lnTo>
                  <a:pt x="175059" y="43832"/>
                </a:lnTo>
                <a:lnTo>
                  <a:pt x="177027" y="45800"/>
                </a:lnTo>
                <a:lnTo>
                  <a:pt x="175159" y="45800"/>
                </a:lnTo>
                <a:close/>
                <a:moveTo>
                  <a:pt x="173191" y="41797"/>
                </a:moveTo>
                <a:lnTo>
                  <a:pt x="171156" y="41797"/>
                </a:lnTo>
                <a:lnTo>
                  <a:pt x="169755" y="40363"/>
                </a:lnTo>
                <a:lnTo>
                  <a:pt x="169755" y="38495"/>
                </a:lnTo>
                <a:lnTo>
                  <a:pt x="171723" y="40463"/>
                </a:lnTo>
                <a:lnTo>
                  <a:pt x="174492" y="40463"/>
                </a:lnTo>
                <a:close/>
                <a:moveTo>
                  <a:pt x="168954" y="40363"/>
                </a:moveTo>
                <a:lnTo>
                  <a:pt x="167520" y="41797"/>
                </a:lnTo>
                <a:lnTo>
                  <a:pt x="165519" y="41797"/>
                </a:lnTo>
                <a:lnTo>
                  <a:pt x="164184" y="40463"/>
                </a:lnTo>
                <a:lnTo>
                  <a:pt x="166820" y="40463"/>
                </a:lnTo>
                <a:lnTo>
                  <a:pt x="166986" y="40463"/>
                </a:lnTo>
                <a:lnTo>
                  <a:pt x="168954" y="38495"/>
                </a:lnTo>
                <a:lnTo>
                  <a:pt x="168954" y="40363"/>
                </a:lnTo>
                <a:close/>
                <a:moveTo>
                  <a:pt x="163517" y="46568"/>
                </a:moveTo>
                <a:lnTo>
                  <a:pt x="164952" y="48002"/>
                </a:lnTo>
                <a:lnTo>
                  <a:pt x="164952" y="50003"/>
                </a:lnTo>
                <a:lnTo>
                  <a:pt x="163651" y="51338"/>
                </a:lnTo>
                <a:lnTo>
                  <a:pt x="163651" y="48536"/>
                </a:lnTo>
                <a:lnTo>
                  <a:pt x="161649" y="46568"/>
                </a:lnTo>
                <a:lnTo>
                  <a:pt x="163517" y="46568"/>
                </a:lnTo>
                <a:close/>
                <a:moveTo>
                  <a:pt x="144270" y="48536"/>
                </a:moveTo>
                <a:lnTo>
                  <a:pt x="144270" y="51338"/>
                </a:lnTo>
                <a:lnTo>
                  <a:pt x="142936" y="50003"/>
                </a:lnTo>
                <a:lnTo>
                  <a:pt x="142936" y="48002"/>
                </a:lnTo>
                <a:lnTo>
                  <a:pt x="144370" y="46568"/>
                </a:lnTo>
                <a:lnTo>
                  <a:pt x="146238" y="46568"/>
                </a:lnTo>
                <a:close/>
                <a:moveTo>
                  <a:pt x="144370" y="45800"/>
                </a:moveTo>
                <a:lnTo>
                  <a:pt x="142936" y="44366"/>
                </a:lnTo>
                <a:lnTo>
                  <a:pt x="142936" y="42365"/>
                </a:lnTo>
                <a:lnTo>
                  <a:pt x="144270" y="41030"/>
                </a:lnTo>
                <a:lnTo>
                  <a:pt x="144270" y="43832"/>
                </a:lnTo>
                <a:lnTo>
                  <a:pt x="146238" y="45800"/>
                </a:lnTo>
                <a:lnTo>
                  <a:pt x="144370" y="45800"/>
                </a:lnTo>
                <a:close/>
                <a:moveTo>
                  <a:pt x="142369" y="41797"/>
                </a:moveTo>
                <a:lnTo>
                  <a:pt x="140367" y="41797"/>
                </a:lnTo>
                <a:lnTo>
                  <a:pt x="138933" y="40363"/>
                </a:lnTo>
                <a:lnTo>
                  <a:pt x="138933" y="38495"/>
                </a:lnTo>
                <a:lnTo>
                  <a:pt x="140901" y="40463"/>
                </a:lnTo>
                <a:lnTo>
                  <a:pt x="141068" y="40463"/>
                </a:lnTo>
                <a:lnTo>
                  <a:pt x="143703" y="40463"/>
                </a:lnTo>
                <a:close/>
                <a:moveTo>
                  <a:pt x="138166" y="40363"/>
                </a:moveTo>
                <a:lnTo>
                  <a:pt x="136731" y="41797"/>
                </a:lnTo>
                <a:lnTo>
                  <a:pt x="134730" y="41797"/>
                </a:lnTo>
                <a:lnTo>
                  <a:pt x="133396" y="40463"/>
                </a:lnTo>
                <a:lnTo>
                  <a:pt x="136198" y="40463"/>
                </a:lnTo>
                <a:lnTo>
                  <a:pt x="138166" y="38495"/>
                </a:lnTo>
                <a:close/>
                <a:moveTo>
                  <a:pt x="132729" y="46568"/>
                </a:moveTo>
                <a:lnTo>
                  <a:pt x="134163" y="48002"/>
                </a:lnTo>
                <a:lnTo>
                  <a:pt x="134163" y="50003"/>
                </a:lnTo>
                <a:lnTo>
                  <a:pt x="132862" y="51338"/>
                </a:lnTo>
                <a:lnTo>
                  <a:pt x="132862" y="48536"/>
                </a:lnTo>
                <a:lnTo>
                  <a:pt x="130894" y="46568"/>
                </a:lnTo>
                <a:lnTo>
                  <a:pt x="132729" y="46568"/>
                </a:lnTo>
                <a:close/>
                <a:moveTo>
                  <a:pt x="113482" y="48536"/>
                </a:moveTo>
                <a:lnTo>
                  <a:pt x="113482" y="51338"/>
                </a:lnTo>
                <a:lnTo>
                  <a:pt x="112147" y="50003"/>
                </a:lnTo>
                <a:lnTo>
                  <a:pt x="112147" y="48002"/>
                </a:lnTo>
                <a:lnTo>
                  <a:pt x="113582" y="46568"/>
                </a:lnTo>
                <a:lnTo>
                  <a:pt x="115450" y="46568"/>
                </a:lnTo>
                <a:close/>
                <a:moveTo>
                  <a:pt x="113582" y="45800"/>
                </a:moveTo>
                <a:lnTo>
                  <a:pt x="112147" y="44366"/>
                </a:lnTo>
                <a:lnTo>
                  <a:pt x="112147" y="42365"/>
                </a:lnTo>
                <a:lnTo>
                  <a:pt x="113482" y="41030"/>
                </a:lnTo>
                <a:lnTo>
                  <a:pt x="113482" y="43832"/>
                </a:lnTo>
                <a:lnTo>
                  <a:pt x="115450" y="45800"/>
                </a:lnTo>
                <a:lnTo>
                  <a:pt x="113582" y="45800"/>
                </a:lnTo>
                <a:close/>
                <a:moveTo>
                  <a:pt x="111580" y="41797"/>
                </a:moveTo>
                <a:lnTo>
                  <a:pt x="109579" y="41797"/>
                </a:lnTo>
                <a:lnTo>
                  <a:pt x="108144" y="40363"/>
                </a:lnTo>
                <a:lnTo>
                  <a:pt x="108144" y="38495"/>
                </a:lnTo>
                <a:lnTo>
                  <a:pt x="110112" y="40463"/>
                </a:lnTo>
                <a:lnTo>
                  <a:pt x="112914" y="40463"/>
                </a:lnTo>
                <a:close/>
                <a:moveTo>
                  <a:pt x="107377" y="40363"/>
                </a:moveTo>
                <a:lnTo>
                  <a:pt x="105943" y="41797"/>
                </a:lnTo>
                <a:lnTo>
                  <a:pt x="103941" y="41797"/>
                </a:lnTo>
                <a:lnTo>
                  <a:pt x="102607" y="40463"/>
                </a:lnTo>
                <a:lnTo>
                  <a:pt x="105242" y="40463"/>
                </a:lnTo>
                <a:lnTo>
                  <a:pt x="105376" y="40463"/>
                </a:lnTo>
                <a:lnTo>
                  <a:pt x="107344" y="38495"/>
                </a:lnTo>
                <a:lnTo>
                  <a:pt x="107344" y="40363"/>
                </a:lnTo>
                <a:close/>
                <a:moveTo>
                  <a:pt x="101940" y="46568"/>
                </a:moveTo>
                <a:lnTo>
                  <a:pt x="103374" y="48002"/>
                </a:lnTo>
                <a:lnTo>
                  <a:pt x="103374" y="50003"/>
                </a:lnTo>
                <a:lnTo>
                  <a:pt x="102040" y="51338"/>
                </a:lnTo>
                <a:lnTo>
                  <a:pt x="102040" y="48536"/>
                </a:lnTo>
                <a:lnTo>
                  <a:pt x="100072" y="46568"/>
                </a:lnTo>
                <a:lnTo>
                  <a:pt x="101940" y="46568"/>
                </a:lnTo>
                <a:close/>
                <a:moveTo>
                  <a:pt x="82660" y="48536"/>
                </a:moveTo>
                <a:lnTo>
                  <a:pt x="82660" y="51338"/>
                </a:lnTo>
                <a:lnTo>
                  <a:pt x="81359" y="50003"/>
                </a:lnTo>
                <a:lnTo>
                  <a:pt x="81359" y="48002"/>
                </a:lnTo>
                <a:lnTo>
                  <a:pt x="82793" y="46568"/>
                </a:lnTo>
                <a:lnTo>
                  <a:pt x="84628" y="46568"/>
                </a:lnTo>
                <a:close/>
                <a:moveTo>
                  <a:pt x="82793" y="45800"/>
                </a:moveTo>
                <a:lnTo>
                  <a:pt x="81359" y="44366"/>
                </a:lnTo>
                <a:lnTo>
                  <a:pt x="81359" y="42365"/>
                </a:lnTo>
                <a:lnTo>
                  <a:pt x="82660" y="41030"/>
                </a:lnTo>
                <a:lnTo>
                  <a:pt x="82660" y="43832"/>
                </a:lnTo>
                <a:lnTo>
                  <a:pt x="84628" y="45800"/>
                </a:lnTo>
                <a:lnTo>
                  <a:pt x="82793" y="45800"/>
                </a:lnTo>
                <a:close/>
                <a:moveTo>
                  <a:pt x="80792" y="41797"/>
                </a:moveTo>
                <a:lnTo>
                  <a:pt x="78790" y="41797"/>
                </a:lnTo>
                <a:lnTo>
                  <a:pt x="77356" y="40363"/>
                </a:lnTo>
                <a:lnTo>
                  <a:pt x="77356" y="38495"/>
                </a:lnTo>
                <a:lnTo>
                  <a:pt x="79324" y="40463"/>
                </a:lnTo>
                <a:lnTo>
                  <a:pt x="79491" y="40463"/>
                </a:lnTo>
                <a:lnTo>
                  <a:pt x="82092" y="40463"/>
                </a:lnTo>
                <a:close/>
                <a:moveTo>
                  <a:pt x="76589" y="40363"/>
                </a:moveTo>
                <a:lnTo>
                  <a:pt x="75154" y="41797"/>
                </a:lnTo>
                <a:lnTo>
                  <a:pt x="73153" y="41797"/>
                </a:lnTo>
                <a:lnTo>
                  <a:pt x="71818" y="40463"/>
                </a:lnTo>
                <a:lnTo>
                  <a:pt x="74620" y="40463"/>
                </a:lnTo>
                <a:lnTo>
                  <a:pt x="76589" y="38495"/>
                </a:lnTo>
                <a:close/>
                <a:moveTo>
                  <a:pt x="71151" y="46568"/>
                </a:moveTo>
                <a:lnTo>
                  <a:pt x="72586" y="48002"/>
                </a:lnTo>
                <a:lnTo>
                  <a:pt x="72586" y="50003"/>
                </a:lnTo>
                <a:lnTo>
                  <a:pt x="71251" y="51338"/>
                </a:lnTo>
                <a:lnTo>
                  <a:pt x="71251" y="48536"/>
                </a:lnTo>
                <a:lnTo>
                  <a:pt x="69283" y="46568"/>
                </a:lnTo>
                <a:lnTo>
                  <a:pt x="71151" y="46568"/>
                </a:lnTo>
                <a:close/>
                <a:moveTo>
                  <a:pt x="51871" y="48536"/>
                </a:moveTo>
                <a:lnTo>
                  <a:pt x="51871" y="51338"/>
                </a:lnTo>
                <a:lnTo>
                  <a:pt x="50570" y="50003"/>
                </a:lnTo>
                <a:lnTo>
                  <a:pt x="50570" y="48002"/>
                </a:lnTo>
                <a:lnTo>
                  <a:pt x="51971" y="46568"/>
                </a:lnTo>
                <a:lnTo>
                  <a:pt x="53839" y="46568"/>
                </a:lnTo>
                <a:close/>
                <a:moveTo>
                  <a:pt x="51971" y="45800"/>
                </a:moveTo>
                <a:lnTo>
                  <a:pt x="50570" y="44366"/>
                </a:lnTo>
                <a:lnTo>
                  <a:pt x="50570" y="42365"/>
                </a:lnTo>
                <a:lnTo>
                  <a:pt x="51871" y="41030"/>
                </a:lnTo>
                <a:lnTo>
                  <a:pt x="51871" y="43832"/>
                </a:lnTo>
                <a:lnTo>
                  <a:pt x="53839" y="45800"/>
                </a:lnTo>
                <a:lnTo>
                  <a:pt x="51971" y="45800"/>
                </a:lnTo>
                <a:close/>
                <a:moveTo>
                  <a:pt x="50003" y="41797"/>
                </a:moveTo>
                <a:lnTo>
                  <a:pt x="48001" y="41797"/>
                </a:lnTo>
                <a:lnTo>
                  <a:pt x="46567" y="40363"/>
                </a:lnTo>
                <a:lnTo>
                  <a:pt x="46567" y="38495"/>
                </a:lnTo>
                <a:lnTo>
                  <a:pt x="48535" y="40463"/>
                </a:lnTo>
                <a:lnTo>
                  <a:pt x="51337" y="40463"/>
                </a:lnTo>
                <a:close/>
                <a:moveTo>
                  <a:pt x="45767" y="40363"/>
                </a:moveTo>
                <a:lnTo>
                  <a:pt x="44366" y="41797"/>
                </a:lnTo>
                <a:lnTo>
                  <a:pt x="42364" y="41797"/>
                </a:lnTo>
                <a:lnTo>
                  <a:pt x="41030" y="40463"/>
                </a:lnTo>
                <a:lnTo>
                  <a:pt x="43665" y="40463"/>
                </a:lnTo>
                <a:lnTo>
                  <a:pt x="43798" y="40463"/>
                </a:lnTo>
                <a:lnTo>
                  <a:pt x="45767" y="38495"/>
                </a:lnTo>
                <a:close/>
                <a:moveTo>
                  <a:pt x="40363" y="46568"/>
                </a:moveTo>
                <a:lnTo>
                  <a:pt x="41797" y="48002"/>
                </a:lnTo>
                <a:lnTo>
                  <a:pt x="41797" y="50003"/>
                </a:lnTo>
                <a:lnTo>
                  <a:pt x="40463" y="51338"/>
                </a:lnTo>
                <a:lnTo>
                  <a:pt x="40463" y="48536"/>
                </a:lnTo>
                <a:lnTo>
                  <a:pt x="38495" y="46568"/>
                </a:lnTo>
                <a:lnTo>
                  <a:pt x="40363" y="46568"/>
                </a:lnTo>
                <a:close/>
                <a:moveTo>
                  <a:pt x="40229" y="52672"/>
                </a:moveTo>
                <a:lnTo>
                  <a:pt x="43498" y="52672"/>
                </a:lnTo>
                <a:lnTo>
                  <a:pt x="45767" y="54974"/>
                </a:lnTo>
                <a:lnTo>
                  <a:pt x="45767" y="57342"/>
                </a:lnTo>
                <a:lnTo>
                  <a:pt x="42898" y="54473"/>
                </a:lnTo>
                <a:lnTo>
                  <a:pt x="42631" y="54340"/>
                </a:lnTo>
                <a:lnTo>
                  <a:pt x="38561" y="54340"/>
                </a:lnTo>
                <a:close/>
                <a:moveTo>
                  <a:pt x="45767" y="64714"/>
                </a:moveTo>
                <a:lnTo>
                  <a:pt x="42464" y="68016"/>
                </a:lnTo>
                <a:lnTo>
                  <a:pt x="37761" y="68016"/>
                </a:lnTo>
                <a:lnTo>
                  <a:pt x="36226" y="66482"/>
                </a:lnTo>
                <a:lnTo>
                  <a:pt x="41830" y="66482"/>
                </a:lnTo>
                <a:lnTo>
                  <a:pt x="45767" y="62546"/>
                </a:lnTo>
                <a:lnTo>
                  <a:pt x="45767" y="64714"/>
                </a:lnTo>
                <a:close/>
                <a:moveTo>
                  <a:pt x="40463" y="74621"/>
                </a:moveTo>
                <a:lnTo>
                  <a:pt x="40463" y="71819"/>
                </a:lnTo>
                <a:lnTo>
                  <a:pt x="41797" y="73153"/>
                </a:lnTo>
                <a:lnTo>
                  <a:pt x="41797" y="75155"/>
                </a:lnTo>
                <a:lnTo>
                  <a:pt x="40363" y="76589"/>
                </a:lnTo>
                <a:lnTo>
                  <a:pt x="38495" y="76589"/>
                </a:lnTo>
                <a:close/>
                <a:moveTo>
                  <a:pt x="40363" y="77356"/>
                </a:moveTo>
                <a:lnTo>
                  <a:pt x="41797" y="78791"/>
                </a:lnTo>
                <a:lnTo>
                  <a:pt x="41797" y="80792"/>
                </a:lnTo>
                <a:lnTo>
                  <a:pt x="40463" y="82126"/>
                </a:lnTo>
                <a:lnTo>
                  <a:pt x="40463" y="79324"/>
                </a:lnTo>
                <a:lnTo>
                  <a:pt x="38495" y="77356"/>
                </a:lnTo>
                <a:close/>
                <a:moveTo>
                  <a:pt x="42364" y="81359"/>
                </a:moveTo>
                <a:lnTo>
                  <a:pt x="44366" y="81359"/>
                </a:lnTo>
                <a:lnTo>
                  <a:pt x="45767" y="82794"/>
                </a:lnTo>
                <a:lnTo>
                  <a:pt x="45767" y="84662"/>
                </a:lnTo>
                <a:lnTo>
                  <a:pt x="43798" y="82693"/>
                </a:lnTo>
                <a:lnTo>
                  <a:pt x="43665" y="82693"/>
                </a:lnTo>
                <a:lnTo>
                  <a:pt x="41030" y="82693"/>
                </a:lnTo>
                <a:close/>
                <a:moveTo>
                  <a:pt x="46567" y="82794"/>
                </a:moveTo>
                <a:lnTo>
                  <a:pt x="48001" y="81359"/>
                </a:lnTo>
                <a:lnTo>
                  <a:pt x="50003" y="81359"/>
                </a:lnTo>
                <a:lnTo>
                  <a:pt x="51337" y="82693"/>
                </a:lnTo>
                <a:lnTo>
                  <a:pt x="48535" y="82693"/>
                </a:lnTo>
                <a:lnTo>
                  <a:pt x="46567" y="84662"/>
                </a:lnTo>
                <a:lnTo>
                  <a:pt x="46567" y="82794"/>
                </a:lnTo>
                <a:close/>
                <a:moveTo>
                  <a:pt x="51971" y="76589"/>
                </a:moveTo>
                <a:lnTo>
                  <a:pt x="50570" y="75155"/>
                </a:lnTo>
                <a:lnTo>
                  <a:pt x="50570" y="73153"/>
                </a:lnTo>
                <a:lnTo>
                  <a:pt x="51871" y="71819"/>
                </a:lnTo>
                <a:lnTo>
                  <a:pt x="51871" y="74621"/>
                </a:lnTo>
                <a:lnTo>
                  <a:pt x="53839" y="76589"/>
                </a:lnTo>
                <a:close/>
                <a:moveTo>
                  <a:pt x="71251" y="74621"/>
                </a:moveTo>
                <a:lnTo>
                  <a:pt x="71251" y="71819"/>
                </a:lnTo>
                <a:lnTo>
                  <a:pt x="72586" y="73153"/>
                </a:lnTo>
                <a:lnTo>
                  <a:pt x="72586" y="75155"/>
                </a:lnTo>
                <a:lnTo>
                  <a:pt x="71151" y="76589"/>
                </a:lnTo>
                <a:lnTo>
                  <a:pt x="69283" y="76589"/>
                </a:lnTo>
                <a:close/>
                <a:moveTo>
                  <a:pt x="71151" y="77356"/>
                </a:moveTo>
                <a:lnTo>
                  <a:pt x="72586" y="78791"/>
                </a:lnTo>
                <a:lnTo>
                  <a:pt x="72586" y="80792"/>
                </a:lnTo>
                <a:lnTo>
                  <a:pt x="71251" y="82126"/>
                </a:lnTo>
                <a:lnTo>
                  <a:pt x="71251" y="79324"/>
                </a:lnTo>
                <a:lnTo>
                  <a:pt x="69283" y="77356"/>
                </a:lnTo>
                <a:close/>
                <a:moveTo>
                  <a:pt x="73153" y="81359"/>
                </a:moveTo>
                <a:lnTo>
                  <a:pt x="75154" y="81359"/>
                </a:lnTo>
                <a:lnTo>
                  <a:pt x="76555" y="82794"/>
                </a:lnTo>
                <a:lnTo>
                  <a:pt x="76555" y="84662"/>
                </a:lnTo>
                <a:lnTo>
                  <a:pt x="74587" y="82693"/>
                </a:lnTo>
                <a:lnTo>
                  <a:pt x="71818" y="82693"/>
                </a:lnTo>
                <a:close/>
                <a:moveTo>
                  <a:pt x="77356" y="82794"/>
                </a:moveTo>
                <a:lnTo>
                  <a:pt x="78790" y="81359"/>
                </a:lnTo>
                <a:lnTo>
                  <a:pt x="80792" y="81359"/>
                </a:lnTo>
                <a:lnTo>
                  <a:pt x="82126" y="82693"/>
                </a:lnTo>
                <a:lnTo>
                  <a:pt x="79491" y="82693"/>
                </a:lnTo>
                <a:lnTo>
                  <a:pt x="79324" y="82693"/>
                </a:lnTo>
                <a:lnTo>
                  <a:pt x="77356" y="84662"/>
                </a:lnTo>
                <a:lnTo>
                  <a:pt x="77356" y="82794"/>
                </a:lnTo>
                <a:close/>
                <a:moveTo>
                  <a:pt x="82793" y="76589"/>
                </a:moveTo>
                <a:lnTo>
                  <a:pt x="81359" y="75155"/>
                </a:lnTo>
                <a:lnTo>
                  <a:pt x="81359" y="73153"/>
                </a:lnTo>
                <a:lnTo>
                  <a:pt x="82660" y="71819"/>
                </a:lnTo>
                <a:lnTo>
                  <a:pt x="82660" y="74621"/>
                </a:lnTo>
                <a:lnTo>
                  <a:pt x="84628" y="76589"/>
                </a:lnTo>
                <a:close/>
                <a:moveTo>
                  <a:pt x="102040" y="74621"/>
                </a:moveTo>
                <a:lnTo>
                  <a:pt x="102040" y="71819"/>
                </a:lnTo>
                <a:lnTo>
                  <a:pt x="103374" y="73153"/>
                </a:lnTo>
                <a:lnTo>
                  <a:pt x="103374" y="75155"/>
                </a:lnTo>
                <a:lnTo>
                  <a:pt x="101940" y="76589"/>
                </a:lnTo>
                <a:lnTo>
                  <a:pt x="100072" y="76589"/>
                </a:lnTo>
                <a:close/>
                <a:moveTo>
                  <a:pt x="101940" y="77356"/>
                </a:moveTo>
                <a:lnTo>
                  <a:pt x="103374" y="78791"/>
                </a:lnTo>
                <a:lnTo>
                  <a:pt x="103374" y="80792"/>
                </a:lnTo>
                <a:lnTo>
                  <a:pt x="102040" y="82126"/>
                </a:lnTo>
                <a:lnTo>
                  <a:pt x="102040" y="79324"/>
                </a:lnTo>
                <a:lnTo>
                  <a:pt x="100072" y="77356"/>
                </a:lnTo>
                <a:close/>
                <a:moveTo>
                  <a:pt x="103941" y="81359"/>
                </a:moveTo>
                <a:lnTo>
                  <a:pt x="105943" y="81359"/>
                </a:lnTo>
                <a:lnTo>
                  <a:pt x="107377" y="82794"/>
                </a:lnTo>
                <a:lnTo>
                  <a:pt x="107377" y="84662"/>
                </a:lnTo>
                <a:lnTo>
                  <a:pt x="105409" y="82693"/>
                </a:lnTo>
                <a:lnTo>
                  <a:pt x="105242" y="82693"/>
                </a:lnTo>
                <a:lnTo>
                  <a:pt x="102607" y="82693"/>
                </a:lnTo>
                <a:close/>
                <a:moveTo>
                  <a:pt x="108144" y="82794"/>
                </a:moveTo>
                <a:lnTo>
                  <a:pt x="109579" y="81359"/>
                </a:lnTo>
                <a:lnTo>
                  <a:pt x="111580" y="81359"/>
                </a:lnTo>
                <a:lnTo>
                  <a:pt x="112914" y="82693"/>
                </a:lnTo>
                <a:lnTo>
                  <a:pt x="110112" y="82693"/>
                </a:lnTo>
                <a:lnTo>
                  <a:pt x="108144" y="84662"/>
                </a:lnTo>
                <a:close/>
                <a:moveTo>
                  <a:pt x="113582" y="76589"/>
                </a:moveTo>
                <a:lnTo>
                  <a:pt x="112147" y="75155"/>
                </a:lnTo>
                <a:lnTo>
                  <a:pt x="112147" y="73153"/>
                </a:lnTo>
                <a:lnTo>
                  <a:pt x="113482" y="71819"/>
                </a:lnTo>
                <a:lnTo>
                  <a:pt x="113482" y="74621"/>
                </a:lnTo>
                <a:lnTo>
                  <a:pt x="115450" y="76589"/>
                </a:lnTo>
                <a:close/>
                <a:moveTo>
                  <a:pt x="132862" y="74621"/>
                </a:moveTo>
                <a:lnTo>
                  <a:pt x="132862" y="71819"/>
                </a:lnTo>
                <a:lnTo>
                  <a:pt x="134163" y="73153"/>
                </a:lnTo>
                <a:lnTo>
                  <a:pt x="134163" y="75155"/>
                </a:lnTo>
                <a:lnTo>
                  <a:pt x="132729" y="76589"/>
                </a:lnTo>
                <a:lnTo>
                  <a:pt x="130894" y="76589"/>
                </a:lnTo>
                <a:close/>
                <a:moveTo>
                  <a:pt x="132729" y="77356"/>
                </a:moveTo>
                <a:lnTo>
                  <a:pt x="134163" y="78791"/>
                </a:lnTo>
                <a:lnTo>
                  <a:pt x="134163" y="80792"/>
                </a:lnTo>
                <a:lnTo>
                  <a:pt x="132862" y="82126"/>
                </a:lnTo>
                <a:lnTo>
                  <a:pt x="132862" y="79324"/>
                </a:lnTo>
                <a:lnTo>
                  <a:pt x="130894" y="77356"/>
                </a:lnTo>
                <a:close/>
                <a:moveTo>
                  <a:pt x="134730" y="81359"/>
                </a:moveTo>
                <a:lnTo>
                  <a:pt x="136731" y="81359"/>
                </a:lnTo>
                <a:lnTo>
                  <a:pt x="138166" y="82794"/>
                </a:lnTo>
                <a:lnTo>
                  <a:pt x="138166" y="84662"/>
                </a:lnTo>
                <a:lnTo>
                  <a:pt x="136198" y="82693"/>
                </a:lnTo>
                <a:lnTo>
                  <a:pt x="133396" y="82693"/>
                </a:lnTo>
                <a:close/>
                <a:moveTo>
                  <a:pt x="138933" y="82794"/>
                </a:moveTo>
                <a:lnTo>
                  <a:pt x="140367" y="81359"/>
                </a:lnTo>
                <a:lnTo>
                  <a:pt x="142369" y="81359"/>
                </a:lnTo>
                <a:lnTo>
                  <a:pt x="143703" y="82693"/>
                </a:lnTo>
                <a:lnTo>
                  <a:pt x="141068" y="82693"/>
                </a:lnTo>
                <a:lnTo>
                  <a:pt x="140934" y="82693"/>
                </a:lnTo>
                <a:lnTo>
                  <a:pt x="138966" y="84662"/>
                </a:lnTo>
                <a:lnTo>
                  <a:pt x="138966" y="82794"/>
                </a:lnTo>
                <a:close/>
                <a:moveTo>
                  <a:pt x="144370" y="76589"/>
                </a:moveTo>
                <a:lnTo>
                  <a:pt x="142936" y="75155"/>
                </a:lnTo>
                <a:lnTo>
                  <a:pt x="142936" y="73153"/>
                </a:lnTo>
                <a:lnTo>
                  <a:pt x="144270" y="71819"/>
                </a:lnTo>
                <a:lnTo>
                  <a:pt x="144270" y="74621"/>
                </a:lnTo>
                <a:lnTo>
                  <a:pt x="146238" y="76589"/>
                </a:lnTo>
                <a:close/>
                <a:moveTo>
                  <a:pt x="163651" y="74621"/>
                </a:moveTo>
                <a:lnTo>
                  <a:pt x="163651" y="71819"/>
                </a:lnTo>
                <a:lnTo>
                  <a:pt x="164952" y="73153"/>
                </a:lnTo>
                <a:lnTo>
                  <a:pt x="164952" y="75155"/>
                </a:lnTo>
                <a:lnTo>
                  <a:pt x="163551" y="76589"/>
                </a:lnTo>
                <a:lnTo>
                  <a:pt x="161683" y="76589"/>
                </a:lnTo>
                <a:close/>
                <a:moveTo>
                  <a:pt x="163517" y="77356"/>
                </a:moveTo>
                <a:lnTo>
                  <a:pt x="164952" y="78791"/>
                </a:lnTo>
                <a:lnTo>
                  <a:pt x="164952" y="80792"/>
                </a:lnTo>
                <a:lnTo>
                  <a:pt x="163651" y="82126"/>
                </a:lnTo>
                <a:lnTo>
                  <a:pt x="163651" y="79324"/>
                </a:lnTo>
                <a:lnTo>
                  <a:pt x="161649" y="77356"/>
                </a:lnTo>
                <a:close/>
                <a:moveTo>
                  <a:pt x="165519" y="81359"/>
                </a:moveTo>
                <a:lnTo>
                  <a:pt x="167520" y="81359"/>
                </a:lnTo>
                <a:lnTo>
                  <a:pt x="168954" y="82794"/>
                </a:lnTo>
                <a:lnTo>
                  <a:pt x="168954" y="84662"/>
                </a:lnTo>
                <a:lnTo>
                  <a:pt x="166986" y="82693"/>
                </a:lnTo>
                <a:lnTo>
                  <a:pt x="166820" y="82693"/>
                </a:lnTo>
                <a:lnTo>
                  <a:pt x="164218" y="82693"/>
                </a:lnTo>
                <a:close/>
                <a:moveTo>
                  <a:pt x="169755" y="82794"/>
                </a:moveTo>
                <a:lnTo>
                  <a:pt x="171156" y="81359"/>
                </a:lnTo>
                <a:lnTo>
                  <a:pt x="173191" y="81359"/>
                </a:lnTo>
                <a:lnTo>
                  <a:pt x="174492" y="82693"/>
                </a:lnTo>
                <a:lnTo>
                  <a:pt x="171723" y="82693"/>
                </a:lnTo>
                <a:lnTo>
                  <a:pt x="169755" y="84662"/>
                </a:lnTo>
                <a:lnTo>
                  <a:pt x="169755" y="82794"/>
                </a:lnTo>
                <a:close/>
                <a:moveTo>
                  <a:pt x="175159" y="76589"/>
                </a:moveTo>
                <a:lnTo>
                  <a:pt x="173725" y="75155"/>
                </a:lnTo>
                <a:lnTo>
                  <a:pt x="173725" y="73153"/>
                </a:lnTo>
                <a:lnTo>
                  <a:pt x="175059" y="71819"/>
                </a:lnTo>
                <a:lnTo>
                  <a:pt x="175059" y="74621"/>
                </a:lnTo>
                <a:lnTo>
                  <a:pt x="177027" y="76589"/>
                </a:lnTo>
                <a:close/>
                <a:moveTo>
                  <a:pt x="194439" y="74621"/>
                </a:moveTo>
                <a:lnTo>
                  <a:pt x="194439" y="71819"/>
                </a:lnTo>
                <a:lnTo>
                  <a:pt x="195740" y="73153"/>
                </a:lnTo>
                <a:lnTo>
                  <a:pt x="195740" y="75155"/>
                </a:lnTo>
                <a:lnTo>
                  <a:pt x="194339" y="76589"/>
                </a:lnTo>
                <a:lnTo>
                  <a:pt x="192471" y="76589"/>
                </a:lnTo>
                <a:close/>
                <a:moveTo>
                  <a:pt x="194339" y="77356"/>
                </a:moveTo>
                <a:lnTo>
                  <a:pt x="195740" y="78791"/>
                </a:lnTo>
                <a:lnTo>
                  <a:pt x="195740" y="80792"/>
                </a:lnTo>
                <a:lnTo>
                  <a:pt x="194439" y="82126"/>
                </a:lnTo>
                <a:lnTo>
                  <a:pt x="194439" y="79324"/>
                </a:lnTo>
                <a:lnTo>
                  <a:pt x="192471" y="77356"/>
                </a:lnTo>
                <a:close/>
                <a:moveTo>
                  <a:pt x="196307" y="81359"/>
                </a:moveTo>
                <a:lnTo>
                  <a:pt x="198309" y="81359"/>
                </a:lnTo>
                <a:lnTo>
                  <a:pt x="199743" y="82794"/>
                </a:lnTo>
                <a:lnTo>
                  <a:pt x="199743" y="84662"/>
                </a:lnTo>
                <a:lnTo>
                  <a:pt x="197775" y="82693"/>
                </a:lnTo>
                <a:lnTo>
                  <a:pt x="195006" y="82693"/>
                </a:lnTo>
                <a:close/>
                <a:moveTo>
                  <a:pt x="200544" y="82794"/>
                </a:moveTo>
                <a:lnTo>
                  <a:pt x="201945" y="81359"/>
                </a:lnTo>
                <a:lnTo>
                  <a:pt x="203979" y="81359"/>
                </a:lnTo>
                <a:lnTo>
                  <a:pt x="205280" y="82693"/>
                </a:lnTo>
                <a:lnTo>
                  <a:pt x="202679" y="82693"/>
                </a:lnTo>
                <a:lnTo>
                  <a:pt x="202512" y="82693"/>
                </a:lnTo>
                <a:lnTo>
                  <a:pt x="200544" y="84662"/>
                </a:lnTo>
                <a:lnTo>
                  <a:pt x="200544" y="82794"/>
                </a:lnTo>
                <a:close/>
                <a:moveTo>
                  <a:pt x="205948" y="76589"/>
                </a:moveTo>
                <a:lnTo>
                  <a:pt x="204513" y="75155"/>
                </a:lnTo>
                <a:lnTo>
                  <a:pt x="204513" y="73153"/>
                </a:lnTo>
                <a:lnTo>
                  <a:pt x="205848" y="71819"/>
                </a:lnTo>
                <a:lnTo>
                  <a:pt x="205848" y="74588"/>
                </a:lnTo>
                <a:lnTo>
                  <a:pt x="207816" y="76556"/>
                </a:lnTo>
                <a:lnTo>
                  <a:pt x="205948" y="76556"/>
                </a:lnTo>
                <a:close/>
                <a:moveTo>
                  <a:pt x="206081" y="70485"/>
                </a:moveTo>
                <a:lnTo>
                  <a:pt x="202812" y="70485"/>
                </a:lnTo>
                <a:lnTo>
                  <a:pt x="200544" y="68183"/>
                </a:lnTo>
                <a:lnTo>
                  <a:pt x="200544" y="65815"/>
                </a:lnTo>
                <a:lnTo>
                  <a:pt x="203412" y="68683"/>
                </a:lnTo>
                <a:lnTo>
                  <a:pt x="203679" y="68817"/>
                </a:lnTo>
                <a:lnTo>
                  <a:pt x="207749" y="68817"/>
                </a:lnTo>
                <a:close/>
                <a:moveTo>
                  <a:pt x="200544" y="58476"/>
                </a:moveTo>
                <a:lnTo>
                  <a:pt x="203846" y="55140"/>
                </a:lnTo>
                <a:lnTo>
                  <a:pt x="208549" y="55140"/>
                </a:lnTo>
                <a:lnTo>
                  <a:pt x="210084" y="56675"/>
                </a:lnTo>
                <a:lnTo>
                  <a:pt x="204480" y="56675"/>
                </a:lnTo>
                <a:lnTo>
                  <a:pt x="200544" y="60611"/>
                </a:lnTo>
                <a:close/>
                <a:moveTo>
                  <a:pt x="208316" y="53806"/>
                </a:moveTo>
                <a:lnTo>
                  <a:pt x="206615" y="52105"/>
                </a:lnTo>
                <a:lnTo>
                  <a:pt x="206615" y="48869"/>
                </a:lnTo>
                <a:lnTo>
                  <a:pt x="208916" y="46568"/>
                </a:lnTo>
                <a:lnTo>
                  <a:pt x="211285" y="46568"/>
                </a:lnTo>
                <a:lnTo>
                  <a:pt x="208316" y="49570"/>
                </a:lnTo>
                <a:lnTo>
                  <a:pt x="208316" y="53806"/>
                </a:lnTo>
                <a:close/>
                <a:moveTo>
                  <a:pt x="208916" y="45800"/>
                </a:moveTo>
                <a:lnTo>
                  <a:pt x="206648" y="43499"/>
                </a:lnTo>
                <a:lnTo>
                  <a:pt x="206648" y="40230"/>
                </a:lnTo>
                <a:lnTo>
                  <a:pt x="208316" y="38562"/>
                </a:lnTo>
                <a:lnTo>
                  <a:pt x="208316" y="42798"/>
                </a:lnTo>
                <a:lnTo>
                  <a:pt x="211285" y="45800"/>
                </a:lnTo>
                <a:close/>
                <a:moveTo>
                  <a:pt x="206081" y="39696"/>
                </a:moveTo>
                <a:lnTo>
                  <a:pt x="202812" y="39696"/>
                </a:lnTo>
                <a:lnTo>
                  <a:pt x="200544" y="37394"/>
                </a:lnTo>
                <a:lnTo>
                  <a:pt x="200544" y="35026"/>
                </a:lnTo>
                <a:lnTo>
                  <a:pt x="203512" y="38028"/>
                </a:lnTo>
                <a:lnTo>
                  <a:pt x="203679" y="38028"/>
                </a:lnTo>
                <a:lnTo>
                  <a:pt x="207749" y="38028"/>
                </a:lnTo>
                <a:close/>
                <a:moveTo>
                  <a:pt x="199743" y="37394"/>
                </a:moveTo>
                <a:lnTo>
                  <a:pt x="197441" y="39696"/>
                </a:lnTo>
                <a:lnTo>
                  <a:pt x="194206" y="39696"/>
                </a:lnTo>
                <a:lnTo>
                  <a:pt x="192538" y="37995"/>
                </a:lnTo>
                <a:lnTo>
                  <a:pt x="196741" y="37995"/>
                </a:lnTo>
                <a:lnTo>
                  <a:pt x="199743" y="35026"/>
                </a:lnTo>
                <a:close/>
                <a:moveTo>
                  <a:pt x="193639" y="40263"/>
                </a:moveTo>
                <a:lnTo>
                  <a:pt x="193639" y="43499"/>
                </a:lnTo>
                <a:lnTo>
                  <a:pt x="191337" y="45800"/>
                </a:lnTo>
                <a:lnTo>
                  <a:pt x="188969" y="45800"/>
                </a:lnTo>
                <a:lnTo>
                  <a:pt x="191837" y="42932"/>
                </a:lnTo>
                <a:lnTo>
                  <a:pt x="191971" y="42631"/>
                </a:lnTo>
                <a:lnTo>
                  <a:pt x="191971" y="38562"/>
                </a:lnTo>
                <a:close/>
                <a:moveTo>
                  <a:pt x="177627" y="42932"/>
                </a:moveTo>
                <a:lnTo>
                  <a:pt x="180496" y="45800"/>
                </a:lnTo>
                <a:lnTo>
                  <a:pt x="178128" y="45800"/>
                </a:lnTo>
                <a:lnTo>
                  <a:pt x="175826" y="43499"/>
                </a:lnTo>
                <a:lnTo>
                  <a:pt x="175826" y="40230"/>
                </a:lnTo>
                <a:lnTo>
                  <a:pt x="177527" y="38562"/>
                </a:lnTo>
                <a:lnTo>
                  <a:pt x="177527" y="42631"/>
                </a:lnTo>
                <a:close/>
                <a:moveTo>
                  <a:pt x="175292" y="39696"/>
                </a:moveTo>
                <a:lnTo>
                  <a:pt x="172023" y="39696"/>
                </a:lnTo>
                <a:lnTo>
                  <a:pt x="169755" y="37394"/>
                </a:lnTo>
                <a:lnTo>
                  <a:pt x="169755" y="35026"/>
                </a:lnTo>
                <a:lnTo>
                  <a:pt x="172724" y="38028"/>
                </a:lnTo>
                <a:lnTo>
                  <a:pt x="176960" y="38028"/>
                </a:lnTo>
                <a:close/>
                <a:moveTo>
                  <a:pt x="168954" y="37394"/>
                </a:moveTo>
                <a:lnTo>
                  <a:pt x="166653" y="39696"/>
                </a:lnTo>
                <a:lnTo>
                  <a:pt x="163417" y="39696"/>
                </a:lnTo>
                <a:lnTo>
                  <a:pt x="161716" y="37995"/>
                </a:lnTo>
                <a:lnTo>
                  <a:pt x="165786" y="37995"/>
                </a:lnTo>
                <a:lnTo>
                  <a:pt x="165952" y="37995"/>
                </a:lnTo>
                <a:lnTo>
                  <a:pt x="168954" y="35026"/>
                </a:lnTo>
                <a:close/>
                <a:moveTo>
                  <a:pt x="162850" y="40263"/>
                </a:moveTo>
                <a:lnTo>
                  <a:pt x="162850" y="43499"/>
                </a:lnTo>
                <a:lnTo>
                  <a:pt x="160548" y="45800"/>
                </a:lnTo>
                <a:lnTo>
                  <a:pt x="158180" y="45800"/>
                </a:lnTo>
                <a:lnTo>
                  <a:pt x="161182" y="42798"/>
                </a:lnTo>
                <a:lnTo>
                  <a:pt x="161182" y="38562"/>
                </a:lnTo>
                <a:close/>
                <a:moveTo>
                  <a:pt x="149707" y="45800"/>
                </a:moveTo>
                <a:lnTo>
                  <a:pt x="147339" y="45800"/>
                </a:lnTo>
                <a:lnTo>
                  <a:pt x="145037" y="43499"/>
                </a:lnTo>
                <a:lnTo>
                  <a:pt x="145037" y="40230"/>
                </a:lnTo>
                <a:lnTo>
                  <a:pt x="146739" y="38562"/>
                </a:lnTo>
                <a:lnTo>
                  <a:pt x="146739" y="42798"/>
                </a:lnTo>
                <a:close/>
                <a:moveTo>
                  <a:pt x="144504" y="39696"/>
                </a:moveTo>
                <a:lnTo>
                  <a:pt x="141235" y="39696"/>
                </a:lnTo>
                <a:lnTo>
                  <a:pt x="138933" y="37394"/>
                </a:lnTo>
                <a:lnTo>
                  <a:pt x="138933" y="35026"/>
                </a:lnTo>
                <a:lnTo>
                  <a:pt x="141935" y="38028"/>
                </a:lnTo>
                <a:lnTo>
                  <a:pt x="142102" y="38028"/>
                </a:lnTo>
                <a:lnTo>
                  <a:pt x="146172" y="38028"/>
                </a:lnTo>
                <a:close/>
                <a:moveTo>
                  <a:pt x="138166" y="37394"/>
                </a:moveTo>
                <a:lnTo>
                  <a:pt x="135864" y="39696"/>
                </a:lnTo>
                <a:lnTo>
                  <a:pt x="132629" y="39696"/>
                </a:lnTo>
                <a:lnTo>
                  <a:pt x="130927" y="37995"/>
                </a:lnTo>
                <a:lnTo>
                  <a:pt x="135164" y="37995"/>
                </a:lnTo>
                <a:lnTo>
                  <a:pt x="138166" y="35026"/>
                </a:lnTo>
                <a:close/>
                <a:moveTo>
                  <a:pt x="132061" y="40263"/>
                </a:moveTo>
                <a:lnTo>
                  <a:pt x="132061" y="43499"/>
                </a:lnTo>
                <a:lnTo>
                  <a:pt x="129760" y="45800"/>
                </a:lnTo>
                <a:lnTo>
                  <a:pt x="127391" y="45800"/>
                </a:lnTo>
                <a:lnTo>
                  <a:pt x="130260" y="42932"/>
                </a:lnTo>
                <a:lnTo>
                  <a:pt x="130394" y="42631"/>
                </a:lnTo>
                <a:lnTo>
                  <a:pt x="130394" y="38562"/>
                </a:lnTo>
                <a:close/>
                <a:moveTo>
                  <a:pt x="116050" y="42932"/>
                </a:moveTo>
                <a:lnTo>
                  <a:pt x="118919" y="45800"/>
                </a:lnTo>
                <a:lnTo>
                  <a:pt x="116550" y="45800"/>
                </a:lnTo>
                <a:lnTo>
                  <a:pt x="114249" y="43499"/>
                </a:lnTo>
                <a:lnTo>
                  <a:pt x="114249" y="40230"/>
                </a:lnTo>
                <a:lnTo>
                  <a:pt x="115917" y="38562"/>
                </a:lnTo>
                <a:lnTo>
                  <a:pt x="115917" y="42631"/>
                </a:lnTo>
                <a:close/>
                <a:moveTo>
                  <a:pt x="113682" y="39696"/>
                </a:moveTo>
                <a:lnTo>
                  <a:pt x="110446" y="39696"/>
                </a:lnTo>
                <a:lnTo>
                  <a:pt x="108144" y="37394"/>
                </a:lnTo>
                <a:lnTo>
                  <a:pt x="108144" y="35026"/>
                </a:lnTo>
                <a:lnTo>
                  <a:pt x="111147" y="38028"/>
                </a:lnTo>
                <a:lnTo>
                  <a:pt x="115383" y="38028"/>
                </a:lnTo>
                <a:close/>
                <a:moveTo>
                  <a:pt x="107377" y="37394"/>
                </a:moveTo>
                <a:lnTo>
                  <a:pt x="105076" y="39696"/>
                </a:lnTo>
                <a:lnTo>
                  <a:pt x="101840" y="39696"/>
                </a:lnTo>
                <a:lnTo>
                  <a:pt x="100139" y="37995"/>
                </a:lnTo>
                <a:lnTo>
                  <a:pt x="104208" y="37995"/>
                </a:lnTo>
                <a:lnTo>
                  <a:pt x="104375" y="37995"/>
                </a:lnTo>
                <a:lnTo>
                  <a:pt x="107377" y="35026"/>
                </a:lnTo>
                <a:lnTo>
                  <a:pt x="107377" y="37394"/>
                </a:lnTo>
                <a:close/>
                <a:moveTo>
                  <a:pt x="101273" y="40263"/>
                </a:moveTo>
                <a:lnTo>
                  <a:pt x="101273" y="43499"/>
                </a:lnTo>
                <a:lnTo>
                  <a:pt x="98971" y="45800"/>
                </a:lnTo>
                <a:lnTo>
                  <a:pt x="96603" y="45800"/>
                </a:lnTo>
                <a:lnTo>
                  <a:pt x="99605" y="42798"/>
                </a:lnTo>
                <a:lnTo>
                  <a:pt x="99605" y="38562"/>
                </a:lnTo>
                <a:close/>
                <a:moveTo>
                  <a:pt x="88130" y="45800"/>
                </a:moveTo>
                <a:lnTo>
                  <a:pt x="85762" y="45800"/>
                </a:lnTo>
                <a:lnTo>
                  <a:pt x="83460" y="43499"/>
                </a:lnTo>
                <a:lnTo>
                  <a:pt x="83460" y="40230"/>
                </a:lnTo>
                <a:lnTo>
                  <a:pt x="85128" y="38562"/>
                </a:lnTo>
                <a:lnTo>
                  <a:pt x="85128" y="42798"/>
                </a:lnTo>
                <a:close/>
                <a:moveTo>
                  <a:pt x="82893" y="39696"/>
                </a:moveTo>
                <a:lnTo>
                  <a:pt x="79657" y="39696"/>
                </a:lnTo>
                <a:lnTo>
                  <a:pt x="77356" y="37394"/>
                </a:lnTo>
                <a:lnTo>
                  <a:pt x="77356" y="35026"/>
                </a:lnTo>
                <a:lnTo>
                  <a:pt x="80358" y="38028"/>
                </a:lnTo>
                <a:lnTo>
                  <a:pt x="80525" y="38028"/>
                </a:lnTo>
                <a:lnTo>
                  <a:pt x="84594" y="38028"/>
                </a:lnTo>
                <a:close/>
                <a:moveTo>
                  <a:pt x="76589" y="37394"/>
                </a:moveTo>
                <a:lnTo>
                  <a:pt x="74287" y="39696"/>
                </a:lnTo>
                <a:lnTo>
                  <a:pt x="71018" y="39696"/>
                </a:lnTo>
                <a:lnTo>
                  <a:pt x="69350" y="37995"/>
                </a:lnTo>
                <a:lnTo>
                  <a:pt x="73586" y="37995"/>
                </a:lnTo>
                <a:lnTo>
                  <a:pt x="76589" y="35026"/>
                </a:lnTo>
                <a:close/>
                <a:moveTo>
                  <a:pt x="70484" y="40263"/>
                </a:moveTo>
                <a:lnTo>
                  <a:pt x="70484" y="43499"/>
                </a:lnTo>
                <a:lnTo>
                  <a:pt x="68183" y="45800"/>
                </a:lnTo>
                <a:lnTo>
                  <a:pt x="65814" y="45800"/>
                </a:lnTo>
                <a:lnTo>
                  <a:pt x="68683" y="42932"/>
                </a:lnTo>
                <a:lnTo>
                  <a:pt x="68816" y="42631"/>
                </a:lnTo>
                <a:lnTo>
                  <a:pt x="68816" y="38562"/>
                </a:lnTo>
                <a:close/>
                <a:moveTo>
                  <a:pt x="54473" y="42932"/>
                </a:moveTo>
                <a:lnTo>
                  <a:pt x="57341" y="45800"/>
                </a:lnTo>
                <a:lnTo>
                  <a:pt x="54973" y="45800"/>
                </a:lnTo>
                <a:lnTo>
                  <a:pt x="52671" y="43499"/>
                </a:lnTo>
                <a:lnTo>
                  <a:pt x="52671" y="40230"/>
                </a:lnTo>
                <a:lnTo>
                  <a:pt x="54339" y="38562"/>
                </a:lnTo>
                <a:lnTo>
                  <a:pt x="54339" y="42631"/>
                </a:lnTo>
                <a:close/>
                <a:moveTo>
                  <a:pt x="52104" y="39696"/>
                </a:moveTo>
                <a:lnTo>
                  <a:pt x="48869" y="39696"/>
                </a:lnTo>
                <a:lnTo>
                  <a:pt x="46567" y="37394"/>
                </a:lnTo>
                <a:lnTo>
                  <a:pt x="46567" y="35026"/>
                </a:lnTo>
                <a:lnTo>
                  <a:pt x="49569" y="38028"/>
                </a:lnTo>
                <a:lnTo>
                  <a:pt x="53806" y="38028"/>
                </a:lnTo>
                <a:close/>
                <a:moveTo>
                  <a:pt x="45767" y="37394"/>
                </a:moveTo>
                <a:lnTo>
                  <a:pt x="43498" y="39696"/>
                </a:lnTo>
                <a:lnTo>
                  <a:pt x="40229" y="39696"/>
                </a:lnTo>
                <a:lnTo>
                  <a:pt x="38561" y="37995"/>
                </a:lnTo>
                <a:lnTo>
                  <a:pt x="42631" y="37995"/>
                </a:lnTo>
                <a:lnTo>
                  <a:pt x="42798" y="37995"/>
                </a:lnTo>
                <a:lnTo>
                  <a:pt x="45767" y="35026"/>
                </a:lnTo>
                <a:close/>
                <a:moveTo>
                  <a:pt x="39696" y="40263"/>
                </a:moveTo>
                <a:lnTo>
                  <a:pt x="39696" y="43499"/>
                </a:lnTo>
                <a:lnTo>
                  <a:pt x="37394" y="45800"/>
                </a:lnTo>
                <a:lnTo>
                  <a:pt x="35026" y="45800"/>
                </a:lnTo>
                <a:lnTo>
                  <a:pt x="37994" y="42798"/>
                </a:lnTo>
                <a:lnTo>
                  <a:pt x="37994" y="38562"/>
                </a:lnTo>
                <a:close/>
                <a:moveTo>
                  <a:pt x="33891" y="46568"/>
                </a:moveTo>
                <a:lnTo>
                  <a:pt x="37227" y="49903"/>
                </a:lnTo>
                <a:lnTo>
                  <a:pt x="37227" y="54573"/>
                </a:lnTo>
                <a:lnTo>
                  <a:pt x="35693" y="56108"/>
                </a:lnTo>
                <a:lnTo>
                  <a:pt x="35693" y="50537"/>
                </a:lnTo>
                <a:lnTo>
                  <a:pt x="31723" y="46568"/>
                </a:lnTo>
                <a:close/>
                <a:moveTo>
                  <a:pt x="35793" y="57475"/>
                </a:moveTo>
                <a:lnTo>
                  <a:pt x="41497" y="57475"/>
                </a:lnTo>
                <a:lnTo>
                  <a:pt x="45233" y="61178"/>
                </a:lnTo>
                <a:lnTo>
                  <a:pt x="37461" y="61178"/>
                </a:lnTo>
                <a:lnTo>
                  <a:pt x="35793" y="59510"/>
                </a:lnTo>
                <a:close/>
                <a:moveTo>
                  <a:pt x="45233" y="61979"/>
                </a:moveTo>
                <a:lnTo>
                  <a:pt x="41497" y="65681"/>
                </a:lnTo>
                <a:lnTo>
                  <a:pt x="35793" y="65681"/>
                </a:lnTo>
                <a:lnTo>
                  <a:pt x="35793" y="63646"/>
                </a:lnTo>
                <a:lnTo>
                  <a:pt x="37461" y="61979"/>
                </a:lnTo>
                <a:close/>
                <a:moveTo>
                  <a:pt x="35693" y="67049"/>
                </a:moveTo>
                <a:lnTo>
                  <a:pt x="37227" y="68583"/>
                </a:lnTo>
                <a:lnTo>
                  <a:pt x="37227" y="73253"/>
                </a:lnTo>
                <a:lnTo>
                  <a:pt x="33891" y="76589"/>
                </a:lnTo>
                <a:lnTo>
                  <a:pt x="31723" y="76589"/>
                </a:lnTo>
                <a:lnTo>
                  <a:pt x="35693" y="72620"/>
                </a:lnTo>
                <a:lnTo>
                  <a:pt x="35693" y="67049"/>
                </a:lnTo>
                <a:close/>
                <a:moveTo>
                  <a:pt x="35026" y="77356"/>
                </a:moveTo>
                <a:lnTo>
                  <a:pt x="37394" y="77356"/>
                </a:lnTo>
                <a:lnTo>
                  <a:pt x="39696" y="79658"/>
                </a:lnTo>
                <a:lnTo>
                  <a:pt x="39696" y="82927"/>
                </a:lnTo>
                <a:lnTo>
                  <a:pt x="37994" y="84595"/>
                </a:lnTo>
                <a:lnTo>
                  <a:pt x="37994" y="80358"/>
                </a:lnTo>
                <a:close/>
                <a:moveTo>
                  <a:pt x="40229" y="83461"/>
                </a:moveTo>
                <a:lnTo>
                  <a:pt x="43498" y="83461"/>
                </a:lnTo>
                <a:lnTo>
                  <a:pt x="45767" y="85762"/>
                </a:lnTo>
                <a:lnTo>
                  <a:pt x="45767" y="88131"/>
                </a:lnTo>
                <a:lnTo>
                  <a:pt x="42798" y="85129"/>
                </a:lnTo>
                <a:lnTo>
                  <a:pt x="42631" y="85129"/>
                </a:lnTo>
                <a:lnTo>
                  <a:pt x="38561" y="85129"/>
                </a:lnTo>
                <a:close/>
                <a:moveTo>
                  <a:pt x="46567" y="85762"/>
                </a:moveTo>
                <a:lnTo>
                  <a:pt x="48869" y="83461"/>
                </a:lnTo>
                <a:lnTo>
                  <a:pt x="52104" y="83461"/>
                </a:lnTo>
                <a:lnTo>
                  <a:pt x="53806" y="85162"/>
                </a:lnTo>
                <a:lnTo>
                  <a:pt x="49569" y="85162"/>
                </a:lnTo>
                <a:lnTo>
                  <a:pt x="46567" y="88131"/>
                </a:lnTo>
                <a:close/>
                <a:moveTo>
                  <a:pt x="52671" y="82927"/>
                </a:moveTo>
                <a:lnTo>
                  <a:pt x="52671" y="79658"/>
                </a:lnTo>
                <a:lnTo>
                  <a:pt x="54973" y="77356"/>
                </a:lnTo>
                <a:lnTo>
                  <a:pt x="57341" y="77356"/>
                </a:lnTo>
                <a:lnTo>
                  <a:pt x="54473" y="80258"/>
                </a:lnTo>
                <a:lnTo>
                  <a:pt x="54339" y="80525"/>
                </a:lnTo>
                <a:lnTo>
                  <a:pt x="54339" y="84595"/>
                </a:lnTo>
                <a:close/>
                <a:moveTo>
                  <a:pt x="68683" y="80258"/>
                </a:moveTo>
                <a:lnTo>
                  <a:pt x="65814" y="77356"/>
                </a:lnTo>
                <a:lnTo>
                  <a:pt x="68183" y="77356"/>
                </a:lnTo>
                <a:lnTo>
                  <a:pt x="70484" y="79658"/>
                </a:lnTo>
                <a:lnTo>
                  <a:pt x="70484" y="82927"/>
                </a:lnTo>
                <a:lnTo>
                  <a:pt x="68783" y="84595"/>
                </a:lnTo>
                <a:lnTo>
                  <a:pt x="68783" y="80525"/>
                </a:lnTo>
                <a:close/>
                <a:moveTo>
                  <a:pt x="71018" y="83461"/>
                </a:moveTo>
                <a:lnTo>
                  <a:pt x="74287" y="83461"/>
                </a:lnTo>
                <a:lnTo>
                  <a:pt x="76589" y="85762"/>
                </a:lnTo>
                <a:lnTo>
                  <a:pt x="76589" y="88131"/>
                </a:lnTo>
                <a:lnTo>
                  <a:pt x="73586" y="85129"/>
                </a:lnTo>
                <a:lnTo>
                  <a:pt x="69350" y="85129"/>
                </a:lnTo>
                <a:close/>
                <a:moveTo>
                  <a:pt x="77356" y="85762"/>
                </a:moveTo>
                <a:lnTo>
                  <a:pt x="79657" y="83461"/>
                </a:lnTo>
                <a:lnTo>
                  <a:pt x="82893" y="83461"/>
                </a:lnTo>
                <a:lnTo>
                  <a:pt x="84594" y="85162"/>
                </a:lnTo>
                <a:lnTo>
                  <a:pt x="80525" y="85162"/>
                </a:lnTo>
                <a:lnTo>
                  <a:pt x="80358" y="85162"/>
                </a:lnTo>
                <a:lnTo>
                  <a:pt x="77356" y="88131"/>
                </a:lnTo>
                <a:lnTo>
                  <a:pt x="77356" y="85762"/>
                </a:lnTo>
                <a:close/>
                <a:moveTo>
                  <a:pt x="83460" y="82927"/>
                </a:moveTo>
                <a:lnTo>
                  <a:pt x="83460" y="79658"/>
                </a:lnTo>
                <a:lnTo>
                  <a:pt x="85762" y="77356"/>
                </a:lnTo>
                <a:lnTo>
                  <a:pt x="88130" y="77356"/>
                </a:lnTo>
                <a:lnTo>
                  <a:pt x="85128" y="80358"/>
                </a:lnTo>
                <a:lnTo>
                  <a:pt x="85128" y="84595"/>
                </a:lnTo>
                <a:close/>
                <a:moveTo>
                  <a:pt x="96603" y="77356"/>
                </a:moveTo>
                <a:lnTo>
                  <a:pt x="98971" y="77356"/>
                </a:lnTo>
                <a:lnTo>
                  <a:pt x="101273" y="79658"/>
                </a:lnTo>
                <a:lnTo>
                  <a:pt x="101273" y="82927"/>
                </a:lnTo>
                <a:lnTo>
                  <a:pt x="99572" y="84595"/>
                </a:lnTo>
                <a:lnTo>
                  <a:pt x="99572" y="80358"/>
                </a:lnTo>
                <a:close/>
                <a:moveTo>
                  <a:pt x="101840" y="83461"/>
                </a:moveTo>
                <a:lnTo>
                  <a:pt x="105076" y="83461"/>
                </a:lnTo>
                <a:lnTo>
                  <a:pt x="107377" y="85762"/>
                </a:lnTo>
                <a:lnTo>
                  <a:pt x="107377" y="88131"/>
                </a:lnTo>
                <a:lnTo>
                  <a:pt x="104375" y="85129"/>
                </a:lnTo>
                <a:lnTo>
                  <a:pt x="104208" y="85129"/>
                </a:lnTo>
                <a:lnTo>
                  <a:pt x="100139" y="85129"/>
                </a:lnTo>
                <a:close/>
                <a:moveTo>
                  <a:pt x="108144" y="85762"/>
                </a:moveTo>
                <a:lnTo>
                  <a:pt x="110446" y="83461"/>
                </a:lnTo>
                <a:lnTo>
                  <a:pt x="113682" y="83461"/>
                </a:lnTo>
                <a:lnTo>
                  <a:pt x="115383" y="85162"/>
                </a:lnTo>
                <a:lnTo>
                  <a:pt x="111147" y="85162"/>
                </a:lnTo>
                <a:lnTo>
                  <a:pt x="108144" y="88131"/>
                </a:lnTo>
                <a:close/>
                <a:moveTo>
                  <a:pt x="114249" y="82927"/>
                </a:moveTo>
                <a:lnTo>
                  <a:pt x="114249" y="79658"/>
                </a:lnTo>
                <a:lnTo>
                  <a:pt x="116550" y="77356"/>
                </a:lnTo>
                <a:lnTo>
                  <a:pt x="118919" y="77356"/>
                </a:lnTo>
                <a:lnTo>
                  <a:pt x="116050" y="80258"/>
                </a:lnTo>
                <a:lnTo>
                  <a:pt x="115917" y="80525"/>
                </a:lnTo>
                <a:lnTo>
                  <a:pt x="115917" y="84595"/>
                </a:lnTo>
                <a:close/>
                <a:moveTo>
                  <a:pt x="130260" y="80258"/>
                </a:moveTo>
                <a:lnTo>
                  <a:pt x="127391" y="77356"/>
                </a:lnTo>
                <a:lnTo>
                  <a:pt x="129760" y="77356"/>
                </a:lnTo>
                <a:lnTo>
                  <a:pt x="132061" y="79658"/>
                </a:lnTo>
                <a:lnTo>
                  <a:pt x="132061" y="82927"/>
                </a:lnTo>
                <a:lnTo>
                  <a:pt x="130394" y="84595"/>
                </a:lnTo>
                <a:lnTo>
                  <a:pt x="130394" y="80525"/>
                </a:lnTo>
                <a:close/>
                <a:moveTo>
                  <a:pt x="132629" y="83461"/>
                </a:moveTo>
                <a:lnTo>
                  <a:pt x="135864" y="83461"/>
                </a:lnTo>
                <a:lnTo>
                  <a:pt x="138166" y="85762"/>
                </a:lnTo>
                <a:lnTo>
                  <a:pt x="138166" y="88131"/>
                </a:lnTo>
                <a:lnTo>
                  <a:pt x="135164" y="85129"/>
                </a:lnTo>
                <a:lnTo>
                  <a:pt x="130927" y="85129"/>
                </a:lnTo>
                <a:close/>
                <a:moveTo>
                  <a:pt x="138933" y="85762"/>
                </a:moveTo>
                <a:lnTo>
                  <a:pt x="141235" y="83461"/>
                </a:lnTo>
                <a:lnTo>
                  <a:pt x="144504" y="83461"/>
                </a:lnTo>
                <a:lnTo>
                  <a:pt x="146172" y="85162"/>
                </a:lnTo>
                <a:lnTo>
                  <a:pt x="142102" y="85162"/>
                </a:lnTo>
                <a:lnTo>
                  <a:pt x="141935" y="85162"/>
                </a:lnTo>
                <a:lnTo>
                  <a:pt x="138933" y="88131"/>
                </a:lnTo>
                <a:close/>
                <a:moveTo>
                  <a:pt x="145037" y="82927"/>
                </a:moveTo>
                <a:lnTo>
                  <a:pt x="145037" y="79658"/>
                </a:lnTo>
                <a:lnTo>
                  <a:pt x="147339" y="77356"/>
                </a:lnTo>
                <a:lnTo>
                  <a:pt x="149707" y="77356"/>
                </a:lnTo>
                <a:lnTo>
                  <a:pt x="146705" y="80358"/>
                </a:lnTo>
                <a:lnTo>
                  <a:pt x="146705" y="84595"/>
                </a:lnTo>
                <a:close/>
                <a:moveTo>
                  <a:pt x="158180" y="77356"/>
                </a:moveTo>
                <a:lnTo>
                  <a:pt x="160548" y="77356"/>
                </a:lnTo>
                <a:lnTo>
                  <a:pt x="162850" y="79658"/>
                </a:lnTo>
                <a:lnTo>
                  <a:pt x="162850" y="82927"/>
                </a:lnTo>
                <a:lnTo>
                  <a:pt x="161182" y="84595"/>
                </a:lnTo>
                <a:lnTo>
                  <a:pt x="161182" y="80358"/>
                </a:lnTo>
                <a:close/>
                <a:moveTo>
                  <a:pt x="163417" y="83461"/>
                </a:moveTo>
                <a:lnTo>
                  <a:pt x="166653" y="83461"/>
                </a:lnTo>
                <a:lnTo>
                  <a:pt x="168954" y="85762"/>
                </a:lnTo>
                <a:lnTo>
                  <a:pt x="168954" y="88131"/>
                </a:lnTo>
                <a:lnTo>
                  <a:pt x="165952" y="85129"/>
                </a:lnTo>
                <a:lnTo>
                  <a:pt x="165786" y="85129"/>
                </a:lnTo>
                <a:lnTo>
                  <a:pt x="161716" y="85129"/>
                </a:lnTo>
                <a:close/>
                <a:moveTo>
                  <a:pt x="169755" y="85762"/>
                </a:moveTo>
                <a:lnTo>
                  <a:pt x="172023" y="83461"/>
                </a:lnTo>
                <a:lnTo>
                  <a:pt x="175292" y="83461"/>
                </a:lnTo>
                <a:lnTo>
                  <a:pt x="176960" y="85162"/>
                </a:lnTo>
                <a:lnTo>
                  <a:pt x="172724" y="85162"/>
                </a:lnTo>
                <a:lnTo>
                  <a:pt x="169755" y="88131"/>
                </a:lnTo>
                <a:close/>
                <a:moveTo>
                  <a:pt x="175826" y="82927"/>
                </a:moveTo>
                <a:lnTo>
                  <a:pt x="175826" y="79658"/>
                </a:lnTo>
                <a:lnTo>
                  <a:pt x="178128" y="77356"/>
                </a:lnTo>
                <a:lnTo>
                  <a:pt x="180496" y="77356"/>
                </a:lnTo>
                <a:lnTo>
                  <a:pt x="177627" y="80258"/>
                </a:lnTo>
                <a:lnTo>
                  <a:pt x="177527" y="80525"/>
                </a:lnTo>
                <a:lnTo>
                  <a:pt x="177527" y="84595"/>
                </a:lnTo>
                <a:close/>
                <a:moveTo>
                  <a:pt x="191837" y="80258"/>
                </a:moveTo>
                <a:lnTo>
                  <a:pt x="188969" y="77356"/>
                </a:lnTo>
                <a:lnTo>
                  <a:pt x="191337" y="77356"/>
                </a:lnTo>
                <a:lnTo>
                  <a:pt x="193639" y="79658"/>
                </a:lnTo>
                <a:lnTo>
                  <a:pt x="193639" y="82927"/>
                </a:lnTo>
                <a:lnTo>
                  <a:pt x="191971" y="84595"/>
                </a:lnTo>
                <a:lnTo>
                  <a:pt x="191971" y="80525"/>
                </a:lnTo>
                <a:close/>
                <a:moveTo>
                  <a:pt x="194206" y="83461"/>
                </a:moveTo>
                <a:lnTo>
                  <a:pt x="197441" y="83461"/>
                </a:lnTo>
                <a:lnTo>
                  <a:pt x="199743" y="85762"/>
                </a:lnTo>
                <a:lnTo>
                  <a:pt x="199743" y="88131"/>
                </a:lnTo>
                <a:lnTo>
                  <a:pt x="196741" y="85129"/>
                </a:lnTo>
                <a:lnTo>
                  <a:pt x="192538" y="85129"/>
                </a:lnTo>
                <a:close/>
                <a:moveTo>
                  <a:pt x="200544" y="85762"/>
                </a:moveTo>
                <a:lnTo>
                  <a:pt x="202812" y="83461"/>
                </a:lnTo>
                <a:lnTo>
                  <a:pt x="206081" y="83461"/>
                </a:lnTo>
                <a:lnTo>
                  <a:pt x="207749" y="85162"/>
                </a:lnTo>
                <a:lnTo>
                  <a:pt x="203679" y="85162"/>
                </a:lnTo>
                <a:lnTo>
                  <a:pt x="203512" y="85162"/>
                </a:lnTo>
                <a:lnTo>
                  <a:pt x="200544" y="88131"/>
                </a:lnTo>
                <a:close/>
                <a:moveTo>
                  <a:pt x="206648" y="82927"/>
                </a:moveTo>
                <a:lnTo>
                  <a:pt x="206648" y="79658"/>
                </a:lnTo>
                <a:lnTo>
                  <a:pt x="208916" y="77356"/>
                </a:lnTo>
                <a:lnTo>
                  <a:pt x="211285" y="77356"/>
                </a:lnTo>
                <a:lnTo>
                  <a:pt x="208316" y="80358"/>
                </a:lnTo>
                <a:lnTo>
                  <a:pt x="208316" y="84595"/>
                </a:lnTo>
                <a:close/>
                <a:moveTo>
                  <a:pt x="212419" y="76589"/>
                </a:moveTo>
                <a:lnTo>
                  <a:pt x="209083" y="73253"/>
                </a:lnTo>
                <a:lnTo>
                  <a:pt x="209083" y="68583"/>
                </a:lnTo>
                <a:lnTo>
                  <a:pt x="210618" y="67049"/>
                </a:lnTo>
                <a:lnTo>
                  <a:pt x="210618" y="72620"/>
                </a:lnTo>
                <a:lnTo>
                  <a:pt x="214587" y="76589"/>
                </a:lnTo>
                <a:lnTo>
                  <a:pt x="212419" y="76589"/>
                </a:lnTo>
                <a:close/>
                <a:moveTo>
                  <a:pt x="210518" y="65681"/>
                </a:moveTo>
                <a:lnTo>
                  <a:pt x="204813" y="65681"/>
                </a:lnTo>
                <a:lnTo>
                  <a:pt x="201077" y="61979"/>
                </a:lnTo>
                <a:lnTo>
                  <a:pt x="208850" y="61979"/>
                </a:lnTo>
                <a:lnTo>
                  <a:pt x="210518" y="63646"/>
                </a:lnTo>
                <a:lnTo>
                  <a:pt x="210518" y="65681"/>
                </a:lnTo>
                <a:close/>
                <a:moveTo>
                  <a:pt x="201077" y="61178"/>
                </a:moveTo>
                <a:lnTo>
                  <a:pt x="204813" y="57475"/>
                </a:lnTo>
                <a:lnTo>
                  <a:pt x="210518" y="57475"/>
                </a:lnTo>
                <a:lnTo>
                  <a:pt x="210518" y="59510"/>
                </a:lnTo>
                <a:lnTo>
                  <a:pt x="208850" y="61178"/>
                </a:lnTo>
                <a:close/>
                <a:moveTo>
                  <a:pt x="210618" y="56108"/>
                </a:moveTo>
                <a:lnTo>
                  <a:pt x="209083" y="54573"/>
                </a:lnTo>
                <a:lnTo>
                  <a:pt x="209083" y="49903"/>
                </a:lnTo>
                <a:lnTo>
                  <a:pt x="212419" y="46568"/>
                </a:lnTo>
                <a:lnTo>
                  <a:pt x="214587" y="46568"/>
                </a:lnTo>
                <a:lnTo>
                  <a:pt x="210618" y="50537"/>
                </a:lnTo>
                <a:lnTo>
                  <a:pt x="210618" y="56108"/>
                </a:lnTo>
                <a:close/>
                <a:moveTo>
                  <a:pt x="212419" y="45800"/>
                </a:moveTo>
                <a:lnTo>
                  <a:pt x="209083" y="42465"/>
                </a:lnTo>
                <a:lnTo>
                  <a:pt x="209083" y="37795"/>
                </a:lnTo>
                <a:lnTo>
                  <a:pt x="210618" y="36260"/>
                </a:lnTo>
                <a:lnTo>
                  <a:pt x="210618" y="41831"/>
                </a:lnTo>
                <a:lnTo>
                  <a:pt x="214587" y="45800"/>
                </a:lnTo>
                <a:close/>
                <a:moveTo>
                  <a:pt x="208549" y="37228"/>
                </a:moveTo>
                <a:lnTo>
                  <a:pt x="203846" y="37228"/>
                </a:lnTo>
                <a:lnTo>
                  <a:pt x="200544" y="33892"/>
                </a:lnTo>
                <a:lnTo>
                  <a:pt x="200544" y="31757"/>
                </a:lnTo>
                <a:lnTo>
                  <a:pt x="204480" y="35693"/>
                </a:lnTo>
                <a:lnTo>
                  <a:pt x="204647" y="35693"/>
                </a:lnTo>
                <a:lnTo>
                  <a:pt x="210084" y="35693"/>
                </a:lnTo>
                <a:close/>
                <a:moveTo>
                  <a:pt x="199743" y="33892"/>
                </a:moveTo>
                <a:lnTo>
                  <a:pt x="196441" y="37228"/>
                </a:lnTo>
                <a:lnTo>
                  <a:pt x="191737" y="37228"/>
                </a:lnTo>
                <a:lnTo>
                  <a:pt x="190203" y="35693"/>
                </a:lnTo>
                <a:lnTo>
                  <a:pt x="195807" y="35693"/>
                </a:lnTo>
                <a:lnTo>
                  <a:pt x="199743" y="31757"/>
                </a:lnTo>
                <a:close/>
                <a:moveTo>
                  <a:pt x="188869" y="41497"/>
                </a:moveTo>
                <a:lnTo>
                  <a:pt x="185133" y="45233"/>
                </a:lnTo>
                <a:lnTo>
                  <a:pt x="185133" y="37494"/>
                </a:lnTo>
                <a:lnTo>
                  <a:pt x="186801" y="35793"/>
                </a:lnTo>
                <a:lnTo>
                  <a:pt x="188835" y="35793"/>
                </a:lnTo>
                <a:lnTo>
                  <a:pt x="188835" y="41497"/>
                </a:lnTo>
                <a:close/>
                <a:moveTo>
                  <a:pt x="184332" y="45233"/>
                </a:moveTo>
                <a:lnTo>
                  <a:pt x="180629" y="41497"/>
                </a:lnTo>
                <a:lnTo>
                  <a:pt x="180629" y="35793"/>
                </a:lnTo>
                <a:lnTo>
                  <a:pt x="182664" y="35793"/>
                </a:lnTo>
                <a:lnTo>
                  <a:pt x="184332" y="37461"/>
                </a:lnTo>
                <a:lnTo>
                  <a:pt x="184332" y="45233"/>
                </a:lnTo>
                <a:close/>
                <a:moveTo>
                  <a:pt x="177761" y="37228"/>
                </a:moveTo>
                <a:lnTo>
                  <a:pt x="173057" y="37228"/>
                </a:lnTo>
                <a:lnTo>
                  <a:pt x="169755" y="33892"/>
                </a:lnTo>
                <a:lnTo>
                  <a:pt x="169755" y="31757"/>
                </a:lnTo>
                <a:lnTo>
                  <a:pt x="173691" y="35693"/>
                </a:lnTo>
                <a:lnTo>
                  <a:pt x="179262" y="35693"/>
                </a:lnTo>
                <a:close/>
                <a:moveTo>
                  <a:pt x="168954" y="33892"/>
                </a:moveTo>
                <a:lnTo>
                  <a:pt x="165619" y="37228"/>
                </a:lnTo>
                <a:lnTo>
                  <a:pt x="160949" y="37228"/>
                </a:lnTo>
                <a:lnTo>
                  <a:pt x="159414" y="35693"/>
                </a:lnTo>
                <a:lnTo>
                  <a:pt x="164852" y="35693"/>
                </a:lnTo>
                <a:lnTo>
                  <a:pt x="164985" y="35693"/>
                </a:lnTo>
                <a:lnTo>
                  <a:pt x="168954" y="31757"/>
                </a:lnTo>
                <a:close/>
                <a:moveTo>
                  <a:pt x="158047" y="41497"/>
                </a:moveTo>
                <a:lnTo>
                  <a:pt x="154344" y="45233"/>
                </a:lnTo>
                <a:lnTo>
                  <a:pt x="154344" y="37494"/>
                </a:lnTo>
                <a:lnTo>
                  <a:pt x="156012" y="35793"/>
                </a:lnTo>
                <a:lnTo>
                  <a:pt x="158047" y="35793"/>
                </a:lnTo>
                <a:lnTo>
                  <a:pt x="158047" y="41497"/>
                </a:lnTo>
                <a:close/>
                <a:moveTo>
                  <a:pt x="153543" y="45233"/>
                </a:moveTo>
                <a:lnTo>
                  <a:pt x="149841" y="41497"/>
                </a:lnTo>
                <a:lnTo>
                  <a:pt x="149841" y="35793"/>
                </a:lnTo>
                <a:lnTo>
                  <a:pt x="151876" y="35793"/>
                </a:lnTo>
                <a:lnTo>
                  <a:pt x="153543" y="37461"/>
                </a:lnTo>
                <a:lnTo>
                  <a:pt x="153543" y="45233"/>
                </a:lnTo>
                <a:close/>
                <a:moveTo>
                  <a:pt x="146939" y="37228"/>
                </a:moveTo>
                <a:lnTo>
                  <a:pt x="142269" y="37228"/>
                </a:lnTo>
                <a:lnTo>
                  <a:pt x="138933" y="33892"/>
                </a:lnTo>
                <a:lnTo>
                  <a:pt x="138933" y="31757"/>
                </a:lnTo>
                <a:lnTo>
                  <a:pt x="142903" y="35693"/>
                </a:lnTo>
                <a:lnTo>
                  <a:pt x="143069" y="35693"/>
                </a:lnTo>
                <a:lnTo>
                  <a:pt x="148473" y="35693"/>
                </a:lnTo>
                <a:close/>
                <a:moveTo>
                  <a:pt x="138166" y="33892"/>
                </a:moveTo>
                <a:lnTo>
                  <a:pt x="134830" y="37228"/>
                </a:lnTo>
                <a:lnTo>
                  <a:pt x="130160" y="37228"/>
                </a:lnTo>
                <a:lnTo>
                  <a:pt x="128626" y="35693"/>
                </a:lnTo>
                <a:lnTo>
                  <a:pt x="134196" y="35693"/>
                </a:lnTo>
                <a:lnTo>
                  <a:pt x="138166" y="31757"/>
                </a:lnTo>
                <a:close/>
                <a:moveTo>
                  <a:pt x="127258" y="41497"/>
                </a:moveTo>
                <a:lnTo>
                  <a:pt x="123555" y="45233"/>
                </a:lnTo>
                <a:lnTo>
                  <a:pt x="123555" y="37494"/>
                </a:lnTo>
                <a:lnTo>
                  <a:pt x="125223" y="35793"/>
                </a:lnTo>
                <a:lnTo>
                  <a:pt x="127258" y="35793"/>
                </a:lnTo>
                <a:close/>
                <a:moveTo>
                  <a:pt x="122755" y="45233"/>
                </a:moveTo>
                <a:lnTo>
                  <a:pt x="119052" y="41497"/>
                </a:lnTo>
                <a:lnTo>
                  <a:pt x="119052" y="35793"/>
                </a:lnTo>
                <a:lnTo>
                  <a:pt x="121087" y="35793"/>
                </a:lnTo>
                <a:lnTo>
                  <a:pt x="122755" y="37461"/>
                </a:lnTo>
                <a:close/>
                <a:moveTo>
                  <a:pt x="116150" y="37228"/>
                </a:moveTo>
                <a:lnTo>
                  <a:pt x="111480" y="37228"/>
                </a:lnTo>
                <a:lnTo>
                  <a:pt x="108144" y="33892"/>
                </a:lnTo>
                <a:lnTo>
                  <a:pt x="108144" y="31757"/>
                </a:lnTo>
                <a:lnTo>
                  <a:pt x="112114" y="35693"/>
                </a:lnTo>
                <a:lnTo>
                  <a:pt x="117685" y="35693"/>
                </a:lnTo>
                <a:close/>
                <a:moveTo>
                  <a:pt x="107377" y="33892"/>
                </a:moveTo>
                <a:lnTo>
                  <a:pt x="104041" y="37228"/>
                </a:lnTo>
                <a:lnTo>
                  <a:pt x="99371" y="37228"/>
                </a:lnTo>
                <a:lnTo>
                  <a:pt x="97837" y="35693"/>
                </a:lnTo>
                <a:lnTo>
                  <a:pt x="103241" y="35693"/>
                </a:lnTo>
                <a:lnTo>
                  <a:pt x="103408" y="35693"/>
                </a:lnTo>
                <a:lnTo>
                  <a:pt x="107377" y="31757"/>
                </a:lnTo>
                <a:close/>
                <a:moveTo>
                  <a:pt x="96469" y="41497"/>
                </a:moveTo>
                <a:lnTo>
                  <a:pt x="92767" y="45233"/>
                </a:lnTo>
                <a:lnTo>
                  <a:pt x="92767" y="37494"/>
                </a:lnTo>
                <a:lnTo>
                  <a:pt x="94435" y="35793"/>
                </a:lnTo>
                <a:lnTo>
                  <a:pt x="96469" y="35793"/>
                </a:lnTo>
                <a:close/>
                <a:moveTo>
                  <a:pt x="91966" y="45233"/>
                </a:moveTo>
                <a:lnTo>
                  <a:pt x="88264" y="41497"/>
                </a:lnTo>
                <a:lnTo>
                  <a:pt x="88264" y="35793"/>
                </a:lnTo>
                <a:lnTo>
                  <a:pt x="90298" y="35793"/>
                </a:lnTo>
                <a:lnTo>
                  <a:pt x="91966" y="37461"/>
                </a:lnTo>
                <a:close/>
                <a:moveTo>
                  <a:pt x="85361" y="37228"/>
                </a:moveTo>
                <a:lnTo>
                  <a:pt x="80691" y="37228"/>
                </a:lnTo>
                <a:lnTo>
                  <a:pt x="77356" y="33892"/>
                </a:lnTo>
                <a:lnTo>
                  <a:pt x="77356" y="31757"/>
                </a:lnTo>
                <a:lnTo>
                  <a:pt x="81325" y="35693"/>
                </a:lnTo>
                <a:lnTo>
                  <a:pt x="81492" y="35693"/>
                </a:lnTo>
                <a:lnTo>
                  <a:pt x="86896" y="35693"/>
                </a:lnTo>
                <a:close/>
                <a:moveTo>
                  <a:pt x="76589" y="33892"/>
                </a:moveTo>
                <a:lnTo>
                  <a:pt x="73253" y="37228"/>
                </a:lnTo>
                <a:lnTo>
                  <a:pt x="68583" y="37228"/>
                </a:lnTo>
                <a:lnTo>
                  <a:pt x="67048" y="35693"/>
                </a:lnTo>
                <a:lnTo>
                  <a:pt x="72619" y="35693"/>
                </a:lnTo>
                <a:lnTo>
                  <a:pt x="76589" y="31757"/>
                </a:lnTo>
                <a:close/>
                <a:moveTo>
                  <a:pt x="65681" y="41497"/>
                </a:moveTo>
                <a:lnTo>
                  <a:pt x="61978" y="45233"/>
                </a:lnTo>
                <a:lnTo>
                  <a:pt x="61978" y="37494"/>
                </a:lnTo>
                <a:lnTo>
                  <a:pt x="63646" y="35793"/>
                </a:lnTo>
                <a:lnTo>
                  <a:pt x="65681" y="35793"/>
                </a:lnTo>
                <a:close/>
                <a:moveTo>
                  <a:pt x="61178" y="45233"/>
                </a:moveTo>
                <a:lnTo>
                  <a:pt x="57475" y="41497"/>
                </a:lnTo>
                <a:lnTo>
                  <a:pt x="57475" y="35793"/>
                </a:lnTo>
                <a:lnTo>
                  <a:pt x="59510" y="35793"/>
                </a:lnTo>
                <a:lnTo>
                  <a:pt x="61178" y="37461"/>
                </a:lnTo>
                <a:close/>
                <a:moveTo>
                  <a:pt x="54573" y="37228"/>
                </a:moveTo>
                <a:lnTo>
                  <a:pt x="49903" y="37228"/>
                </a:lnTo>
                <a:lnTo>
                  <a:pt x="46567" y="33892"/>
                </a:lnTo>
                <a:lnTo>
                  <a:pt x="46567" y="31757"/>
                </a:lnTo>
                <a:lnTo>
                  <a:pt x="50537" y="35693"/>
                </a:lnTo>
                <a:lnTo>
                  <a:pt x="56107" y="35693"/>
                </a:lnTo>
                <a:close/>
                <a:moveTo>
                  <a:pt x="45767" y="33892"/>
                </a:moveTo>
                <a:lnTo>
                  <a:pt x="42464" y="37228"/>
                </a:lnTo>
                <a:lnTo>
                  <a:pt x="37761" y="37228"/>
                </a:lnTo>
                <a:lnTo>
                  <a:pt x="36226" y="35693"/>
                </a:lnTo>
                <a:lnTo>
                  <a:pt x="41664" y="35693"/>
                </a:lnTo>
                <a:lnTo>
                  <a:pt x="41830" y="35693"/>
                </a:lnTo>
                <a:lnTo>
                  <a:pt x="45767" y="31757"/>
                </a:lnTo>
                <a:lnTo>
                  <a:pt x="45767" y="33892"/>
                </a:lnTo>
                <a:close/>
                <a:moveTo>
                  <a:pt x="34892" y="41497"/>
                </a:moveTo>
                <a:lnTo>
                  <a:pt x="31189" y="45233"/>
                </a:lnTo>
                <a:lnTo>
                  <a:pt x="31189" y="37494"/>
                </a:lnTo>
                <a:lnTo>
                  <a:pt x="32857" y="35793"/>
                </a:lnTo>
                <a:lnTo>
                  <a:pt x="34892" y="35793"/>
                </a:lnTo>
                <a:close/>
                <a:moveTo>
                  <a:pt x="34892" y="50871"/>
                </a:moveTo>
                <a:lnTo>
                  <a:pt x="34892" y="56575"/>
                </a:lnTo>
                <a:lnTo>
                  <a:pt x="32857" y="56575"/>
                </a:lnTo>
                <a:lnTo>
                  <a:pt x="31189" y="54874"/>
                </a:lnTo>
                <a:lnTo>
                  <a:pt x="31189" y="47135"/>
                </a:lnTo>
                <a:close/>
                <a:moveTo>
                  <a:pt x="32424" y="57242"/>
                </a:moveTo>
                <a:lnTo>
                  <a:pt x="32691" y="57375"/>
                </a:lnTo>
                <a:lnTo>
                  <a:pt x="34592" y="57375"/>
                </a:lnTo>
                <a:lnTo>
                  <a:pt x="33291" y="58643"/>
                </a:lnTo>
                <a:lnTo>
                  <a:pt x="31990" y="58643"/>
                </a:lnTo>
                <a:lnTo>
                  <a:pt x="31189" y="57809"/>
                </a:lnTo>
                <a:lnTo>
                  <a:pt x="31189" y="56008"/>
                </a:lnTo>
                <a:close/>
                <a:moveTo>
                  <a:pt x="33725" y="59077"/>
                </a:moveTo>
                <a:lnTo>
                  <a:pt x="34992" y="57776"/>
                </a:lnTo>
                <a:lnTo>
                  <a:pt x="34992" y="59844"/>
                </a:lnTo>
                <a:lnTo>
                  <a:pt x="36360" y="61178"/>
                </a:lnTo>
                <a:lnTo>
                  <a:pt x="34525" y="61178"/>
                </a:lnTo>
                <a:lnTo>
                  <a:pt x="33725" y="60377"/>
                </a:lnTo>
                <a:close/>
                <a:moveTo>
                  <a:pt x="34525" y="61979"/>
                </a:moveTo>
                <a:lnTo>
                  <a:pt x="36360" y="61979"/>
                </a:lnTo>
                <a:lnTo>
                  <a:pt x="34992" y="63313"/>
                </a:lnTo>
                <a:lnTo>
                  <a:pt x="34992" y="65381"/>
                </a:lnTo>
                <a:lnTo>
                  <a:pt x="33725" y="64080"/>
                </a:lnTo>
                <a:lnTo>
                  <a:pt x="33725" y="62779"/>
                </a:lnTo>
                <a:close/>
                <a:moveTo>
                  <a:pt x="32857" y="66582"/>
                </a:moveTo>
                <a:lnTo>
                  <a:pt x="34892" y="66582"/>
                </a:lnTo>
                <a:lnTo>
                  <a:pt x="34892" y="72286"/>
                </a:lnTo>
                <a:lnTo>
                  <a:pt x="31189" y="76022"/>
                </a:lnTo>
                <a:lnTo>
                  <a:pt x="31189" y="68250"/>
                </a:lnTo>
                <a:close/>
                <a:moveTo>
                  <a:pt x="34892" y="81659"/>
                </a:moveTo>
                <a:lnTo>
                  <a:pt x="34892" y="87363"/>
                </a:lnTo>
                <a:lnTo>
                  <a:pt x="32857" y="87363"/>
                </a:lnTo>
                <a:lnTo>
                  <a:pt x="31189" y="85696"/>
                </a:lnTo>
                <a:lnTo>
                  <a:pt x="31189" y="77923"/>
                </a:lnTo>
                <a:close/>
                <a:moveTo>
                  <a:pt x="37761" y="85929"/>
                </a:moveTo>
                <a:lnTo>
                  <a:pt x="42464" y="85929"/>
                </a:lnTo>
                <a:lnTo>
                  <a:pt x="45767" y="89265"/>
                </a:lnTo>
                <a:lnTo>
                  <a:pt x="45767" y="91400"/>
                </a:lnTo>
                <a:lnTo>
                  <a:pt x="41830" y="87464"/>
                </a:lnTo>
                <a:lnTo>
                  <a:pt x="41664" y="87464"/>
                </a:lnTo>
                <a:lnTo>
                  <a:pt x="36260" y="87464"/>
                </a:lnTo>
                <a:close/>
                <a:moveTo>
                  <a:pt x="46567" y="89265"/>
                </a:moveTo>
                <a:lnTo>
                  <a:pt x="49903" y="85929"/>
                </a:lnTo>
                <a:lnTo>
                  <a:pt x="54573" y="85929"/>
                </a:lnTo>
                <a:lnTo>
                  <a:pt x="56107" y="87464"/>
                </a:lnTo>
                <a:lnTo>
                  <a:pt x="50537" y="87464"/>
                </a:lnTo>
                <a:lnTo>
                  <a:pt x="46567" y="91400"/>
                </a:lnTo>
                <a:close/>
                <a:moveTo>
                  <a:pt x="57475" y="81659"/>
                </a:moveTo>
                <a:lnTo>
                  <a:pt x="61178" y="77923"/>
                </a:lnTo>
                <a:lnTo>
                  <a:pt x="61178" y="85696"/>
                </a:lnTo>
                <a:lnTo>
                  <a:pt x="59510" y="87363"/>
                </a:lnTo>
                <a:lnTo>
                  <a:pt x="57475" y="87363"/>
                </a:lnTo>
                <a:close/>
                <a:moveTo>
                  <a:pt x="61978" y="77923"/>
                </a:moveTo>
                <a:lnTo>
                  <a:pt x="65681" y="81659"/>
                </a:lnTo>
                <a:lnTo>
                  <a:pt x="65681" y="87363"/>
                </a:lnTo>
                <a:lnTo>
                  <a:pt x="63646" y="87363"/>
                </a:lnTo>
                <a:lnTo>
                  <a:pt x="61978" y="85662"/>
                </a:lnTo>
                <a:close/>
                <a:moveTo>
                  <a:pt x="68583" y="85929"/>
                </a:moveTo>
                <a:lnTo>
                  <a:pt x="73253" y="85929"/>
                </a:lnTo>
                <a:lnTo>
                  <a:pt x="76555" y="89265"/>
                </a:lnTo>
                <a:lnTo>
                  <a:pt x="76555" y="91400"/>
                </a:lnTo>
                <a:lnTo>
                  <a:pt x="72619" y="87464"/>
                </a:lnTo>
                <a:lnTo>
                  <a:pt x="67048" y="87464"/>
                </a:lnTo>
                <a:close/>
                <a:moveTo>
                  <a:pt x="77356" y="89265"/>
                </a:moveTo>
                <a:lnTo>
                  <a:pt x="80691" y="85929"/>
                </a:lnTo>
                <a:lnTo>
                  <a:pt x="85361" y="85929"/>
                </a:lnTo>
                <a:lnTo>
                  <a:pt x="86896" y="87464"/>
                </a:lnTo>
                <a:lnTo>
                  <a:pt x="81492" y="87464"/>
                </a:lnTo>
                <a:lnTo>
                  <a:pt x="81325" y="87464"/>
                </a:lnTo>
                <a:lnTo>
                  <a:pt x="77356" y="91400"/>
                </a:lnTo>
                <a:close/>
                <a:moveTo>
                  <a:pt x="88264" y="81659"/>
                </a:moveTo>
                <a:lnTo>
                  <a:pt x="91966" y="77923"/>
                </a:lnTo>
                <a:lnTo>
                  <a:pt x="91966" y="85696"/>
                </a:lnTo>
                <a:lnTo>
                  <a:pt x="90298" y="87363"/>
                </a:lnTo>
                <a:lnTo>
                  <a:pt x="88264" y="87363"/>
                </a:lnTo>
                <a:close/>
                <a:moveTo>
                  <a:pt x="92767" y="77923"/>
                </a:moveTo>
                <a:lnTo>
                  <a:pt x="96469" y="81659"/>
                </a:lnTo>
                <a:lnTo>
                  <a:pt x="96469" y="87363"/>
                </a:lnTo>
                <a:lnTo>
                  <a:pt x="94435" y="87363"/>
                </a:lnTo>
                <a:lnTo>
                  <a:pt x="92767" y="85662"/>
                </a:lnTo>
                <a:close/>
                <a:moveTo>
                  <a:pt x="99371" y="85929"/>
                </a:moveTo>
                <a:lnTo>
                  <a:pt x="104041" y="85929"/>
                </a:lnTo>
                <a:lnTo>
                  <a:pt x="107377" y="89265"/>
                </a:lnTo>
                <a:lnTo>
                  <a:pt x="107377" y="91400"/>
                </a:lnTo>
                <a:lnTo>
                  <a:pt x="103408" y="87464"/>
                </a:lnTo>
                <a:lnTo>
                  <a:pt x="103241" y="87464"/>
                </a:lnTo>
                <a:lnTo>
                  <a:pt x="97837" y="87464"/>
                </a:lnTo>
                <a:close/>
                <a:moveTo>
                  <a:pt x="108144" y="89265"/>
                </a:moveTo>
                <a:lnTo>
                  <a:pt x="111480" y="85929"/>
                </a:lnTo>
                <a:lnTo>
                  <a:pt x="116150" y="85929"/>
                </a:lnTo>
                <a:lnTo>
                  <a:pt x="117685" y="87464"/>
                </a:lnTo>
                <a:lnTo>
                  <a:pt x="112114" y="87464"/>
                </a:lnTo>
                <a:lnTo>
                  <a:pt x="108144" y="91400"/>
                </a:lnTo>
                <a:lnTo>
                  <a:pt x="108144" y="89265"/>
                </a:lnTo>
                <a:close/>
                <a:moveTo>
                  <a:pt x="119052" y="81659"/>
                </a:moveTo>
                <a:lnTo>
                  <a:pt x="122755" y="77923"/>
                </a:lnTo>
                <a:lnTo>
                  <a:pt x="122755" y="85696"/>
                </a:lnTo>
                <a:lnTo>
                  <a:pt x="121087" y="87363"/>
                </a:lnTo>
                <a:lnTo>
                  <a:pt x="119052" y="87363"/>
                </a:lnTo>
                <a:close/>
                <a:moveTo>
                  <a:pt x="123555" y="77923"/>
                </a:moveTo>
                <a:lnTo>
                  <a:pt x="127258" y="81659"/>
                </a:lnTo>
                <a:lnTo>
                  <a:pt x="127258" y="87363"/>
                </a:lnTo>
                <a:lnTo>
                  <a:pt x="125223" y="87363"/>
                </a:lnTo>
                <a:lnTo>
                  <a:pt x="123555" y="85662"/>
                </a:lnTo>
                <a:lnTo>
                  <a:pt x="123555" y="77923"/>
                </a:lnTo>
                <a:close/>
                <a:moveTo>
                  <a:pt x="130160" y="85929"/>
                </a:moveTo>
                <a:lnTo>
                  <a:pt x="134830" y="85929"/>
                </a:lnTo>
                <a:lnTo>
                  <a:pt x="138166" y="89265"/>
                </a:lnTo>
                <a:lnTo>
                  <a:pt x="138166" y="91400"/>
                </a:lnTo>
                <a:lnTo>
                  <a:pt x="134196" y="87464"/>
                </a:lnTo>
                <a:lnTo>
                  <a:pt x="128626" y="87464"/>
                </a:lnTo>
                <a:close/>
                <a:moveTo>
                  <a:pt x="138933" y="89265"/>
                </a:moveTo>
                <a:lnTo>
                  <a:pt x="142269" y="85929"/>
                </a:lnTo>
                <a:lnTo>
                  <a:pt x="146939" y="85929"/>
                </a:lnTo>
                <a:lnTo>
                  <a:pt x="148473" y="87464"/>
                </a:lnTo>
                <a:lnTo>
                  <a:pt x="143069" y="87464"/>
                </a:lnTo>
                <a:lnTo>
                  <a:pt x="142903" y="87464"/>
                </a:lnTo>
                <a:lnTo>
                  <a:pt x="138933" y="91400"/>
                </a:lnTo>
                <a:close/>
                <a:moveTo>
                  <a:pt x="149841" y="81659"/>
                </a:moveTo>
                <a:lnTo>
                  <a:pt x="153543" y="77923"/>
                </a:lnTo>
                <a:lnTo>
                  <a:pt x="153543" y="85696"/>
                </a:lnTo>
                <a:lnTo>
                  <a:pt x="151876" y="87363"/>
                </a:lnTo>
                <a:lnTo>
                  <a:pt x="149841" y="87363"/>
                </a:lnTo>
                <a:lnTo>
                  <a:pt x="149841" y="81659"/>
                </a:lnTo>
                <a:close/>
                <a:moveTo>
                  <a:pt x="154344" y="77923"/>
                </a:moveTo>
                <a:lnTo>
                  <a:pt x="158047" y="81659"/>
                </a:lnTo>
                <a:lnTo>
                  <a:pt x="158047" y="87363"/>
                </a:lnTo>
                <a:lnTo>
                  <a:pt x="156012" y="87363"/>
                </a:lnTo>
                <a:lnTo>
                  <a:pt x="154344" y="85662"/>
                </a:lnTo>
                <a:lnTo>
                  <a:pt x="154344" y="77923"/>
                </a:lnTo>
                <a:close/>
                <a:moveTo>
                  <a:pt x="160949" y="85929"/>
                </a:moveTo>
                <a:lnTo>
                  <a:pt x="165619" y="85929"/>
                </a:lnTo>
                <a:lnTo>
                  <a:pt x="168954" y="89265"/>
                </a:lnTo>
                <a:lnTo>
                  <a:pt x="168954" y="91400"/>
                </a:lnTo>
                <a:lnTo>
                  <a:pt x="164985" y="87464"/>
                </a:lnTo>
                <a:lnTo>
                  <a:pt x="164852" y="87464"/>
                </a:lnTo>
                <a:lnTo>
                  <a:pt x="159414" y="87464"/>
                </a:lnTo>
                <a:close/>
                <a:moveTo>
                  <a:pt x="169755" y="89265"/>
                </a:moveTo>
                <a:lnTo>
                  <a:pt x="173057" y="85929"/>
                </a:lnTo>
                <a:lnTo>
                  <a:pt x="177761" y="85929"/>
                </a:lnTo>
                <a:lnTo>
                  <a:pt x="179262" y="87464"/>
                </a:lnTo>
                <a:lnTo>
                  <a:pt x="173691" y="87464"/>
                </a:lnTo>
                <a:lnTo>
                  <a:pt x="169755" y="91400"/>
                </a:lnTo>
                <a:close/>
                <a:moveTo>
                  <a:pt x="180629" y="81659"/>
                </a:moveTo>
                <a:lnTo>
                  <a:pt x="184332" y="77923"/>
                </a:lnTo>
                <a:lnTo>
                  <a:pt x="184332" y="85696"/>
                </a:lnTo>
                <a:lnTo>
                  <a:pt x="182664" y="87363"/>
                </a:lnTo>
                <a:lnTo>
                  <a:pt x="180629" y="87363"/>
                </a:lnTo>
                <a:lnTo>
                  <a:pt x="180629" y="81659"/>
                </a:lnTo>
                <a:close/>
                <a:moveTo>
                  <a:pt x="185133" y="77923"/>
                </a:moveTo>
                <a:lnTo>
                  <a:pt x="188869" y="81659"/>
                </a:lnTo>
                <a:lnTo>
                  <a:pt x="188869" y="87363"/>
                </a:lnTo>
                <a:lnTo>
                  <a:pt x="186801" y="87363"/>
                </a:lnTo>
                <a:lnTo>
                  <a:pt x="185133" y="85662"/>
                </a:lnTo>
                <a:lnTo>
                  <a:pt x="185133" y="77923"/>
                </a:lnTo>
                <a:close/>
                <a:moveTo>
                  <a:pt x="191737" y="85929"/>
                </a:moveTo>
                <a:lnTo>
                  <a:pt x="196441" y="85929"/>
                </a:lnTo>
                <a:lnTo>
                  <a:pt x="199743" y="89265"/>
                </a:lnTo>
                <a:lnTo>
                  <a:pt x="199743" y="91400"/>
                </a:lnTo>
                <a:lnTo>
                  <a:pt x="195807" y="87464"/>
                </a:lnTo>
                <a:lnTo>
                  <a:pt x="190203" y="87464"/>
                </a:lnTo>
                <a:close/>
                <a:moveTo>
                  <a:pt x="200544" y="89265"/>
                </a:moveTo>
                <a:lnTo>
                  <a:pt x="203846" y="85929"/>
                </a:lnTo>
                <a:lnTo>
                  <a:pt x="208549" y="85929"/>
                </a:lnTo>
                <a:lnTo>
                  <a:pt x="210084" y="87464"/>
                </a:lnTo>
                <a:lnTo>
                  <a:pt x="204647" y="87464"/>
                </a:lnTo>
                <a:lnTo>
                  <a:pt x="204480" y="87464"/>
                </a:lnTo>
                <a:lnTo>
                  <a:pt x="200544" y="91400"/>
                </a:lnTo>
                <a:close/>
                <a:moveTo>
                  <a:pt x="211418" y="81659"/>
                </a:moveTo>
                <a:lnTo>
                  <a:pt x="215154" y="77923"/>
                </a:lnTo>
                <a:lnTo>
                  <a:pt x="215154" y="85696"/>
                </a:lnTo>
                <a:lnTo>
                  <a:pt x="213453" y="87363"/>
                </a:lnTo>
                <a:lnTo>
                  <a:pt x="211418" y="87363"/>
                </a:lnTo>
                <a:lnTo>
                  <a:pt x="211418" y="81659"/>
                </a:lnTo>
                <a:close/>
                <a:moveTo>
                  <a:pt x="211418" y="72286"/>
                </a:moveTo>
                <a:lnTo>
                  <a:pt x="211418" y="66582"/>
                </a:lnTo>
                <a:lnTo>
                  <a:pt x="213453" y="66582"/>
                </a:lnTo>
                <a:lnTo>
                  <a:pt x="215154" y="68283"/>
                </a:lnTo>
                <a:lnTo>
                  <a:pt x="215154" y="76022"/>
                </a:lnTo>
                <a:close/>
                <a:moveTo>
                  <a:pt x="213887" y="65915"/>
                </a:moveTo>
                <a:lnTo>
                  <a:pt x="213620" y="65815"/>
                </a:lnTo>
                <a:lnTo>
                  <a:pt x="211718" y="65815"/>
                </a:lnTo>
                <a:lnTo>
                  <a:pt x="213019" y="64514"/>
                </a:lnTo>
                <a:lnTo>
                  <a:pt x="214320" y="64514"/>
                </a:lnTo>
                <a:lnTo>
                  <a:pt x="215154" y="65348"/>
                </a:lnTo>
                <a:lnTo>
                  <a:pt x="215154" y="67149"/>
                </a:lnTo>
                <a:close/>
                <a:moveTo>
                  <a:pt x="212586" y="64113"/>
                </a:moveTo>
                <a:lnTo>
                  <a:pt x="211318" y="65381"/>
                </a:lnTo>
                <a:lnTo>
                  <a:pt x="211318" y="63346"/>
                </a:lnTo>
                <a:lnTo>
                  <a:pt x="209950" y="61979"/>
                </a:lnTo>
                <a:lnTo>
                  <a:pt x="211785" y="61979"/>
                </a:lnTo>
                <a:lnTo>
                  <a:pt x="212586" y="62813"/>
                </a:lnTo>
                <a:lnTo>
                  <a:pt x="212586" y="64113"/>
                </a:lnTo>
                <a:close/>
                <a:moveTo>
                  <a:pt x="211785" y="61178"/>
                </a:moveTo>
                <a:lnTo>
                  <a:pt x="209950" y="61178"/>
                </a:lnTo>
                <a:lnTo>
                  <a:pt x="211318" y="59844"/>
                </a:lnTo>
                <a:lnTo>
                  <a:pt x="211318" y="57776"/>
                </a:lnTo>
                <a:lnTo>
                  <a:pt x="212586" y="59077"/>
                </a:lnTo>
                <a:lnTo>
                  <a:pt x="212586" y="60377"/>
                </a:lnTo>
                <a:close/>
                <a:moveTo>
                  <a:pt x="213453" y="56575"/>
                </a:moveTo>
                <a:lnTo>
                  <a:pt x="211418" y="56575"/>
                </a:lnTo>
                <a:lnTo>
                  <a:pt x="211418" y="50871"/>
                </a:lnTo>
                <a:lnTo>
                  <a:pt x="215154" y="47135"/>
                </a:lnTo>
                <a:lnTo>
                  <a:pt x="215154" y="54874"/>
                </a:lnTo>
                <a:close/>
                <a:moveTo>
                  <a:pt x="211418" y="41497"/>
                </a:moveTo>
                <a:lnTo>
                  <a:pt x="211418" y="35793"/>
                </a:lnTo>
                <a:lnTo>
                  <a:pt x="213453" y="35793"/>
                </a:lnTo>
                <a:lnTo>
                  <a:pt x="215154" y="37494"/>
                </a:lnTo>
                <a:lnTo>
                  <a:pt x="215154" y="45233"/>
                </a:lnTo>
                <a:close/>
                <a:moveTo>
                  <a:pt x="213887" y="35126"/>
                </a:moveTo>
                <a:lnTo>
                  <a:pt x="213620" y="34993"/>
                </a:lnTo>
                <a:lnTo>
                  <a:pt x="211718" y="34993"/>
                </a:lnTo>
                <a:lnTo>
                  <a:pt x="213019" y="33725"/>
                </a:lnTo>
                <a:lnTo>
                  <a:pt x="214320" y="33725"/>
                </a:lnTo>
                <a:lnTo>
                  <a:pt x="215154" y="34559"/>
                </a:lnTo>
                <a:lnTo>
                  <a:pt x="215154" y="36360"/>
                </a:lnTo>
                <a:close/>
                <a:moveTo>
                  <a:pt x="210518" y="32858"/>
                </a:moveTo>
                <a:lnTo>
                  <a:pt x="210518" y="34893"/>
                </a:lnTo>
                <a:lnTo>
                  <a:pt x="204813" y="34893"/>
                </a:lnTo>
                <a:lnTo>
                  <a:pt x="201077" y="31190"/>
                </a:lnTo>
                <a:lnTo>
                  <a:pt x="208850" y="31190"/>
                </a:lnTo>
                <a:close/>
                <a:moveTo>
                  <a:pt x="195473" y="34893"/>
                </a:moveTo>
                <a:lnTo>
                  <a:pt x="189736" y="34893"/>
                </a:lnTo>
                <a:lnTo>
                  <a:pt x="189736" y="32858"/>
                </a:lnTo>
                <a:lnTo>
                  <a:pt x="191437" y="31190"/>
                </a:lnTo>
                <a:lnTo>
                  <a:pt x="199176" y="31190"/>
                </a:lnTo>
                <a:close/>
                <a:moveTo>
                  <a:pt x="187268" y="33725"/>
                </a:moveTo>
                <a:lnTo>
                  <a:pt x="188535" y="34993"/>
                </a:lnTo>
                <a:lnTo>
                  <a:pt x="186667" y="34993"/>
                </a:lnTo>
                <a:lnTo>
                  <a:pt x="186367" y="35126"/>
                </a:lnTo>
                <a:lnTo>
                  <a:pt x="185133" y="36360"/>
                </a:lnTo>
                <a:lnTo>
                  <a:pt x="185133" y="34559"/>
                </a:lnTo>
                <a:lnTo>
                  <a:pt x="185967" y="33725"/>
                </a:lnTo>
                <a:lnTo>
                  <a:pt x="187268" y="33725"/>
                </a:lnTo>
                <a:close/>
                <a:moveTo>
                  <a:pt x="184332" y="36360"/>
                </a:moveTo>
                <a:lnTo>
                  <a:pt x="183098" y="35126"/>
                </a:lnTo>
                <a:lnTo>
                  <a:pt x="182831" y="34993"/>
                </a:lnTo>
                <a:lnTo>
                  <a:pt x="180930" y="34993"/>
                </a:lnTo>
                <a:lnTo>
                  <a:pt x="182231" y="33725"/>
                </a:lnTo>
                <a:lnTo>
                  <a:pt x="183532" y="33725"/>
                </a:lnTo>
                <a:lnTo>
                  <a:pt x="184332" y="34559"/>
                </a:lnTo>
                <a:close/>
                <a:moveTo>
                  <a:pt x="179729" y="32858"/>
                </a:moveTo>
                <a:lnTo>
                  <a:pt x="179729" y="34893"/>
                </a:lnTo>
                <a:lnTo>
                  <a:pt x="174025" y="34893"/>
                </a:lnTo>
                <a:lnTo>
                  <a:pt x="170289" y="31190"/>
                </a:lnTo>
                <a:lnTo>
                  <a:pt x="178061" y="31190"/>
                </a:lnTo>
                <a:close/>
                <a:moveTo>
                  <a:pt x="164685" y="34893"/>
                </a:moveTo>
                <a:lnTo>
                  <a:pt x="158947" y="34893"/>
                </a:lnTo>
                <a:lnTo>
                  <a:pt x="158947" y="32858"/>
                </a:lnTo>
                <a:lnTo>
                  <a:pt x="160649" y="31190"/>
                </a:lnTo>
                <a:lnTo>
                  <a:pt x="168387" y="31190"/>
                </a:lnTo>
                <a:close/>
                <a:moveTo>
                  <a:pt x="156479" y="33725"/>
                </a:moveTo>
                <a:lnTo>
                  <a:pt x="157746" y="34993"/>
                </a:lnTo>
                <a:lnTo>
                  <a:pt x="155878" y="34993"/>
                </a:lnTo>
                <a:lnTo>
                  <a:pt x="155578" y="35126"/>
                </a:lnTo>
                <a:lnTo>
                  <a:pt x="154344" y="36360"/>
                </a:lnTo>
                <a:lnTo>
                  <a:pt x="154344" y="34559"/>
                </a:lnTo>
                <a:lnTo>
                  <a:pt x="155178" y="33725"/>
                </a:lnTo>
                <a:lnTo>
                  <a:pt x="156479" y="33725"/>
                </a:lnTo>
                <a:close/>
                <a:moveTo>
                  <a:pt x="153543" y="36360"/>
                </a:moveTo>
                <a:lnTo>
                  <a:pt x="152309" y="35126"/>
                </a:lnTo>
                <a:lnTo>
                  <a:pt x="152042" y="34993"/>
                </a:lnTo>
                <a:lnTo>
                  <a:pt x="150141" y="34993"/>
                </a:lnTo>
                <a:lnTo>
                  <a:pt x="151442" y="33725"/>
                </a:lnTo>
                <a:lnTo>
                  <a:pt x="152743" y="33725"/>
                </a:lnTo>
                <a:lnTo>
                  <a:pt x="153543" y="34559"/>
                </a:lnTo>
                <a:close/>
                <a:moveTo>
                  <a:pt x="148940" y="32858"/>
                </a:moveTo>
                <a:lnTo>
                  <a:pt x="148940" y="34893"/>
                </a:lnTo>
                <a:lnTo>
                  <a:pt x="143236" y="34893"/>
                </a:lnTo>
                <a:lnTo>
                  <a:pt x="139500" y="31190"/>
                </a:lnTo>
                <a:lnTo>
                  <a:pt x="147239" y="31190"/>
                </a:lnTo>
                <a:close/>
                <a:moveTo>
                  <a:pt x="133896" y="34893"/>
                </a:moveTo>
                <a:lnTo>
                  <a:pt x="128159" y="34893"/>
                </a:lnTo>
                <a:lnTo>
                  <a:pt x="128159" y="32858"/>
                </a:lnTo>
                <a:lnTo>
                  <a:pt x="129860" y="31190"/>
                </a:lnTo>
                <a:lnTo>
                  <a:pt x="137599" y="31190"/>
                </a:lnTo>
                <a:close/>
                <a:moveTo>
                  <a:pt x="125690" y="33725"/>
                </a:moveTo>
                <a:lnTo>
                  <a:pt x="126958" y="34993"/>
                </a:lnTo>
                <a:lnTo>
                  <a:pt x="125056" y="34993"/>
                </a:lnTo>
                <a:lnTo>
                  <a:pt x="124790" y="35126"/>
                </a:lnTo>
                <a:lnTo>
                  <a:pt x="123555" y="36360"/>
                </a:lnTo>
                <a:lnTo>
                  <a:pt x="123555" y="34559"/>
                </a:lnTo>
                <a:lnTo>
                  <a:pt x="124389" y="33725"/>
                </a:lnTo>
                <a:lnTo>
                  <a:pt x="125690" y="33725"/>
                </a:lnTo>
                <a:close/>
                <a:moveTo>
                  <a:pt x="122755" y="36360"/>
                </a:moveTo>
                <a:lnTo>
                  <a:pt x="121521" y="35126"/>
                </a:lnTo>
                <a:lnTo>
                  <a:pt x="121254" y="34993"/>
                </a:lnTo>
                <a:lnTo>
                  <a:pt x="119352" y="34993"/>
                </a:lnTo>
                <a:lnTo>
                  <a:pt x="120653" y="33725"/>
                </a:lnTo>
                <a:lnTo>
                  <a:pt x="121954" y="33725"/>
                </a:lnTo>
                <a:lnTo>
                  <a:pt x="122755" y="34559"/>
                </a:lnTo>
                <a:lnTo>
                  <a:pt x="122755" y="36360"/>
                </a:lnTo>
                <a:close/>
                <a:moveTo>
                  <a:pt x="118152" y="32858"/>
                </a:moveTo>
                <a:lnTo>
                  <a:pt x="118152" y="34893"/>
                </a:lnTo>
                <a:lnTo>
                  <a:pt x="112447" y="34893"/>
                </a:lnTo>
                <a:lnTo>
                  <a:pt x="108711" y="31190"/>
                </a:lnTo>
                <a:lnTo>
                  <a:pt x="116450" y="31190"/>
                </a:lnTo>
                <a:close/>
                <a:moveTo>
                  <a:pt x="103074" y="34893"/>
                </a:moveTo>
                <a:lnTo>
                  <a:pt x="97370" y="34893"/>
                </a:lnTo>
                <a:lnTo>
                  <a:pt x="97370" y="32858"/>
                </a:lnTo>
                <a:lnTo>
                  <a:pt x="99071" y="31190"/>
                </a:lnTo>
                <a:lnTo>
                  <a:pt x="106810" y="31190"/>
                </a:lnTo>
                <a:close/>
                <a:moveTo>
                  <a:pt x="94868" y="33725"/>
                </a:moveTo>
                <a:lnTo>
                  <a:pt x="96169" y="34993"/>
                </a:lnTo>
                <a:lnTo>
                  <a:pt x="94268" y="34993"/>
                </a:lnTo>
                <a:lnTo>
                  <a:pt x="94001" y="35126"/>
                </a:lnTo>
                <a:lnTo>
                  <a:pt x="92767" y="36360"/>
                </a:lnTo>
                <a:lnTo>
                  <a:pt x="92767" y="34559"/>
                </a:lnTo>
                <a:lnTo>
                  <a:pt x="93567" y="33725"/>
                </a:lnTo>
                <a:lnTo>
                  <a:pt x="94868" y="33725"/>
                </a:lnTo>
                <a:close/>
                <a:moveTo>
                  <a:pt x="91966" y="36360"/>
                </a:moveTo>
                <a:lnTo>
                  <a:pt x="90732" y="35126"/>
                </a:lnTo>
                <a:lnTo>
                  <a:pt x="90465" y="34993"/>
                </a:lnTo>
                <a:lnTo>
                  <a:pt x="88564" y="34993"/>
                </a:lnTo>
                <a:lnTo>
                  <a:pt x="89865" y="33725"/>
                </a:lnTo>
                <a:lnTo>
                  <a:pt x="91166" y="33725"/>
                </a:lnTo>
                <a:lnTo>
                  <a:pt x="91966" y="34559"/>
                </a:lnTo>
                <a:lnTo>
                  <a:pt x="91966" y="36360"/>
                </a:lnTo>
                <a:close/>
                <a:moveTo>
                  <a:pt x="87363" y="32858"/>
                </a:moveTo>
                <a:lnTo>
                  <a:pt x="87363" y="34893"/>
                </a:lnTo>
                <a:lnTo>
                  <a:pt x="81659" y="34893"/>
                </a:lnTo>
                <a:lnTo>
                  <a:pt x="77923" y="31190"/>
                </a:lnTo>
                <a:lnTo>
                  <a:pt x="85662" y="31190"/>
                </a:lnTo>
                <a:close/>
                <a:moveTo>
                  <a:pt x="72285" y="34893"/>
                </a:moveTo>
                <a:lnTo>
                  <a:pt x="66581" y="34893"/>
                </a:lnTo>
                <a:lnTo>
                  <a:pt x="66581" y="32858"/>
                </a:lnTo>
                <a:lnTo>
                  <a:pt x="68249" y="31190"/>
                </a:lnTo>
                <a:lnTo>
                  <a:pt x="76021" y="31190"/>
                </a:lnTo>
                <a:close/>
                <a:moveTo>
                  <a:pt x="64080" y="33725"/>
                </a:moveTo>
                <a:lnTo>
                  <a:pt x="65381" y="34993"/>
                </a:lnTo>
                <a:lnTo>
                  <a:pt x="63479" y="34993"/>
                </a:lnTo>
                <a:lnTo>
                  <a:pt x="63212" y="35126"/>
                </a:lnTo>
                <a:lnTo>
                  <a:pt x="61978" y="36360"/>
                </a:lnTo>
                <a:lnTo>
                  <a:pt x="61978" y="34559"/>
                </a:lnTo>
                <a:lnTo>
                  <a:pt x="62779" y="33725"/>
                </a:lnTo>
                <a:lnTo>
                  <a:pt x="64080" y="33725"/>
                </a:lnTo>
                <a:close/>
                <a:moveTo>
                  <a:pt x="61178" y="36360"/>
                </a:moveTo>
                <a:lnTo>
                  <a:pt x="59943" y="35126"/>
                </a:lnTo>
                <a:lnTo>
                  <a:pt x="59676" y="34993"/>
                </a:lnTo>
                <a:lnTo>
                  <a:pt x="57775" y="34993"/>
                </a:lnTo>
                <a:lnTo>
                  <a:pt x="59043" y="33725"/>
                </a:lnTo>
                <a:lnTo>
                  <a:pt x="60344" y="33725"/>
                </a:lnTo>
                <a:lnTo>
                  <a:pt x="61178" y="34559"/>
                </a:lnTo>
                <a:close/>
                <a:moveTo>
                  <a:pt x="56574" y="32858"/>
                </a:moveTo>
                <a:lnTo>
                  <a:pt x="56574" y="34893"/>
                </a:lnTo>
                <a:lnTo>
                  <a:pt x="50837" y="34893"/>
                </a:lnTo>
                <a:lnTo>
                  <a:pt x="47134" y="31190"/>
                </a:lnTo>
                <a:lnTo>
                  <a:pt x="54873" y="31190"/>
                </a:lnTo>
                <a:close/>
                <a:moveTo>
                  <a:pt x="41497" y="34893"/>
                </a:moveTo>
                <a:lnTo>
                  <a:pt x="35793" y="34893"/>
                </a:lnTo>
                <a:lnTo>
                  <a:pt x="35793" y="32858"/>
                </a:lnTo>
                <a:lnTo>
                  <a:pt x="37461" y="31190"/>
                </a:lnTo>
                <a:lnTo>
                  <a:pt x="45233" y="31190"/>
                </a:lnTo>
                <a:close/>
                <a:moveTo>
                  <a:pt x="33291" y="33725"/>
                </a:moveTo>
                <a:lnTo>
                  <a:pt x="34592" y="34993"/>
                </a:lnTo>
                <a:lnTo>
                  <a:pt x="32691" y="34993"/>
                </a:lnTo>
                <a:lnTo>
                  <a:pt x="32424" y="35126"/>
                </a:lnTo>
                <a:lnTo>
                  <a:pt x="31189" y="36360"/>
                </a:lnTo>
                <a:lnTo>
                  <a:pt x="31189" y="34559"/>
                </a:lnTo>
                <a:lnTo>
                  <a:pt x="31990" y="33725"/>
                </a:lnTo>
                <a:lnTo>
                  <a:pt x="33291" y="33725"/>
                </a:lnTo>
                <a:close/>
                <a:moveTo>
                  <a:pt x="30389" y="57809"/>
                </a:moveTo>
                <a:lnTo>
                  <a:pt x="29555" y="58643"/>
                </a:lnTo>
                <a:lnTo>
                  <a:pt x="28254" y="58643"/>
                </a:lnTo>
                <a:lnTo>
                  <a:pt x="26986" y="57375"/>
                </a:lnTo>
                <a:lnTo>
                  <a:pt x="28854" y="57375"/>
                </a:lnTo>
                <a:lnTo>
                  <a:pt x="29155" y="57242"/>
                </a:lnTo>
                <a:lnTo>
                  <a:pt x="30389" y="56008"/>
                </a:lnTo>
                <a:lnTo>
                  <a:pt x="30389" y="57809"/>
                </a:lnTo>
                <a:close/>
                <a:moveTo>
                  <a:pt x="28521" y="60811"/>
                </a:moveTo>
                <a:lnTo>
                  <a:pt x="28621" y="60511"/>
                </a:lnTo>
                <a:lnTo>
                  <a:pt x="28621" y="59443"/>
                </a:lnTo>
                <a:lnTo>
                  <a:pt x="29889" y="59443"/>
                </a:lnTo>
                <a:lnTo>
                  <a:pt x="30789" y="58543"/>
                </a:lnTo>
                <a:lnTo>
                  <a:pt x="31656" y="59443"/>
                </a:lnTo>
                <a:lnTo>
                  <a:pt x="32924" y="59443"/>
                </a:lnTo>
                <a:lnTo>
                  <a:pt x="32924" y="60511"/>
                </a:lnTo>
                <a:lnTo>
                  <a:pt x="33057" y="60811"/>
                </a:lnTo>
                <a:lnTo>
                  <a:pt x="33825" y="61578"/>
                </a:lnTo>
                <a:lnTo>
                  <a:pt x="33057" y="62346"/>
                </a:lnTo>
                <a:lnTo>
                  <a:pt x="32924" y="62612"/>
                </a:lnTo>
                <a:lnTo>
                  <a:pt x="32924" y="63713"/>
                </a:lnTo>
                <a:lnTo>
                  <a:pt x="31656" y="63713"/>
                </a:lnTo>
                <a:lnTo>
                  <a:pt x="30789" y="64614"/>
                </a:lnTo>
                <a:lnTo>
                  <a:pt x="29889" y="63713"/>
                </a:lnTo>
                <a:lnTo>
                  <a:pt x="28621" y="63713"/>
                </a:lnTo>
                <a:lnTo>
                  <a:pt x="28621" y="62612"/>
                </a:lnTo>
                <a:lnTo>
                  <a:pt x="28521" y="62346"/>
                </a:lnTo>
                <a:lnTo>
                  <a:pt x="27754" y="61578"/>
                </a:lnTo>
                <a:close/>
                <a:moveTo>
                  <a:pt x="28254" y="64514"/>
                </a:moveTo>
                <a:lnTo>
                  <a:pt x="29555" y="64514"/>
                </a:lnTo>
                <a:lnTo>
                  <a:pt x="30389" y="65348"/>
                </a:lnTo>
                <a:lnTo>
                  <a:pt x="30389" y="67149"/>
                </a:lnTo>
                <a:lnTo>
                  <a:pt x="29155" y="65915"/>
                </a:lnTo>
                <a:lnTo>
                  <a:pt x="28854" y="65781"/>
                </a:lnTo>
                <a:lnTo>
                  <a:pt x="26986" y="65781"/>
                </a:lnTo>
                <a:close/>
                <a:moveTo>
                  <a:pt x="31189" y="86796"/>
                </a:moveTo>
                <a:lnTo>
                  <a:pt x="32424" y="88031"/>
                </a:lnTo>
                <a:lnTo>
                  <a:pt x="32691" y="88164"/>
                </a:lnTo>
                <a:lnTo>
                  <a:pt x="34592" y="88164"/>
                </a:lnTo>
                <a:lnTo>
                  <a:pt x="33291" y="89432"/>
                </a:lnTo>
                <a:lnTo>
                  <a:pt x="31990" y="89432"/>
                </a:lnTo>
                <a:lnTo>
                  <a:pt x="31189" y="88631"/>
                </a:lnTo>
                <a:lnTo>
                  <a:pt x="31189" y="86796"/>
                </a:lnTo>
                <a:close/>
                <a:moveTo>
                  <a:pt x="35793" y="90299"/>
                </a:moveTo>
                <a:lnTo>
                  <a:pt x="35793" y="88264"/>
                </a:lnTo>
                <a:lnTo>
                  <a:pt x="41497" y="88264"/>
                </a:lnTo>
                <a:lnTo>
                  <a:pt x="45233" y="91967"/>
                </a:lnTo>
                <a:lnTo>
                  <a:pt x="37461" y="91967"/>
                </a:lnTo>
                <a:close/>
                <a:moveTo>
                  <a:pt x="50837" y="88264"/>
                </a:moveTo>
                <a:lnTo>
                  <a:pt x="56574" y="88264"/>
                </a:lnTo>
                <a:lnTo>
                  <a:pt x="56574" y="90299"/>
                </a:lnTo>
                <a:lnTo>
                  <a:pt x="54873" y="91967"/>
                </a:lnTo>
                <a:lnTo>
                  <a:pt x="47134" y="91967"/>
                </a:lnTo>
                <a:close/>
                <a:moveTo>
                  <a:pt x="59043" y="89432"/>
                </a:moveTo>
                <a:lnTo>
                  <a:pt x="57775" y="88164"/>
                </a:lnTo>
                <a:lnTo>
                  <a:pt x="59676" y="88164"/>
                </a:lnTo>
                <a:lnTo>
                  <a:pt x="59943" y="88031"/>
                </a:lnTo>
                <a:lnTo>
                  <a:pt x="61178" y="86796"/>
                </a:lnTo>
                <a:lnTo>
                  <a:pt x="61178" y="88598"/>
                </a:lnTo>
                <a:lnTo>
                  <a:pt x="60344" y="89432"/>
                </a:lnTo>
                <a:lnTo>
                  <a:pt x="59043" y="89432"/>
                </a:lnTo>
                <a:close/>
                <a:moveTo>
                  <a:pt x="61978" y="86796"/>
                </a:moveTo>
                <a:lnTo>
                  <a:pt x="63212" y="88031"/>
                </a:lnTo>
                <a:lnTo>
                  <a:pt x="63479" y="88164"/>
                </a:lnTo>
                <a:lnTo>
                  <a:pt x="65381" y="88164"/>
                </a:lnTo>
                <a:lnTo>
                  <a:pt x="64080" y="89432"/>
                </a:lnTo>
                <a:lnTo>
                  <a:pt x="62779" y="89432"/>
                </a:lnTo>
                <a:lnTo>
                  <a:pt x="61978" y="88631"/>
                </a:lnTo>
                <a:close/>
                <a:moveTo>
                  <a:pt x="66581" y="90299"/>
                </a:moveTo>
                <a:lnTo>
                  <a:pt x="66581" y="88264"/>
                </a:lnTo>
                <a:lnTo>
                  <a:pt x="72285" y="88264"/>
                </a:lnTo>
                <a:lnTo>
                  <a:pt x="76021" y="91967"/>
                </a:lnTo>
                <a:lnTo>
                  <a:pt x="68249" y="91967"/>
                </a:lnTo>
                <a:close/>
                <a:moveTo>
                  <a:pt x="81659" y="88264"/>
                </a:moveTo>
                <a:lnTo>
                  <a:pt x="87363" y="88264"/>
                </a:lnTo>
                <a:lnTo>
                  <a:pt x="87363" y="90299"/>
                </a:lnTo>
                <a:lnTo>
                  <a:pt x="85662" y="91967"/>
                </a:lnTo>
                <a:lnTo>
                  <a:pt x="77923" y="91967"/>
                </a:lnTo>
                <a:close/>
                <a:moveTo>
                  <a:pt x="89831" y="89432"/>
                </a:moveTo>
                <a:lnTo>
                  <a:pt x="88564" y="88164"/>
                </a:lnTo>
                <a:lnTo>
                  <a:pt x="90465" y="88164"/>
                </a:lnTo>
                <a:lnTo>
                  <a:pt x="90732" y="88031"/>
                </a:lnTo>
                <a:lnTo>
                  <a:pt x="91966" y="86796"/>
                </a:lnTo>
                <a:lnTo>
                  <a:pt x="91966" y="88598"/>
                </a:lnTo>
                <a:lnTo>
                  <a:pt x="91132" y="89432"/>
                </a:lnTo>
                <a:lnTo>
                  <a:pt x="89831" y="89432"/>
                </a:lnTo>
                <a:close/>
                <a:moveTo>
                  <a:pt x="92767" y="86796"/>
                </a:moveTo>
                <a:lnTo>
                  <a:pt x="94001" y="88031"/>
                </a:lnTo>
                <a:lnTo>
                  <a:pt x="94268" y="88164"/>
                </a:lnTo>
                <a:lnTo>
                  <a:pt x="96169" y="88164"/>
                </a:lnTo>
                <a:lnTo>
                  <a:pt x="94868" y="89432"/>
                </a:lnTo>
                <a:lnTo>
                  <a:pt x="93567" y="89432"/>
                </a:lnTo>
                <a:lnTo>
                  <a:pt x="92767" y="88631"/>
                </a:lnTo>
                <a:lnTo>
                  <a:pt x="92767" y="86796"/>
                </a:lnTo>
                <a:close/>
                <a:moveTo>
                  <a:pt x="97370" y="90299"/>
                </a:moveTo>
                <a:lnTo>
                  <a:pt x="97370" y="88264"/>
                </a:lnTo>
                <a:lnTo>
                  <a:pt x="103074" y="88264"/>
                </a:lnTo>
                <a:lnTo>
                  <a:pt x="106810" y="91967"/>
                </a:lnTo>
                <a:lnTo>
                  <a:pt x="99071" y="91967"/>
                </a:lnTo>
                <a:close/>
                <a:moveTo>
                  <a:pt x="112447" y="88264"/>
                </a:moveTo>
                <a:lnTo>
                  <a:pt x="118152" y="88264"/>
                </a:lnTo>
                <a:lnTo>
                  <a:pt x="118152" y="90299"/>
                </a:lnTo>
                <a:lnTo>
                  <a:pt x="116450" y="91967"/>
                </a:lnTo>
                <a:lnTo>
                  <a:pt x="108711" y="91967"/>
                </a:lnTo>
                <a:close/>
                <a:moveTo>
                  <a:pt x="120653" y="89432"/>
                </a:moveTo>
                <a:lnTo>
                  <a:pt x="119352" y="88164"/>
                </a:lnTo>
                <a:lnTo>
                  <a:pt x="121254" y="88164"/>
                </a:lnTo>
                <a:lnTo>
                  <a:pt x="121521" y="88031"/>
                </a:lnTo>
                <a:lnTo>
                  <a:pt x="122755" y="86796"/>
                </a:lnTo>
                <a:lnTo>
                  <a:pt x="122755" y="88598"/>
                </a:lnTo>
                <a:lnTo>
                  <a:pt x="121954" y="89432"/>
                </a:lnTo>
                <a:lnTo>
                  <a:pt x="120653" y="89432"/>
                </a:lnTo>
                <a:close/>
                <a:moveTo>
                  <a:pt x="123555" y="86796"/>
                </a:moveTo>
                <a:lnTo>
                  <a:pt x="124790" y="88031"/>
                </a:lnTo>
                <a:lnTo>
                  <a:pt x="125056" y="88164"/>
                </a:lnTo>
                <a:lnTo>
                  <a:pt x="126958" y="88164"/>
                </a:lnTo>
                <a:lnTo>
                  <a:pt x="125657" y="89432"/>
                </a:lnTo>
                <a:lnTo>
                  <a:pt x="124356" y="89432"/>
                </a:lnTo>
                <a:lnTo>
                  <a:pt x="123555" y="88631"/>
                </a:lnTo>
                <a:lnTo>
                  <a:pt x="123555" y="86796"/>
                </a:lnTo>
                <a:close/>
                <a:moveTo>
                  <a:pt x="128159" y="90299"/>
                </a:moveTo>
                <a:lnTo>
                  <a:pt x="128159" y="88264"/>
                </a:lnTo>
                <a:lnTo>
                  <a:pt x="133863" y="88264"/>
                </a:lnTo>
                <a:lnTo>
                  <a:pt x="137599" y="91967"/>
                </a:lnTo>
                <a:lnTo>
                  <a:pt x="129860" y="91967"/>
                </a:lnTo>
                <a:close/>
                <a:moveTo>
                  <a:pt x="143236" y="88264"/>
                </a:moveTo>
                <a:lnTo>
                  <a:pt x="148940" y="88264"/>
                </a:lnTo>
                <a:lnTo>
                  <a:pt x="148940" y="90299"/>
                </a:lnTo>
                <a:lnTo>
                  <a:pt x="147272" y="91967"/>
                </a:lnTo>
                <a:lnTo>
                  <a:pt x="139500" y="91967"/>
                </a:lnTo>
                <a:close/>
                <a:moveTo>
                  <a:pt x="151442" y="89432"/>
                </a:moveTo>
                <a:lnTo>
                  <a:pt x="150141" y="88164"/>
                </a:lnTo>
                <a:lnTo>
                  <a:pt x="152042" y="88164"/>
                </a:lnTo>
                <a:lnTo>
                  <a:pt x="152309" y="88031"/>
                </a:lnTo>
                <a:lnTo>
                  <a:pt x="153543" y="86796"/>
                </a:lnTo>
                <a:lnTo>
                  <a:pt x="153543" y="88598"/>
                </a:lnTo>
                <a:lnTo>
                  <a:pt x="152743" y="89432"/>
                </a:lnTo>
                <a:lnTo>
                  <a:pt x="151442" y="89432"/>
                </a:lnTo>
                <a:close/>
                <a:moveTo>
                  <a:pt x="154344" y="86796"/>
                </a:moveTo>
                <a:lnTo>
                  <a:pt x="155578" y="88031"/>
                </a:lnTo>
                <a:lnTo>
                  <a:pt x="155845" y="88164"/>
                </a:lnTo>
                <a:lnTo>
                  <a:pt x="157746" y="88164"/>
                </a:lnTo>
                <a:lnTo>
                  <a:pt x="156479" y="89432"/>
                </a:lnTo>
                <a:lnTo>
                  <a:pt x="155178" y="89432"/>
                </a:lnTo>
                <a:lnTo>
                  <a:pt x="154344" y="88631"/>
                </a:lnTo>
                <a:close/>
                <a:moveTo>
                  <a:pt x="158947" y="90299"/>
                </a:moveTo>
                <a:lnTo>
                  <a:pt x="158947" y="88264"/>
                </a:lnTo>
                <a:lnTo>
                  <a:pt x="164685" y="88264"/>
                </a:lnTo>
                <a:lnTo>
                  <a:pt x="168387" y="91967"/>
                </a:lnTo>
                <a:lnTo>
                  <a:pt x="160649" y="91967"/>
                </a:lnTo>
                <a:close/>
                <a:moveTo>
                  <a:pt x="174025" y="88264"/>
                </a:moveTo>
                <a:lnTo>
                  <a:pt x="179729" y="88264"/>
                </a:lnTo>
                <a:lnTo>
                  <a:pt x="179729" y="90299"/>
                </a:lnTo>
                <a:lnTo>
                  <a:pt x="178061" y="91967"/>
                </a:lnTo>
                <a:lnTo>
                  <a:pt x="170289" y="91967"/>
                </a:lnTo>
                <a:close/>
                <a:moveTo>
                  <a:pt x="182231" y="89432"/>
                </a:moveTo>
                <a:lnTo>
                  <a:pt x="180930" y="88164"/>
                </a:lnTo>
                <a:lnTo>
                  <a:pt x="182831" y="88164"/>
                </a:lnTo>
                <a:lnTo>
                  <a:pt x="183098" y="88031"/>
                </a:lnTo>
                <a:lnTo>
                  <a:pt x="184332" y="86796"/>
                </a:lnTo>
                <a:lnTo>
                  <a:pt x="184332" y="88598"/>
                </a:lnTo>
                <a:lnTo>
                  <a:pt x="183532" y="89432"/>
                </a:lnTo>
                <a:lnTo>
                  <a:pt x="182231" y="89432"/>
                </a:lnTo>
                <a:close/>
                <a:moveTo>
                  <a:pt x="185133" y="86796"/>
                </a:moveTo>
                <a:lnTo>
                  <a:pt x="186367" y="88031"/>
                </a:lnTo>
                <a:lnTo>
                  <a:pt x="186667" y="88164"/>
                </a:lnTo>
                <a:lnTo>
                  <a:pt x="188535" y="88164"/>
                </a:lnTo>
                <a:lnTo>
                  <a:pt x="187268" y="89432"/>
                </a:lnTo>
                <a:lnTo>
                  <a:pt x="185967" y="89432"/>
                </a:lnTo>
                <a:lnTo>
                  <a:pt x="185133" y="88631"/>
                </a:lnTo>
                <a:close/>
                <a:moveTo>
                  <a:pt x="189736" y="90299"/>
                </a:moveTo>
                <a:lnTo>
                  <a:pt x="189736" y="88264"/>
                </a:lnTo>
                <a:lnTo>
                  <a:pt x="195473" y="88264"/>
                </a:lnTo>
                <a:lnTo>
                  <a:pt x="199176" y="91967"/>
                </a:lnTo>
                <a:lnTo>
                  <a:pt x="191437" y="91967"/>
                </a:lnTo>
                <a:close/>
                <a:moveTo>
                  <a:pt x="204813" y="88264"/>
                </a:moveTo>
                <a:lnTo>
                  <a:pt x="210518" y="88264"/>
                </a:lnTo>
                <a:lnTo>
                  <a:pt x="210518" y="90299"/>
                </a:lnTo>
                <a:lnTo>
                  <a:pt x="208850" y="91967"/>
                </a:lnTo>
                <a:lnTo>
                  <a:pt x="201077" y="91967"/>
                </a:lnTo>
                <a:close/>
                <a:moveTo>
                  <a:pt x="213019" y="89432"/>
                </a:moveTo>
                <a:lnTo>
                  <a:pt x="211718" y="88164"/>
                </a:lnTo>
                <a:lnTo>
                  <a:pt x="213620" y="88164"/>
                </a:lnTo>
                <a:lnTo>
                  <a:pt x="213887" y="88031"/>
                </a:lnTo>
                <a:lnTo>
                  <a:pt x="215121" y="86796"/>
                </a:lnTo>
                <a:lnTo>
                  <a:pt x="215121" y="88598"/>
                </a:lnTo>
                <a:lnTo>
                  <a:pt x="214320" y="89432"/>
                </a:lnTo>
                <a:lnTo>
                  <a:pt x="213019" y="89432"/>
                </a:lnTo>
                <a:close/>
                <a:moveTo>
                  <a:pt x="215921" y="65348"/>
                </a:moveTo>
                <a:lnTo>
                  <a:pt x="216755" y="64514"/>
                </a:lnTo>
                <a:lnTo>
                  <a:pt x="218056" y="64514"/>
                </a:lnTo>
                <a:lnTo>
                  <a:pt x="219324" y="65815"/>
                </a:lnTo>
                <a:lnTo>
                  <a:pt x="217456" y="65815"/>
                </a:lnTo>
                <a:lnTo>
                  <a:pt x="217156" y="65915"/>
                </a:lnTo>
                <a:lnTo>
                  <a:pt x="215921" y="67149"/>
                </a:lnTo>
                <a:close/>
                <a:moveTo>
                  <a:pt x="217789" y="62346"/>
                </a:moveTo>
                <a:lnTo>
                  <a:pt x="217689" y="62646"/>
                </a:lnTo>
                <a:lnTo>
                  <a:pt x="217689" y="63713"/>
                </a:lnTo>
                <a:lnTo>
                  <a:pt x="216422" y="63713"/>
                </a:lnTo>
                <a:lnTo>
                  <a:pt x="215521" y="64614"/>
                </a:lnTo>
                <a:lnTo>
                  <a:pt x="214654" y="63713"/>
                </a:lnTo>
                <a:lnTo>
                  <a:pt x="213386" y="63713"/>
                </a:lnTo>
                <a:lnTo>
                  <a:pt x="213386" y="62646"/>
                </a:lnTo>
                <a:lnTo>
                  <a:pt x="213286" y="62346"/>
                </a:lnTo>
                <a:lnTo>
                  <a:pt x="212486" y="61578"/>
                </a:lnTo>
                <a:lnTo>
                  <a:pt x="213286" y="60811"/>
                </a:lnTo>
                <a:lnTo>
                  <a:pt x="213386" y="60544"/>
                </a:lnTo>
                <a:lnTo>
                  <a:pt x="213386" y="59443"/>
                </a:lnTo>
                <a:lnTo>
                  <a:pt x="214654" y="59443"/>
                </a:lnTo>
                <a:lnTo>
                  <a:pt x="215521" y="58543"/>
                </a:lnTo>
                <a:lnTo>
                  <a:pt x="216422" y="59443"/>
                </a:lnTo>
                <a:lnTo>
                  <a:pt x="217689" y="59443"/>
                </a:lnTo>
                <a:lnTo>
                  <a:pt x="217689" y="60544"/>
                </a:lnTo>
                <a:lnTo>
                  <a:pt x="217789" y="60811"/>
                </a:lnTo>
                <a:lnTo>
                  <a:pt x="218557" y="61578"/>
                </a:lnTo>
                <a:close/>
                <a:moveTo>
                  <a:pt x="218056" y="58643"/>
                </a:moveTo>
                <a:lnTo>
                  <a:pt x="216755" y="58643"/>
                </a:lnTo>
                <a:lnTo>
                  <a:pt x="215921" y="57809"/>
                </a:lnTo>
                <a:lnTo>
                  <a:pt x="215921" y="56008"/>
                </a:lnTo>
                <a:lnTo>
                  <a:pt x="217156" y="57242"/>
                </a:lnTo>
                <a:lnTo>
                  <a:pt x="217456" y="57375"/>
                </a:lnTo>
                <a:lnTo>
                  <a:pt x="219324" y="57375"/>
                </a:lnTo>
                <a:close/>
                <a:moveTo>
                  <a:pt x="215921" y="34559"/>
                </a:moveTo>
                <a:lnTo>
                  <a:pt x="216755" y="33725"/>
                </a:lnTo>
                <a:lnTo>
                  <a:pt x="218056" y="33725"/>
                </a:lnTo>
                <a:lnTo>
                  <a:pt x="219324" y="34993"/>
                </a:lnTo>
                <a:lnTo>
                  <a:pt x="217456" y="34993"/>
                </a:lnTo>
                <a:lnTo>
                  <a:pt x="217156" y="35126"/>
                </a:lnTo>
                <a:lnTo>
                  <a:pt x="215921" y="36360"/>
                </a:lnTo>
                <a:close/>
                <a:moveTo>
                  <a:pt x="27020" y="31190"/>
                </a:moveTo>
                <a:lnTo>
                  <a:pt x="27854" y="31990"/>
                </a:lnTo>
                <a:lnTo>
                  <a:pt x="27854" y="33291"/>
                </a:lnTo>
                <a:lnTo>
                  <a:pt x="26553" y="34592"/>
                </a:lnTo>
                <a:lnTo>
                  <a:pt x="26553" y="32524"/>
                </a:lnTo>
                <a:lnTo>
                  <a:pt x="25219" y="31190"/>
                </a:lnTo>
                <a:lnTo>
                  <a:pt x="27020" y="31190"/>
                </a:lnTo>
                <a:close/>
                <a:moveTo>
                  <a:pt x="26653" y="35793"/>
                </a:moveTo>
                <a:lnTo>
                  <a:pt x="28721" y="35793"/>
                </a:lnTo>
                <a:lnTo>
                  <a:pt x="30389" y="37494"/>
                </a:lnTo>
                <a:lnTo>
                  <a:pt x="30389" y="45233"/>
                </a:lnTo>
                <a:lnTo>
                  <a:pt x="26653" y="41497"/>
                </a:lnTo>
                <a:lnTo>
                  <a:pt x="26653" y="35793"/>
                </a:lnTo>
                <a:close/>
                <a:moveTo>
                  <a:pt x="30389" y="54874"/>
                </a:moveTo>
                <a:lnTo>
                  <a:pt x="28721" y="56575"/>
                </a:lnTo>
                <a:lnTo>
                  <a:pt x="26653" y="56575"/>
                </a:lnTo>
                <a:lnTo>
                  <a:pt x="26653" y="50871"/>
                </a:lnTo>
                <a:lnTo>
                  <a:pt x="30389" y="47135"/>
                </a:lnTo>
                <a:lnTo>
                  <a:pt x="30389" y="54874"/>
                </a:lnTo>
                <a:close/>
                <a:moveTo>
                  <a:pt x="26553" y="57776"/>
                </a:moveTo>
                <a:lnTo>
                  <a:pt x="27854" y="59077"/>
                </a:lnTo>
                <a:lnTo>
                  <a:pt x="27854" y="60377"/>
                </a:lnTo>
                <a:lnTo>
                  <a:pt x="27020" y="61178"/>
                </a:lnTo>
                <a:lnTo>
                  <a:pt x="25219" y="61178"/>
                </a:lnTo>
                <a:lnTo>
                  <a:pt x="26553" y="59844"/>
                </a:lnTo>
                <a:lnTo>
                  <a:pt x="26553" y="57776"/>
                </a:lnTo>
                <a:close/>
                <a:moveTo>
                  <a:pt x="27020" y="61979"/>
                </a:moveTo>
                <a:lnTo>
                  <a:pt x="27854" y="62813"/>
                </a:lnTo>
                <a:lnTo>
                  <a:pt x="27854" y="64113"/>
                </a:lnTo>
                <a:lnTo>
                  <a:pt x="26553" y="65381"/>
                </a:lnTo>
                <a:lnTo>
                  <a:pt x="26553" y="63346"/>
                </a:lnTo>
                <a:lnTo>
                  <a:pt x="25185" y="61979"/>
                </a:lnTo>
                <a:lnTo>
                  <a:pt x="27020" y="61979"/>
                </a:lnTo>
                <a:close/>
                <a:moveTo>
                  <a:pt x="26653" y="66582"/>
                </a:moveTo>
                <a:lnTo>
                  <a:pt x="28721" y="66582"/>
                </a:lnTo>
                <a:lnTo>
                  <a:pt x="30389" y="68283"/>
                </a:lnTo>
                <a:lnTo>
                  <a:pt x="30389" y="76022"/>
                </a:lnTo>
                <a:lnTo>
                  <a:pt x="26653" y="72286"/>
                </a:lnTo>
                <a:lnTo>
                  <a:pt x="26653" y="66582"/>
                </a:lnTo>
                <a:close/>
                <a:moveTo>
                  <a:pt x="30389" y="85696"/>
                </a:moveTo>
                <a:lnTo>
                  <a:pt x="28721" y="87363"/>
                </a:lnTo>
                <a:lnTo>
                  <a:pt x="26653" y="87363"/>
                </a:lnTo>
                <a:lnTo>
                  <a:pt x="26653" y="81659"/>
                </a:lnTo>
                <a:lnTo>
                  <a:pt x="30389" y="77923"/>
                </a:lnTo>
                <a:lnTo>
                  <a:pt x="30389" y="85696"/>
                </a:lnTo>
                <a:close/>
                <a:moveTo>
                  <a:pt x="26553" y="88564"/>
                </a:moveTo>
                <a:lnTo>
                  <a:pt x="27854" y="89865"/>
                </a:lnTo>
                <a:lnTo>
                  <a:pt x="27854" y="91166"/>
                </a:lnTo>
                <a:lnTo>
                  <a:pt x="27020" y="91967"/>
                </a:lnTo>
                <a:lnTo>
                  <a:pt x="25219" y="91967"/>
                </a:lnTo>
                <a:lnTo>
                  <a:pt x="26553" y="90632"/>
                </a:lnTo>
                <a:lnTo>
                  <a:pt x="26553" y="88564"/>
                </a:lnTo>
                <a:close/>
                <a:moveTo>
                  <a:pt x="219290" y="91967"/>
                </a:moveTo>
                <a:lnTo>
                  <a:pt x="218457" y="91166"/>
                </a:lnTo>
                <a:lnTo>
                  <a:pt x="218457" y="89865"/>
                </a:lnTo>
                <a:lnTo>
                  <a:pt x="219757" y="88564"/>
                </a:lnTo>
                <a:lnTo>
                  <a:pt x="219757" y="90632"/>
                </a:lnTo>
                <a:lnTo>
                  <a:pt x="221092" y="91967"/>
                </a:lnTo>
                <a:lnTo>
                  <a:pt x="219290" y="91967"/>
                </a:lnTo>
                <a:close/>
                <a:moveTo>
                  <a:pt x="219657" y="87363"/>
                </a:moveTo>
                <a:lnTo>
                  <a:pt x="217623" y="87363"/>
                </a:lnTo>
                <a:lnTo>
                  <a:pt x="215921" y="85696"/>
                </a:lnTo>
                <a:lnTo>
                  <a:pt x="215921" y="77923"/>
                </a:lnTo>
                <a:lnTo>
                  <a:pt x="219657" y="81659"/>
                </a:lnTo>
                <a:lnTo>
                  <a:pt x="219657" y="87363"/>
                </a:lnTo>
                <a:close/>
                <a:moveTo>
                  <a:pt x="215921" y="68283"/>
                </a:moveTo>
                <a:lnTo>
                  <a:pt x="217623" y="66582"/>
                </a:lnTo>
                <a:lnTo>
                  <a:pt x="219657" y="66582"/>
                </a:lnTo>
                <a:lnTo>
                  <a:pt x="219657" y="72286"/>
                </a:lnTo>
                <a:lnTo>
                  <a:pt x="215921" y="76022"/>
                </a:lnTo>
                <a:lnTo>
                  <a:pt x="215921" y="68283"/>
                </a:lnTo>
                <a:close/>
                <a:moveTo>
                  <a:pt x="219757" y="65381"/>
                </a:moveTo>
                <a:lnTo>
                  <a:pt x="218457" y="64080"/>
                </a:lnTo>
                <a:lnTo>
                  <a:pt x="218457" y="62779"/>
                </a:lnTo>
                <a:lnTo>
                  <a:pt x="219290" y="61979"/>
                </a:lnTo>
                <a:lnTo>
                  <a:pt x="221092" y="61979"/>
                </a:lnTo>
                <a:lnTo>
                  <a:pt x="219757" y="63313"/>
                </a:lnTo>
                <a:lnTo>
                  <a:pt x="219757" y="65381"/>
                </a:lnTo>
                <a:close/>
                <a:moveTo>
                  <a:pt x="219290" y="61178"/>
                </a:moveTo>
                <a:lnTo>
                  <a:pt x="218457" y="60377"/>
                </a:lnTo>
                <a:lnTo>
                  <a:pt x="218457" y="59077"/>
                </a:lnTo>
                <a:lnTo>
                  <a:pt x="219757" y="57776"/>
                </a:lnTo>
                <a:lnTo>
                  <a:pt x="219757" y="59844"/>
                </a:lnTo>
                <a:lnTo>
                  <a:pt x="221092" y="61178"/>
                </a:lnTo>
                <a:lnTo>
                  <a:pt x="219290" y="61178"/>
                </a:lnTo>
                <a:close/>
                <a:moveTo>
                  <a:pt x="219657" y="56575"/>
                </a:moveTo>
                <a:lnTo>
                  <a:pt x="217623" y="56575"/>
                </a:lnTo>
                <a:lnTo>
                  <a:pt x="215921" y="54874"/>
                </a:lnTo>
                <a:lnTo>
                  <a:pt x="215921" y="47135"/>
                </a:lnTo>
                <a:lnTo>
                  <a:pt x="219657" y="50871"/>
                </a:lnTo>
                <a:lnTo>
                  <a:pt x="219657" y="56575"/>
                </a:lnTo>
                <a:close/>
                <a:moveTo>
                  <a:pt x="215921" y="37494"/>
                </a:moveTo>
                <a:lnTo>
                  <a:pt x="217623" y="35793"/>
                </a:lnTo>
                <a:lnTo>
                  <a:pt x="219657" y="35793"/>
                </a:lnTo>
                <a:lnTo>
                  <a:pt x="219657" y="41497"/>
                </a:lnTo>
                <a:lnTo>
                  <a:pt x="215921" y="45233"/>
                </a:lnTo>
                <a:lnTo>
                  <a:pt x="215921" y="37494"/>
                </a:lnTo>
                <a:close/>
                <a:moveTo>
                  <a:pt x="219757" y="34592"/>
                </a:moveTo>
                <a:lnTo>
                  <a:pt x="218457" y="33291"/>
                </a:lnTo>
                <a:lnTo>
                  <a:pt x="218457" y="31990"/>
                </a:lnTo>
                <a:lnTo>
                  <a:pt x="219290" y="31190"/>
                </a:lnTo>
                <a:lnTo>
                  <a:pt x="221092" y="31190"/>
                </a:lnTo>
                <a:lnTo>
                  <a:pt x="219757" y="32524"/>
                </a:lnTo>
                <a:lnTo>
                  <a:pt x="219757" y="34592"/>
                </a:lnTo>
                <a:close/>
                <a:moveTo>
                  <a:pt x="219290" y="30389"/>
                </a:moveTo>
                <a:lnTo>
                  <a:pt x="218457" y="29555"/>
                </a:lnTo>
                <a:lnTo>
                  <a:pt x="218457" y="28254"/>
                </a:lnTo>
                <a:lnTo>
                  <a:pt x="219757" y="26987"/>
                </a:lnTo>
                <a:lnTo>
                  <a:pt x="219757" y="29022"/>
                </a:lnTo>
                <a:lnTo>
                  <a:pt x="221092" y="30389"/>
                </a:lnTo>
                <a:lnTo>
                  <a:pt x="219290" y="30389"/>
                </a:lnTo>
                <a:close/>
                <a:moveTo>
                  <a:pt x="218056" y="27854"/>
                </a:moveTo>
                <a:lnTo>
                  <a:pt x="216755" y="27854"/>
                </a:lnTo>
                <a:lnTo>
                  <a:pt x="215921" y="27020"/>
                </a:lnTo>
                <a:lnTo>
                  <a:pt x="215921" y="25219"/>
                </a:lnTo>
                <a:lnTo>
                  <a:pt x="217156" y="26453"/>
                </a:lnTo>
                <a:lnTo>
                  <a:pt x="217456" y="26553"/>
                </a:lnTo>
                <a:lnTo>
                  <a:pt x="219324" y="26553"/>
                </a:lnTo>
                <a:close/>
                <a:moveTo>
                  <a:pt x="215121" y="27020"/>
                </a:moveTo>
                <a:lnTo>
                  <a:pt x="214320" y="27854"/>
                </a:lnTo>
                <a:lnTo>
                  <a:pt x="213019" y="27854"/>
                </a:lnTo>
                <a:lnTo>
                  <a:pt x="211718" y="26553"/>
                </a:lnTo>
                <a:lnTo>
                  <a:pt x="213620" y="26553"/>
                </a:lnTo>
                <a:lnTo>
                  <a:pt x="213887" y="26453"/>
                </a:lnTo>
                <a:lnTo>
                  <a:pt x="215121" y="25219"/>
                </a:lnTo>
                <a:close/>
                <a:moveTo>
                  <a:pt x="210518" y="28721"/>
                </a:moveTo>
                <a:lnTo>
                  <a:pt x="208850" y="30389"/>
                </a:lnTo>
                <a:lnTo>
                  <a:pt x="201077" y="30389"/>
                </a:lnTo>
                <a:lnTo>
                  <a:pt x="204813" y="26687"/>
                </a:lnTo>
                <a:lnTo>
                  <a:pt x="210518" y="26687"/>
                </a:lnTo>
                <a:lnTo>
                  <a:pt x="210518" y="28721"/>
                </a:lnTo>
                <a:close/>
                <a:moveTo>
                  <a:pt x="191437" y="30389"/>
                </a:moveTo>
                <a:lnTo>
                  <a:pt x="189736" y="28721"/>
                </a:lnTo>
                <a:lnTo>
                  <a:pt x="189736" y="26687"/>
                </a:lnTo>
                <a:lnTo>
                  <a:pt x="195473" y="26687"/>
                </a:lnTo>
                <a:lnTo>
                  <a:pt x="199176" y="30389"/>
                </a:lnTo>
                <a:lnTo>
                  <a:pt x="191437" y="30389"/>
                </a:lnTo>
                <a:close/>
                <a:moveTo>
                  <a:pt x="187268" y="27854"/>
                </a:moveTo>
                <a:lnTo>
                  <a:pt x="185967" y="27854"/>
                </a:lnTo>
                <a:lnTo>
                  <a:pt x="185133" y="27020"/>
                </a:lnTo>
                <a:lnTo>
                  <a:pt x="185133" y="25219"/>
                </a:lnTo>
                <a:lnTo>
                  <a:pt x="186367" y="26453"/>
                </a:lnTo>
                <a:lnTo>
                  <a:pt x="186667" y="26553"/>
                </a:lnTo>
                <a:lnTo>
                  <a:pt x="188535" y="26553"/>
                </a:lnTo>
                <a:close/>
                <a:moveTo>
                  <a:pt x="184332" y="27020"/>
                </a:moveTo>
                <a:lnTo>
                  <a:pt x="183532" y="27854"/>
                </a:lnTo>
                <a:lnTo>
                  <a:pt x="182231" y="27854"/>
                </a:lnTo>
                <a:lnTo>
                  <a:pt x="180930" y="26553"/>
                </a:lnTo>
                <a:lnTo>
                  <a:pt x="182831" y="26553"/>
                </a:lnTo>
                <a:lnTo>
                  <a:pt x="183098" y="26453"/>
                </a:lnTo>
                <a:lnTo>
                  <a:pt x="184332" y="25219"/>
                </a:lnTo>
                <a:close/>
                <a:moveTo>
                  <a:pt x="179729" y="28721"/>
                </a:moveTo>
                <a:lnTo>
                  <a:pt x="178061" y="30389"/>
                </a:lnTo>
                <a:lnTo>
                  <a:pt x="170289" y="30389"/>
                </a:lnTo>
                <a:lnTo>
                  <a:pt x="174025" y="26687"/>
                </a:lnTo>
                <a:lnTo>
                  <a:pt x="179729" y="26687"/>
                </a:lnTo>
                <a:lnTo>
                  <a:pt x="179729" y="28721"/>
                </a:lnTo>
                <a:close/>
                <a:moveTo>
                  <a:pt x="160649" y="30389"/>
                </a:moveTo>
                <a:lnTo>
                  <a:pt x="158947" y="28721"/>
                </a:lnTo>
                <a:lnTo>
                  <a:pt x="158947" y="26687"/>
                </a:lnTo>
                <a:lnTo>
                  <a:pt x="164685" y="26687"/>
                </a:lnTo>
                <a:lnTo>
                  <a:pt x="168387" y="30389"/>
                </a:lnTo>
                <a:lnTo>
                  <a:pt x="160649" y="30389"/>
                </a:lnTo>
                <a:close/>
                <a:moveTo>
                  <a:pt x="156479" y="27854"/>
                </a:moveTo>
                <a:lnTo>
                  <a:pt x="155178" y="27854"/>
                </a:lnTo>
                <a:lnTo>
                  <a:pt x="154344" y="27020"/>
                </a:lnTo>
                <a:lnTo>
                  <a:pt x="154344" y="25219"/>
                </a:lnTo>
                <a:lnTo>
                  <a:pt x="155578" y="26453"/>
                </a:lnTo>
                <a:lnTo>
                  <a:pt x="155878" y="26553"/>
                </a:lnTo>
                <a:lnTo>
                  <a:pt x="157746" y="26553"/>
                </a:lnTo>
                <a:close/>
                <a:moveTo>
                  <a:pt x="153543" y="27020"/>
                </a:moveTo>
                <a:lnTo>
                  <a:pt x="152743" y="27854"/>
                </a:lnTo>
                <a:lnTo>
                  <a:pt x="151442" y="27854"/>
                </a:lnTo>
                <a:lnTo>
                  <a:pt x="150141" y="26553"/>
                </a:lnTo>
                <a:lnTo>
                  <a:pt x="152042" y="26553"/>
                </a:lnTo>
                <a:lnTo>
                  <a:pt x="152309" y="26453"/>
                </a:lnTo>
                <a:lnTo>
                  <a:pt x="153543" y="25219"/>
                </a:lnTo>
                <a:close/>
                <a:moveTo>
                  <a:pt x="148940" y="28721"/>
                </a:moveTo>
                <a:lnTo>
                  <a:pt x="147272" y="30389"/>
                </a:lnTo>
                <a:lnTo>
                  <a:pt x="139500" y="30389"/>
                </a:lnTo>
                <a:lnTo>
                  <a:pt x="143236" y="26687"/>
                </a:lnTo>
                <a:lnTo>
                  <a:pt x="148940" y="26687"/>
                </a:lnTo>
                <a:lnTo>
                  <a:pt x="148940" y="28721"/>
                </a:lnTo>
                <a:close/>
                <a:moveTo>
                  <a:pt x="129860" y="30389"/>
                </a:moveTo>
                <a:lnTo>
                  <a:pt x="128159" y="28721"/>
                </a:lnTo>
                <a:lnTo>
                  <a:pt x="128159" y="26687"/>
                </a:lnTo>
                <a:lnTo>
                  <a:pt x="133896" y="26687"/>
                </a:lnTo>
                <a:lnTo>
                  <a:pt x="137599" y="30389"/>
                </a:lnTo>
                <a:lnTo>
                  <a:pt x="129860" y="30389"/>
                </a:lnTo>
                <a:close/>
                <a:moveTo>
                  <a:pt x="125690" y="27854"/>
                </a:moveTo>
                <a:lnTo>
                  <a:pt x="124389" y="27854"/>
                </a:lnTo>
                <a:lnTo>
                  <a:pt x="123555" y="27020"/>
                </a:lnTo>
                <a:lnTo>
                  <a:pt x="123555" y="25219"/>
                </a:lnTo>
                <a:lnTo>
                  <a:pt x="124790" y="26453"/>
                </a:lnTo>
                <a:lnTo>
                  <a:pt x="125056" y="26553"/>
                </a:lnTo>
                <a:lnTo>
                  <a:pt x="126958" y="26553"/>
                </a:lnTo>
                <a:close/>
                <a:moveTo>
                  <a:pt x="122755" y="27020"/>
                </a:moveTo>
                <a:lnTo>
                  <a:pt x="121954" y="27854"/>
                </a:lnTo>
                <a:lnTo>
                  <a:pt x="120653" y="27854"/>
                </a:lnTo>
                <a:lnTo>
                  <a:pt x="119352" y="26553"/>
                </a:lnTo>
                <a:lnTo>
                  <a:pt x="121254" y="26553"/>
                </a:lnTo>
                <a:lnTo>
                  <a:pt x="121521" y="26453"/>
                </a:lnTo>
                <a:lnTo>
                  <a:pt x="122755" y="25219"/>
                </a:lnTo>
                <a:lnTo>
                  <a:pt x="122755" y="27020"/>
                </a:lnTo>
                <a:close/>
                <a:moveTo>
                  <a:pt x="118152" y="28721"/>
                </a:moveTo>
                <a:lnTo>
                  <a:pt x="116450" y="30389"/>
                </a:lnTo>
                <a:lnTo>
                  <a:pt x="108711" y="30389"/>
                </a:lnTo>
                <a:lnTo>
                  <a:pt x="112414" y="26687"/>
                </a:lnTo>
                <a:lnTo>
                  <a:pt x="118152" y="26687"/>
                </a:lnTo>
                <a:lnTo>
                  <a:pt x="118152" y="28721"/>
                </a:lnTo>
                <a:close/>
                <a:moveTo>
                  <a:pt x="99071" y="30389"/>
                </a:moveTo>
                <a:lnTo>
                  <a:pt x="97370" y="28721"/>
                </a:lnTo>
                <a:lnTo>
                  <a:pt x="97370" y="26687"/>
                </a:lnTo>
                <a:lnTo>
                  <a:pt x="103074" y="26687"/>
                </a:lnTo>
                <a:lnTo>
                  <a:pt x="106810" y="30389"/>
                </a:lnTo>
                <a:lnTo>
                  <a:pt x="99071" y="30389"/>
                </a:lnTo>
                <a:close/>
                <a:moveTo>
                  <a:pt x="94868" y="27854"/>
                </a:moveTo>
                <a:lnTo>
                  <a:pt x="93567" y="27854"/>
                </a:lnTo>
                <a:lnTo>
                  <a:pt x="92767" y="27020"/>
                </a:lnTo>
                <a:lnTo>
                  <a:pt x="92767" y="25219"/>
                </a:lnTo>
                <a:lnTo>
                  <a:pt x="94001" y="26453"/>
                </a:lnTo>
                <a:lnTo>
                  <a:pt x="94268" y="26587"/>
                </a:lnTo>
                <a:lnTo>
                  <a:pt x="96169" y="26587"/>
                </a:lnTo>
                <a:close/>
                <a:moveTo>
                  <a:pt x="91966" y="27020"/>
                </a:moveTo>
                <a:lnTo>
                  <a:pt x="91166" y="27854"/>
                </a:lnTo>
                <a:lnTo>
                  <a:pt x="89865" y="27854"/>
                </a:lnTo>
                <a:lnTo>
                  <a:pt x="88564" y="26553"/>
                </a:lnTo>
                <a:lnTo>
                  <a:pt x="90465" y="26553"/>
                </a:lnTo>
                <a:lnTo>
                  <a:pt x="90732" y="26453"/>
                </a:lnTo>
                <a:lnTo>
                  <a:pt x="91966" y="25219"/>
                </a:lnTo>
                <a:lnTo>
                  <a:pt x="91966" y="27020"/>
                </a:lnTo>
                <a:close/>
                <a:moveTo>
                  <a:pt x="87363" y="28721"/>
                </a:moveTo>
                <a:lnTo>
                  <a:pt x="85662" y="30389"/>
                </a:lnTo>
                <a:lnTo>
                  <a:pt x="77923" y="30389"/>
                </a:lnTo>
                <a:lnTo>
                  <a:pt x="81625" y="26687"/>
                </a:lnTo>
                <a:lnTo>
                  <a:pt x="87363" y="26687"/>
                </a:lnTo>
                <a:lnTo>
                  <a:pt x="87363" y="28721"/>
                </a:lnTo>
                <a:close/>
                <a:moveTo>
                  <a:pt x="68249" y="30389"/>
                </a:moveTo>
                <a:lnTo>
                  <a:pt x="66581" y="28721"/>
                </a:lnTo>
                <a:lnTo>
                  <a:pt x="66581" y="26687"/>
                </a:lnTo>
                <a:lnTo>
                  <a:pt x="72285" y="26687"/>
                </a:lnTo>
                <a:lnTo>
                  <a:pt x="76021" y="30389"/>
                </a:lnTo>
                <a:lnTo>
                  <a:pt x="68249" y="30389"/>
                </a:lnTo>
                <a:close/>
                <a:moveTo>
                  <a:pt x="64080" y="27854"/>
                </a:moveTo>
                <a:lnTo>
                  <a:pt x="62779" y="27854"/>
                </a:lnTo>
                <a:lnTo>
                  <a:pt x="61978" y="27020"/>
                </a:lnTo>
                <a:lnTo>
                  <a:pt x="61978" y="25219"/>
                </a:lnTo>
                <a:lnTo>
                  <a:pt x="63212" y="26453"/>
                </a:lnTo>
                <a:lnTo>
                  <a:pt x="63479" y="26553"/>
                </a:lnTo>
                <a:lnTo>
                  <a:pt x="65381" y="26553"/>
                </a:lnTo>
                <a:close/>
                <a:moveTo>
                  <a:pt x="61178" y="27020"/>
                </a:moveTo>
                <a:lnTo>
                  <a:pt x="60344" y="27854"/>
                </a:lnTo>
                <a:lnTo>
                  <a:pt x="59043" y="27854"/>
                </a:lnTo>
                <a:lnTo>
                  <a:pt x="57775" y="26553"/>
                </a:lnTo>
                <a:lnTo>
                  <a:pt x="59676" y="26553"/>
                </a:lnTo>
                <a:lnTo>
                  <a:pt x="59943" y="26453"/>
                </a:lnTo>
                <a:lnTo>
                  <a:pt x="61178" y="25219"/>
                </a:lnTo>
                <a:close/>
                <a:moveTo>
                  <a:pt x="56574" y="28721"/>
                </a:moveTo>
                <a:lnTo>
                  <a:pt x="54873" y="30389"/>
                </a:lnTo>
                <a:lnTo>
                  <a:pt x="47134" y="30389"/>
                </a:lnTo>
                <a:lnTo>
                  <a:pt x="50837" y="26687"/>
                </a:lnTo>
                <a:lnTo>
                  <a:pt x="56574" y="26687"/>
                </a:lnTo>
                <a:close/>
                <a:moveTo>
                  <a:pt x="37461" y="30389"/>
                </a:moveTo>
                <a:lnTo>
                  <a:pt x="35793" y="28721"/>
                </a:lnTo>
                <a:lnTo>
                  <a:pt x="35793" y="26687"/>
                </a:lnTo>
                <a:lnTo>
                  <a:pt x="41497" y="26687"/>
                </a:lnTo>
                <a:lnTo>
                  <a:pt x="45233" y="30389"/>
                </a:lnTo>
                <a:lnTo>
                  <a:pt x="37461" y="30389"/>
                </a:lnTo>
                <a:close/>
                <a:moveTo>
                  <a:pt x="33291" y="27854"/>
                </a:moveTo>
                <a:lnTo>
                  <a:pt x="31990" y="27854"/>
                </a:lnTo>
                <a:lnTo>
                  <a:pt x="31189" y="27020"/>
                </a:lnTo>
                <a:lnTo>
                  <a:pt x="31189" y="25219"/>
                </a:lnTo>
                <a:lnTo>
                  <a:pt x="32424" y="26453"/>
                </a:lnTo>
                <a:lnTo>
                  <a:pt x="32691" y="26553"/>
                </a:lnTo>
                <a:lnTo>
                  <a:pt x="34592" y="26553"/>
                </a:lnTo>
                <a:close/>
                <a:moveTo>
                  <a:pt x="30389" y="27020"/>
                </a:moveTo>
                <a:lnTo>
                  <a:pt x="29555" y="27854"/>
                </a:lnTo>
                <a:lnTo>
                  <a:pt x="28254" y="27854"/>
                </a:lnTo>
                <a:lnTo>
                  <a:pt x="26986" y="26553"/>
                </a:lnTo>
                <a:lnTo>
                  <a:pt x="28854" y="26553"/>
                </a:lnTo>
                <a:lnTo>
                  <a:pt x="29155" y="26453"/>
                </a:lnTo>
                <a:lnTo>
                  <a:pt x="30389" y="25219"/>
                </a:lnTo>
                <a:lnTo>
                  <a:pt x="30389" y="27020"/>
                </a:lnTo>
                <a:close/>
                <a:moveTo>
                  <a:pt x="25786" y="28721"/>
                </a:moveTo>
                <a:lnTo>
                  <a:pt x="24084" y="30389"/>
                </a:lnTo>
                <a:lnTo>
                  <a:pt x="16346" y="30389"/>
                </a:lnTo>
                <a:lnTo>
                  <a:pt x="20048" y="26687"/>
                </a:lnTo>
                <a:lnTo>
                  <a:pt x="25752" y="26687"/>
                </a:lnTo>
                <a:lnTo>
                  <a:pt x="25752" y="28721"/>
                </a:lnTo>
                <a:close/>
                <a:moveTo>
                  <a:pt x="24084" y="31190"/>
                </a:moveTo>
                <a:lnTo>
                  <a:pt x="25786" y="32858"/>
                </a:lnTo>
                <a:lnTo>
                  <a:pt x="25786" y="34893"/>
                </a:lnTo>
                <a:lnTo>
                  <a:pt x="20048" y="34893"/>
                </a:lnTo>
                <a:lnTo>
                  <a:pt x="16346" y="31190"/>
                </a:lnTo>
                <a:close/>
                <a:moveTo>
                  <a:pt x="23050" y="45800"/>
                </a:moveTo>
                <a:lnTo>
                  <a:pt x="21182" y="45800"/>
                </a:lnTo>
                <a:lnTo>
                  <a:pt x="19781" y="44366"/>
                </a:lnTo>
                <a:lnTo>
                  <a:pt x="19781" y="42365"/>
                </a:lnTo>
                <a:lnTo>
                  <a:pt x="21082" y="41030"/>
                </a:lnTo>
                <a:lnTo>
                  <a:pt x="21082" y="43832"/>
                </a:lnTo>
                <a:close/>
                <a:moveTo>
                  <a:pt x="18981" y="43132"/>
                </a:moveTo>
                <a:lnTo>
                  <a:pt x="18981" y="44700"/>
                </a:lnTo>
                <a:lnTo>
                  <a:pt x="20082" y="45800"/>
                </a:lnTo>
                <a:lnTo>
                  <a:pt x="16346" y="45800"/>
                </a:lnTo>
                <a:close/>
                <a:moveTo>
                  <a:pt x="15778" y="45233"/>
                </a:moveTo>
                <a:lnTo>
                  <a:pt x="15778" y="41497"/>
                </a:lnTo>
                <a:lnTo>
                  <a:pt x="16879" y="42598"/>
                </a:lnTo>
                <a:lnTo>
                  <a:pt x="17046" y="42598"/>
                </a:lnTo>
                <a:lnTo>
                  <a:pt x="18414" y="42598"/>
                </a:lnTo>
                <a:close/>
                <a:moveTo>
                  <a:pt x="19214" y="41797"/>
                </a:moveTo>
                <a:lnTo>
                  <a:pt x="17213" y="41797"/>
                </a:lnTo>
                <a:lnTo>
                  <a:pt x="15778" y="40363"/>
                </a:lnTo>
                <a:lnTo>
                  <a:pt x="15778" y="38495"/>
                </a:lnTo>
                <a:lnTo>
                  <a:pt x="17747" y="40463"/>
                </a:lnTo>
                <a:lnTo>
                  <a:pt x="17913" y="40463"/>
                </a:lnTo>
                <a:lnTo>
                  <a:pt x="20515" y="40463"/>
                </a:lnTo>
                <a:close/>
                <a:moveTo>
                  <a:pt x="14978" y="45233"/>
                </a:moveTo>
                <a:lnTo>
                  <a:pt x="12343" y="42598"/>
                </a:lnTo>
                <a:lnTo>
                  <a:pt x="13744" y="42598"/>
                </a:lnTo>
                <a:lnTo>
                  <a:pt x="14011" y="42465"/>
                </a:lnTo>
                <a:lnTo>
                  <a:pt x="14978" y="41497"/>
                </a:lnTo>
                <a:close/>
                <a:moveTo>
                  <a:pt x="16346" y="46568"/>
                </a:moveTo>
                <a:lnTo>
                  <a:pt x="20082" y="46568"/>
                </a:lnTo>
                <a:lnTo>
                  <a:pt x="19114" y="47568"/>
                </a:lnTo>
                <a:lnTo>
                  <a:pt x="18981" y="47835"/>
                </a:lnTo>
                <a:lnTo>
                  <a:pt x="18981" y="49203"/>
                </a:lnTo>
                <a:close/>
                <a:moveTo>
                  <a:pt x="18414" y="49770"/>
                </a:moveTo>
                <a:lnTo>
                  <a:pt x="16879" y="49770"/>
                </a:lnTo>
                <a:lnTo>
                  <a:pt x="15778" y="50871"/>
                </a:lnTo>
                <a:lnTo>
                  <a:pt x="15778" y="47135"/>
                </a:lnTo>
                <a:close/>
                <a:moveTo>
                  <a:pt x="24351" y="49903"/>
                </a:moveTo>
                <a:lnTo>
                  <a:pt x="27654" y="46568"/>
                </a:lnTo>
                <a:lnTo>
                  <a:pt x="29822" y="46568"/>
                </a:lnTo>
                <a:lnTo>
                  <a:pt x="25886" y="50537"/>
                </a:lnTo>
                <a:lnTo>
                  <a:pt x="25886" y="56108"/>
                </a:lnTo>
                <a:lnTo>
                  <a:pt x="24351" y="54573"/>
                </a:lnTo>
                <a:lnTo>
                  <a:pt x="24351" y="49903"/>
                </a:lnTo>
                <a:close/>
                <a:moveTo>
                  <a:pt x="25786" y="59510"/>
                </a:moveTo>
                <a:lnTo>
                  <a:pt x="24084" y="61178"/>
                </a:lnTo>
                <a:lnTo>
                  <a:pt x="16346" y="61178"/>
                </a:lnTo>
                <a:lnTo>
                  <a:pt x="20048" y="57475"/>
                </a:lnTo>
                <a:lnTo>
                  <a:pt x="25752" y="57475"/>
                </a:lnTo>
                <a:lnTo>
                  <a:pt x="25752" y="59510"/>
                </a:lnTo>
                <a:close/>
                <a:moveTo>
                  <a:pt x="24084" y="61979"/>
                </a:moveTo>
                <a:lnTo>
                  <a:pt x="25786" y="63646"/>
                </a:lnTo>
                <a:lnTo>
                  <a:pt x="25786" y="65681"/>
                </a:lnTo>
                <a:lnTo>
                  <a:pt x="20048" y="65681"/>
                </a:lnTo>
                <a:lnTo>
                  <a:pt x="16346" y="61979"/>
                </a:lnTo>
                <a:lnTo>
                  <a:pt x="24084" y="61979"/>
                </a:lnTo>
                <a:close/>
                <a:moveTo>
                  <a:pt x="23050" y="76589"/>
                </a:moveTo>
                <a:lnTo>
                  <a:pt x="21182" y="76589"/>
                </a:lnTo>
                <a:lnTo>
                  <a:pt x="19781" y="75155"/>
                </a:lnTo>
                <a:lnTo>
                  <a:pt x="19781" y="73153"/>
                </a:lnTo>
                <a:lnTo>
                  <a:pt x="21082" y="71819"/>
                </a:lnTo>
                <a:lnTo>
                  <a:pt x="21082" y="74621"/>
                </a:lnTo>
                <a:close/>
                <a:moveTo>
                  <a:pt x="18981" y="73920"/>
                </a:moveTo>
                <a:lnTo>
                  <a:pt x="18981" y="75321"/>
                </a:lnTo>
                <a:lnTo>
                  <a:pt x="19114" y="75588"/>
                </a:lnTo>
                <a:lnTo>
                  <a:pt x="20082" y="76589"/>
                </a:lnTo>
                <a:lnTo>
                  <a:pt x="16346" y="76589"/>
                </a:lnTo>
                <a:close/>
                <a:moveTo>
                  <a:pt x="15778" y="76022"/>
                </a:moveTo>
                <a:lnTo>
                  <a:pt x="15778" y="72286"/>
                </a:lnTo>
                <a:lnTo>
                  <a:pt x="16879" y="73387"/>
                </a:lnTo>
                <a:lnTo>
                  <a:pt x="18414" y="73387"/>
                </a:lnTo>
                <a:close/>
                <a:moveTo>
                  <a:pt x="19214" y="72586"/>
                </a:moveTo>
                <a:lnTo>
                  <a:pt x="17213" y="72586"/>
                </a:lnTo>
                <a:lnTo>
                  <a:pt x="15778" y="71152"/>
                </a:lnTo>
                <a:lnTo>
                  <a:pt x="15778" y="69317"/>
                </a:lnTo>
                <a:lnTo>
                  <a:pt x="17747" y="71285"/>
                </a:lnTo>
                <a:lnTo>
                  <a:pt x="20515" y="71285"/>
                </a:lnTo>
                <a:close/>
                <a:moveTo>
                  <a:pt x="14978" y="76022"/>
                </a:moveTo>
                <a:lnTo>
                  <a:pt x="12343" y="73387"/>
                </a:lnTo>
                <a:lnTo>
                  <a:pt x="13744" y="73387"/>
                </a:lnTo>
                <a:lnTo>
                  <a:pt x="14011" y="73253"/>
                </a:lnTo>
                <a:lnTo>
                  <a:pt x="14978" y="72286"/>
                </a:lnTo>
                <a:close/>
                <a:moveTo>
                  <a:pt x="16346" y="77356"/>
                </a:moveTo>
                <a:lnTo>
                  <a:pt x="20082" y="77356"/>
                </a:lnTo>
                <a:lnTo>
                  <a:pt x="18981" y="78457"/>
                </a:lnTo>
                <a:lnTo>
                  <a:pt x="18981" y="80025"/>
                </a:lnTo>
                <a:close/>
                <a:moveTo>
                  <a:pt x="18414" y="80559"/>
                </a:moveTo>
                <a:lnTo>
                  <a:pt x="17046" y="80559"/>
                </a:lnTo>
                <a:lnTo>
                  <a:pt x="16879" y="80559"/>
                </a:lnTo>
                <a:lnTo>
                  <a:pt x="15778" y="81659"/>
                </a:lnTo>
                <a:lnTo>
                  <a:pt x="15778" y="77923"/>
                </a:lnTo>
                <a:close/>
                <a:moveTo>
                  <a:pt x="24351" y="80692"/>
                </a:moveTo>
                <a:lnTo>
                  <a:pt x="27654" y="77356"/>
                </a:lnTo>
                <a:lnTo>
                  <a:pt x="29822" y="77356"/>
                </a:lnTo>
                <a:lnTo>
                  <a:pt x="25886" y="81326"/>
                </a:lnTo>
                <a:lnTo>
                  <a:pt x="25886" y="86896"/>
                </a:lnTo>
                <a:lnTo>
                  <a:pt x="24351" y="85362"/>
                </a:lnTo>
                <a:lnTo>
                  <a:pt x="24351" y="80692"/>
                </a:lnTo>
                <a:close/>
                <a:moveTo>
                  <a:pt x="25786" y="90299"/>
                </a:moveTo>
                <a:lnTo>
                  <a:pt x="24084" y="91967"/>
                </a:lnTo>
                <a:lnTo>
                  <a:pt x="16346" y="91967"/>
                </a:lnTo>
                <a:lnTo>
                  <a:pt x="20048" y="88264"/>
                </a:lnTo>
                <a:lnTo>
                  <a:pt x="25752" y="88264"/>
                </a:lnTo>
                <a:lnTo>
                  <a:pt x="25752" y="90299"/>
                </a:lnTo>
                <a:close/>
                <a:moveTo>
                  <a:pt x="24084" y="92767"/>
                </a:moveTo>
                <a:lnTo>
                  <a:pt x="25786" y="94435"/>
                </a:lnTo>
                <a:lnTo>
                  <a:pt x="25786" y="96470"/>
                </a:lnTo>
                <a:lnTo>
                  <a:pt x="20048" y="96470"/>
                </a:lnTo>
                <a:lnTo>
                  <a:pt x="16346" y="92767"/>
                </a:lnTo>
                <a:close/>
                <a:moveTo>
                  <a:pt x="28254" y="95302"/>
                </a:moveTo>
                <a:lnTo>
                  <a:pt x="29555" y="95302"/>
                </a:lnTo>
                <a:lnTo>
                  <a:pt x="30389" y="96136"/>
                </a:lnTo>
                <a:lnTo>
                  <a:pt x="30389" y="97938"/>
                </a:lnTo>
                <a:lnTo>
                  <a:pt x="29155" y="96703"/>
                </a:lnTo>
                <a:lnTo>
                  <a:pt x="28854" y="96603"/>
                </a:lnTo>
                <a:lnTo>
                  <a:pt x="26986" y="96603"/>
                </a:lnTo>
                <a:close/>
                <a:moveTo>
                  <a:pt x="31189" y="96136"/>
                </a:moveTo>
                <a:lnTo>
                  <a:pt x="31990" y="95302"/>
                </a:lnTo>
                <a:lnTo>
                  <a:pt x="33291" y="95302"/>
                </a:lnTo>
                <a:lnTo>
                  <a:pt x="34592" y="96603"/>
                </a:lnTo>
                <a:lnTo>
                  <a:pt x="32691" y="96603"/>
                </a:lnTo>
                <a:lnTo>
                  <a:pt x="32424" y="96703"/>
                </a:lnTo>
                <a:lnTo>
                  <a:pt x="31156" y="97938"/>
                </a:lnTo>
                <a:lnTo>
                  <a:pt x="31156" y="96136"/>
                </a:lnTo>
                <a:close/>
                <a:moveTo>
                  <a:pt x="35793" y="94435"/>
                </a:moveTo>
                <a:lnTo>
                  <a:pt x="37461" y="92767"/>
                </a:lnTo>
                <a:lnTo>
                  <a:pt x="45233" y="92767"/>
                </a:lnTo>
                <a:lnTo>
                  <a:pt x="41497" y="96470"/>
                </a:lnTo>
                <a:lnTo>
                  <a:pt x="35793" y="96470"/>
                </a:lnTo>
                <a:close/>
                <a:moveTo>
                  <a:pt x="54873" y="92767"/>
                </a:moveTo>
                <a:lnTo>
                  <a:pt x="56574" y="94435"/>
                </a:lnTo>
                <a:lnTo>
                  <a:pt x="56574" y="96470"/>
                </a:lnTo>
                <a:lnTo>
                  <a:pt x="50837" y="96470"/>
                </a:lnTo>
                <a:lnTo>
                  <a:pt x="47134" y="92767"/>
                </a:lnTo>
                <a:close/>
                <a:moveTo>
                  <a:pt x="59043" y="95302"/>
                </a:moveTo>
                <a:lnTo>
                  <a:pt x="60344" y="95302"/>
                </a:lnTo>
                <a:lnTo>
                  <a:pt x="61178" y="96136"/>
                </a:lnTo>
                <a:lnTo>
                  <a:pt x="61178" y="97938"/>
                </a:lnTo>
                <a:lnTo>
                  <a:pt x="59943" y="96703"/>
                </a:lnTo>
                <a:lnTo>
                  <a:pt x="59676" y="96603"/>
                </a:lnTo>
                <a:lnTo>
                  <a:pt x="57775" y="96603"/>
                </a:lnTo>
                <a:close/>
                <a:moveTo>
                  <a:pt x="61978" y="96136"/>
                </a:moveTo>
                <a:lnTo>
                  <a:pt x="62779" y="95302"/>
                </a:lnTo>
                <a:lnTo>
                  <a:pt x="64080" y="95302"/>
                </a:lnTo>
                <a:lnTo>
                  <a:pt x="65381" y="96603"/>
                </a:lnTo>
                <a:lnTo>
                  <a:pt x="63479" y="96603"/>
                </a:lnTo>
                <a:lnTo>
                  <a:pt x="63212" y="96703"/>
                </a:lnTo>
                <a:lnTo>
                  <a:pt x="61978" y="97938"/>
                </a:lnTo>
                <a:close/>
                <a:moveTo>
                  <a:pt x="66581" y="94435"/>
                </a:moveTo>
                <a:lnTo>
                  <a:pt x="68249" y="92767"/>
                </a:lnTo>
                <a:lnTo>
                  <a:pt x="76021" y="92767"/>
                </a:lnTo>
                <a:lnTo>
                  <a:pt x="72285" y="96470"/>
                </a:lnTo>
                <a:lnTo>
                  <a:pt x="66581" y="96470"/>
                </a:lnTo>
                <a:lnTo>
                  <a:pt x="66581" y="94435"/>
                </a:lnTo>
                <a:close/>
                <a:moveTo>
                  <a:pt x="85662" y="92767"/>
                </a:moveTo>
                <a:lnTo>
                  <a:pt x="87363" y="94435"/>
                </a:lnTo>
                <a:lnTo>
                  <a:pt x="87363" y="96470"/>
                </a:lnTo>
                <a:lnTo>
                  <a:pt x="81659" y="96470"/>
                </a:lnTo>
                <a:lnTo>
                  <a:pt x="77923" y="92767"/>
                </a:lnTo>
                <a:close/>
                <a:moveTo>
                  <a:pt x="89831" y="95302"/>
                </a:moveTo>
                <a:lnTo>
                  <a:pt x="91132" y="95302"/>
                </a:lnTo>
                <a:lnTo>
                  <a:pt x="91966" y="96136"/>
                </a:lnTo>
                <a:lnTo>
                  <a:pt x="91966" y="97938"/>
                </a:lnTo>
                <a:lnTo>
                  <a:pt x="90732" y="96703"/>
                </a:lnTo>
                <a:lnTo>
                  <a:pt x="90465" y="96603"/>
                </a:lnTo>
                <a:lnTo>
                  <a:pt x="88564" y="96603"/>
                </a:lnTo>
                <a:close/>
                <a:moveTo>
                  <a:pt x="92767" y="96136"/>
                </a:moveTo>
                <a:lnTo>
                  <a:pt x="93567" y="95302"/>
                </a:lnTo>
                <a:lnTo>
                  <a:pt x="94868" y="95302"/>
                </a:lnTo>
                <a:lnTo>
                  <a:pt x="96169" y="96603"/>
                </a:lnTo>
                <a:lnTo>
                  <a:pt x="94268" y="96603"/>
                </a:lnTo>
                <a:lnTo>
                  <a:pt x="94001" y="96703"/>
                </a:lnTo>
                <a:lnTo>
                  <a:pt x="92767" y="97938"/>
                </a:lnTo>
                <a:lnTo>
                  <a:pt x="92767" y="96136"/>
                </a:lnTo>
                <a:close/>
                <a:moveTo>
                  <a:pt x="97370" y="94435"/>
                </a:moveTo>
                <a:lnTo>
                  <a:pt x="99071" y="92767"/>
                </a:lnTo>
                <a:lnTo>
                  <a:pt x="106810" y="92767"/>
                </a:lnTo>
                <a:lnTo>
                  <a:pt x="103074" y="96470"/>
                </a:lnTo>
                <a:lnTo>
                  <a:pt x="97370" y="96470"/>
                </a:lnTo>
                <a:lnTo>
                  <a:pt x="97370" y="94435"/>
                </a:lnTo>
                <a:close/>
                <a:moveTo>
                  <a:pt x="116450" y="92767"/>
                </a:moveTo>
                <a:lnTo>
                  <a:pt x="118152" y="94435"/>
                </a:lnTo>
                <a:lnTo>
                  <a:pt x="118152" y="96470"/>
                </a:lnTo>
                <a:lnTo>
                  <a:pt x="112447" y="96470"/>
                </a:lnTo>
                <a:lnTo>
                  <a:pt x="108711" y="92767"/>
                </a:lnTo>
                <a:close/>
                <a:moveTo>
                  <a:pt x="120653" y="95302"/>
                </a:moveTo>
                <a:lnTo>
                  <a:pt x="121954" y="95302"/>
                </a:lnTo>
                <a:lnTo>
                  <a:pt x="122755" y="96136"/>
                </a:lnTo>
                <a:lnTo>
                  <a:pt x="122755" y="97938"/>
                </a:lnTo>
                <a:lnTo>
                  <a:pt x="121521" y="96703"/>
                </a:lnTo>
                <a:lnTo>
                  <a:pt x="121254" y="96603"/>
                </a:lnTo>
                <a:lnTo>
                  <a:pt x="119352" y="96603"/>
                </a:lnTo>
                <a:close/>
                <a:moveTo>
                  <a:pt x="123555" y="96136"/>
                </a:moveTo>
                <a:lnTo>
                  <a:pt x="124389" y="95302"/>
                </a:lnTo>
                <a:lnTo>
                  <a:pt x="125657" y="95302"/>
                </a:lnTo>
                <a:lnTo>
                  <a:pt x="126958" y="96603"/>
                </a:lnTo>
                <a:lnTo>
                  <a:pt x="125056" y="96603"/>
                </a:lnTo>
                <a:lnTo>
                  <a:pt x="124790" y="96703"/>
                </a:lnTo>
                <a:lnTo>
                  <a:pt x="123555" y="97938"/>
                </a:lnTo>
                <a:lnTo>
                  <a:pt x="123555" y="96136"/>
                </a:lnTo>
                <a:close/>
                <a:moveTo>
                  <a:pt x="128159" y="94435"/>
                </a:moveTo>
                <a:lnTo>
                  <a:pt x="129860" y="92767"/>
                </a:lnTo>
                <a:lnTo>
                  <a:pt x="137599" y="92767"/>
                </a:lnTo>
                <a:lnTo>
                  <a:pt x="133863" y="96470"/>
                </a:lnTo>
                <a:lnTo>
                  <a:pt x="128159" y="96470"/>
                </a:lnTo>
                <a:lnTo>
                  <a:pt x="128159" y="94435"/>
                </a:lnTo>
                <a:close/>
                <a:moveTo>
                  <a:pt x="147272" y="92767"/>
                </a:moveTo>
                <a:lnTo>
                  <a:pt x="148940" y="94435"/>
                </a:lnTo>
                <a:lnTo>
                  <a:pt x="148940" y="96470"/>
                </a:lnTo>
                <a:lnTo>
                  <a:pt x="143236" y="96470"/>
                </a:lnTo>
                <a:lnTo>
                  <a:pt x="139500" y="92767"/>
                </a:lnTo>
                <a:close/>
                <a:moveTo>
                  <a:pt x="151442" y="95302"/>
                </a:moveTo>
                <a:lnTo>
                  <a:pt x="152743" y="95302"/>
                </a:lnTo>
                <a:lnTo>
                  <a:pt x="153543" y="96136"/>
                </a:lnTo>
                <a:lnTo>
                  <a:pt x="153543" y="97938"/>
                </a:lnTo>
                <a:lnTo>
                  <a:pt x="152309" y="96703"/>
                </a:lnTo>
                <a:lnTo>
                  <a:pt x="152042" y="96603"/>
                </a:lnTo>
                <a:lnTo>
                  <a:pt x="150141" y="96603"/>
                </a:lnTo>
                <a:close/>
                <a:moveTo>
                  <a:pt x="154344" y="96136"/>
                </a:moveTo>
                <a:lnTo>
                  <a:pt x="155178" y="95302"/>
                </a:lnTo>
                <a:lnTo>
                  <a:pt x="156479" y="95302"/>
                </a:lnTo>
                <a:lnTo>
                  <a:pt x="157746" y="96603"/>
                </a:lnTo>
                <a:lnTo>
                  <a:pt x="155845" y="96603"/>
                </a:lnTo>
                <a:lnTo>
                  <a:pt x="155578" y="96703"/>
                </a:lnTo>
                <a:lnTo>
                  <a:pt x="154344" y="97938"/>
                </a:lnTo>
                <a:close/>
                <a:moveTo>
                  <a:pt x="158947" y="94435"/>
                </a:moveTo>
                <a:lnTo>
                  <a:pt x="160649" y="92767"/>
                </a:lnTo>
                <a:lnTo>
                  <a:pt x="168387" y="92767"/>
                </a:lnTo>
                <a:lnTo>
                  <a:pt x="164651" y="96470"/>
                </a:lnTo>
                <a:lnTo>
                  <a:pt x="158947" y="96470"/>
                </a:lnTo>
                <a:lnTo>
                  <a:pt x="158947" y="94435"/>
                </a:lnTo>
                <a:close/>
                <a:moveTo>
                  <a:pt x="178061" y="92767"/>
                </a:moveTo>
                <a:lnTo>
                  <a:pt x="179729" y="94435"/>
                </a:lnTo>
                <a:lnTo>
                  <a:pt x="179729" y="96470"/>
                </a:lnTo>
                <a:lnTo>
                  <a:pt x="174025" y="96470"/>
                </a:lnTo>
                <a:lnTo>
                  <a:pt x="170289" y="92767"/>
                </a:lnTo>
                <a:close/>
                <a:moveTo>
                  <a:pt x="182231" y="95302"/>
                </a:moveTo>
                <a:lnTo>
                  <a:pt x="183532" y="95302"/>
                </a:lnTo>
                <a:lnTo>
                  <a:pt x="184332" y="96136"/>
                </a:lnTo>
                <a:lnTo>
                  <a:pt x="184332" y="97938"/>
                </a:lnTo>
                <a:lnTo>
                  <a:pt x="183098" y="96703"/>
                </a:lnTo>
                <a:lnTo>
                  <a:pt x="182831" y="96603"/>
                </a:lnTo>
                <a:lnTo>
                  <a:pt x="180930" y="96603"/>
                </a:lnTo>
                <a:close/>
                <a:moveTo>
                  <a:pt x="185133" y="96136"/>
                </a:moveTo>
                <a:lnTo>
                  <a:pt x="185967" y="95302"/>
                </a:lnTo>
                <a:lnTo>
                  <a:pt x="187268" y="95302"/>
                </a:lnTo>
                <a:lnTo>
                  <a:pt x="188535" y="96603"/>
                </a:lnTo>
                <a:lnTo>
                  <a:pt x="186667" y="96603"/>
                </a:lnTo>
                <a:lnTo>
                  <a:pt x="186367" y="96703"/>
                </a:lnTo>
                <a:lnTo>
                  <a:pt x="185133" y="97938"/>
                </a:lnTo>
                <a:close/>
                <a:moveTo>
                  <a:pt x="189736" y="94435"/>
                </a:moveTo>
                <a:lnTo>
                  <a:pt x="191437" y="92767"/>
                </a:lnTo>
                <a:lnTo>
                  <a:pt x="199176" y="92767"/>
                </a:lnTo>
                <a:lnTo>
                  <a:pt x="195473" y="96470"/>
                </a:lnTo>
                <a:lnTo>
                  <a:pt x="189736" y="96470"/>
                </a:lnTo>
                <a:lnTo>
                  <a:pt x="189736" y="94435"/>
                </a:lnTo>
                <a:close/>
                <a:moveTo>
                  <a:pt x="208850" y="92767"/>
                </a:moveTo>
                <a:lnTo>
                  <a:pt x="210518" y="94435"/>
                </a:lnTo>
                <a:lnTo>
                  <a:pt x="210518" y="96470"/>
                </a:lnTo>
                <a:lnTo>
                  <a:pt x="204813" y="96470"/>
                </a:lnTo>
                <a:lnTo>
                  <a:pt x="201077" y="92767"/>
                </a:lnTo>
                <a:close/>
                <a:moveTo>
                  <a:pt x="213019" y="95302"/>
                </a:moveTo>
                <a:lnTo>
                  <a:pt x="214320" y="95302"/>
                </a:lnTo>
                <a:lnTo>
                  <a:pt x="215121" y="96136"/>
                </a:lnTo>
                <a:lnTo>
                  <a:pt x="215121" y="97938"/>
                </a:lnTo>
                <a:lnTo>
                  <a:pt x="213887" y="96703"/>
                </a:lnTo>
                <a:lnTo>
                  <a:pt x="213620" y="96603"/>
                </a:lnTo>
                <a:lnTo>
                  <a:pt x="211718" y="96603"/>
                </a:lnTo>
                <a:close/>
                <a:moveTo>
                  <a:pt x="215921" y="96136"/>
                </a:moveTo>
                <a:lnTo>
                  <a:pt x="216755" y="95302"/>
                </a:lnTo>
                <a:lnTo>
                  <a:pt x="218056" y="95302"/>
                </a:lnTo>
                <a:lnTo>
                  <a:pt x="219324" y="96603"/>
                </a:lnTo>
                <a:lnTo>
                  <a:pt x="217456" y="96603"/>
                </a:lnTo>
                <a:lnTo>
                  <a:pt x="217156" y="96703"/>
                </a:lnTo>
                <a:lnTo>
                  <a:pt x="215921" y="97938"/>
                </a:lnTo>
                <a:close/>
                <a:moveTo>
                  <a:pt x="220558" y="94435"/>
                </a:moveTo>
                <a:lnTo>
                  <a:pt x="222226" y="92767"/>
                </a:lnTo>
                <a:lnTo>
                  <a:pt x="229965" y="92767"/>
                </a:lnTo>
                <a:lnTo>
                  <a:pt x="226262" y="96470"/>
                </a:lnTo>
                <a:lnTo>
                  <a:pt x="220525" y="96470"/>
                </a:lnTo>
                <a:lnTo>
                  <a:pt x="220525" y="94435"/>
                </a:lnTo>
                <a:close/>
                <a:moveTo>
                  <a:pt x="222226" y="91967"/>
                </a:moveTo>
                <a:lnTo>
                  <a:pt x="220558" y="90299"/>
                </a:lnTo>
                <a:lnTo>
                  <a:pt x="220558" y="88264"/>
                </a:lnTo>
                <a:lnTo>
                  <a:pt x="226262" y="88264"/>
                </a:lnTo>
                <a:lnTo>
                  <a:pt x="229965" y="91967"/>
                </a:lnTo>
                <a:close/>
                <a:moveTo>
                  <a:pt x="223260" y="77356"/>
                </a:moveTo>
                <a:lnTo>
                  <a:pt x="225128" y="77356"/>
                </a:lnTo>
                <a:lnTo>
                  <a:pt x="226529" y="78791"/>
                </a:lnTo>
                <a:lnTo>
                  <a:pt x="226529" y="80792"/>
                </a:lnTo>
                <a:lnTo>
                  <a:pt x="225228" y="82126"/>
                </a:lnTo>
                <a:lnTo>
                  <a:pt x="225228" y="79324"/>
                </a:lnTo>
                <a:close/>
                <a:moveTo>
                  <a:pt x="227330" y="80025"/>
                </a:moveTo>
                <a:lnTo>
                  <a:pt x="227330" y="78457"/>
                </a:lnTo>
                <a:lnTo>
                  <a:pt x="226229" y="77356"/>
                </a:lnTo>
                <a:lnTo>
                  <a:pt x="229965" y="77356"/>
                </a:lnTo>
                <a:close/>
                <a:moveTo>
                  <a:pt x="230532" y="77923"/>
                </a:moveTo>
                <a:lnTo>
                  <a:pt x="230532" y="81659"/>
                </a:lnTo>
                <a:lnTo>
                  <a:pt x="229431" y="80559"/>
                </a:lnTo>
                <a:lnTo>
                  <a:pt x="229264" y="80559"/>
                </a:lnTo>
                <a:lnTo>
                  <a:pt x="227897" y="80559"/>
                </a:lnTo>
                <a:close/>
                <a:moveTo>
                  <a:pt x="227096" y="81359"/>
                </a:moveTo>
                <a:lnTo>
                  <a:pt x="229097" y="81359"/>
                </a:lnTo>
                <a:lnTo>
                  <a:pt x="230532" y="82794"/>
                </a:lnTo>
                <a:lnTo>
                  <a:pt x="230532" y="84662"/>
                </a:lnTo>
                <a:lnTo>
                  <a:pt x="228564" y="82693"/>
                </a:lnTo>
                <a:lnTo>
                  <a:pt x="228397" y="82693"/>
                </a:lnTo>
                <a:lnTo>
                  <a:pt x="225795" y="82693"/>
                </a:lnTo>
                <a:close/>
                <a:moveTo>
                  <a:pt x="231332" y="77923"/>
                </a:moveTo>
                <a:lnTo>
                  <a:pt x="233968" y="80559"/>
                </a:lnTo>
                <a:lnTo>
                  <a:pt x="232567" y="80559"/>
                </a:lnTo>
                <a:lnTo>
                  <a:pt x="232300" y="80692"/>
                </a:lnTo>
                <a:lnTo>
                  <a:pt x="231332" y="81659"/>
                </a:lnTo>
                <a:lnTo>
                  <a:pt x="231332" y="77923"/>
                </a:lnTo>
                <a:close/>
                <a:moveTo>
                  <a:pt x="229965" y="76589"/>
                </a:moveTo>
                <a:lnTo>
                  <a:pt x="226229" y="76589"/>
                </a:lnTo>
                <a:lnTo>
                  <a:pt x="227229" y="75588"/>
                </a:lnTo>
                <a:lnTo>
                  <a:pt x="227330" y="75321"/>
                </a:lnTo>
                <a:lnTo>
                  <a:pt x="227330" y="73920"/>
                </a:lnTo>
                <a:close/>
                <a:moveTo>
                  <a:pt x="227897" y="73387"/>
                </a:moveTo>
                <a:lnTo>
                  <a:pt x="229431" y="73387"/>
                </a:lnTo>
                <a:lnTo>
                  <a:pt x="230532" y="72286"/>
                </a:lnTo>
                <a:lnTo>
                  <a:pt x="230532" y="76022"/>
                </a:lnTo>
                <a:close/>
                <a:moveTo>
                  <a:pt x="221959" y="73253"/>
                </a:moveTo>
                <a:lnTo>
                  <a:pt x="218657" y="76589"/>
                </a:lnTo>
                <a:lnTo>
                  <a:pt x="216488" y="76589"/>
                </a:lnTo>
                <a:lnTo>
                  <a:pt x="220425" y="72620"/>
                </a:lnTo>
                <a:lnTo>
                  <a:pt x="220425" y="67049"/>
                </a:lnTo>
                <a:lnTo>
                  <a:pt x="221959" y="68583"/>
                </a:lnTo>
                <a:lnTo>
                  <a:pt x="221959" y="73253"/>
                </a:lnTo>
                <a:close/>
                <a:moveTo>
                  <a:pt x="220558" y="63646"/>
                </a:moveTo>
                <a:lnTo>
                  <a:pt x="222226" y="61979"/>
                </a:lnTo>
                <a:lnTo>
                  <a:pt x="229965" y="61979"/>
                </a:lnTo>
                <a:lnTo>
                  <a:pt x="226262" y="65681"/>
                </a:lnTo>
                <a:lnTo>
                  <a:pt x="220525" y="65681"/>
                </a:lnTo>
                <a:lnTo>
                  <a:pt x="220525" y="63646"/>
                </a:lnTo>
                <a:close/>
                <a:moveTo>
                  <a:pt x="222226" y="61178"/>
                </a:moveTo>
                <a:lnTo>
                  <a:pt x="220558" y="59510"/>
                </a:lnTo>
                <a:lnTo>
                  <a:pt x="220558" y="57475"/>
                </a:lnTo>
                <a:lnTo>
                  <a:pt x="226262" y="57475"/>
                </a:lnTo>
                <a:lnTo>
                  <a:pt x="229965" y="61178"/>
                </a:lnTo>
                <a:close/>
                <a:moveTo>
                  <a:pt x="223260" y="46568"/>
                </a:moveTo>
                <a:lnTo>
                  <a:pt x="225128" y="46568"/>
                </a:lnTo>
                <a:lnTo>
                  <a:pt x="226529" y="48002"/>
                </a:lnTo>
                <a:lnTo>
                  <a:pt x="226529" y="50003"/>
                </a:lnTo>
                <a:lnTo>
                  <a:pt x="225228" y="51338"/>
                </a:lnTo>
                <a:lnTo>
                  <a:pt x="225228" y="48536"/>
                </a:lnTo>
                <a:close/>
                <a:moveTo>
                  <a:pt x="227330" y="49236"/>
                </a:moveTo>
                <a:lnTo>
                  <a:pt x="227330" y="47835"/>
                </a:lnTo>
                <a:lnTo>
                  <a:pt x="227229" y="47568"/>
                </a:lnTo>
                <a:lnTo>
                  <a:pt x="226229" y="46568"/>
                </a:lnTo>
                <a:lnTo>
                  <a:pt x="229965" y="46568"/>
                </a:lnTo>
                <a:close/>
                <a:moveTo>
                  <a:pt x="230532" y="47135"/>
                </a:moveTo>
                <a:lnTo>
                  <a:pt x="230532" y="50871"/>
                </a:lnTo>
                <a:lnTo>
                  <a:pt x="229431" y="49770"/>
                </a:lnTo>
                <a:lnTo>
                  <a:pt x="227897" y="49770"/>
                </a:lnTo>
                <a:close/>
                <a:moveTo>
                  <a:pt x="227096" y="50570"/>
                </a:moveTo>
                <a:lnTo>
                  <a:pt x="229097" y="50570"/>
                </a:lnTo>
                <a:lnTo>
                  <a:pt x="230532" y="52005"/>
                </a:lnTo>
                <a:lnTo>
                  <a:pt x="230532" y="53873"/>
                </a:lnTo>
                <a:lnTo>
                  <a:pt x="228564" y="51905"/>
                </a:lnTo>
                <a:lnTo>
                  <a:pt x="225762" y="51905"/>
                </a:lnTo>
                <a:close/>
                <a:moveTo>
                  <a:pt x="231332" y="47135"/>
                </a:moveTo>
                <a:lnTo>
                  <a:pt x="233968" y="49770"/>
                </a:lnTo>
                <a:lnTo>
                  <a:pt x="232567" y="49770"/>
                </a:lnTo>
                <a:lnTo>
                  <a:pt x="232300" y="49903"/>
                </a:lnTo>
                <a:lnTo>
                  <a:pt x="231332" y="50871"/>
                </a:lnTo>
                <a:lnTo>
                  <a:pt x="231332" y="47135"/>
                </a:lnTo>
                <a:close/>
                <a:moveTo>
                  <a:pt x="229965" y="45800"/>
                </a:moveTo>
                <a:lnTo>
                  <a:pt x="226229" y="45800"/>
                </a:lnTo>
                <a:lnTo>
                  <a:pt x="227330" y="44700"/>
                </a:lnTo>
                <a:lnTo>
                  <a:pt x="227330" y="43132"/>
                </a:lnTo>
                <a:close/>
                <a:moveTo>
                  <a:pt x="227897" y="42598"/>
                </a:moveTo>
                <a:lnTo>
                  <a:pt x="229264" y="42598"/>
                </a:lnTo>
                <a:lnTo>
                  <a:pt x="229431" y="42598"/>
                </a:lnTo>
                <a:lnTo>
                  <a:pt x="230532" y="41497"/>
                </a:lnTo>
                <a:lnTo>
                  <a:pt x="230532" y="45233"/>
                </a:lnTo>
                <a:close/>
                <a:moveTo>
                  <a:pt x="221959" y="42465"/>
                </a:moveTo>
                <a:lnTo>
                  <a:pt x="218657" y="45800"/>
                </a:lnTo>
                <a:lnTo>
                  <a:pt x="216488" y="45800"/>
                </a:lnTo>
                <a:lnTo>
                  <a:pt x="220425" y="41831"/>
                </a:lnTo>
                <a:lnTo>
                  <a:pt x="220425" y="36260"/>
                </a:lnTo>
                <a:lnTo>
                  <a:pt x="221959" y="37795"/>
                </a:lnTo>
                <a:lnTo>
                  <a:pt x="221959" y="42465"/>
                </a:lnTo>
                <a:close/>
                <a:moveTo>
                  <a:pt x="220558" y="32858"/>
                </a:moveTo>
                <a:lnTo>
                  <a:pt x="222226" y="31190"/>
                </a:lnTo>
                <a:lnTo>
                  <a:pt x="229965" y="31190"/>
                </a:lnTo>
                <a:lnTo>
                  <a:pt x="226262" y="34893"/>
                </a:lnTo>
                <a:lnTo>
                  <a:pt x="220525" y="34893"/>
                </a:lnTo>
                <a:lnTo>
                  <a:pt x="220525" y="32858"/>
                </a:lnTo>
                <a:close/>
                <a:moveTo>
                  <a:pt x="222226" y="30389"/>
                </a:moveTo>
                <a:lnTo>
                  <a:pt x="220558" y="28721"/>
                </a:lnTo>
                <a:lnTo>
                  <a:pt x="220558" y="26687"/>
                </a:lnTo>
                <a:lnTo>
                  <a:pt x="226262" y="26687"/>
                </a:lnTo>
                <a:lnTo>
                  <a:pt x="229965" y="30389"/>
                </a:lnTo>
                <a:lnTo>
                  <a:pt x="222226" y="30389"/>
                </a:lnTo>
                <a:close/>
                <a:moveTo>
                  <a:pt x="219657" y="25786"/>
                </a:moveTo>
                <a:lnTo>
                  <a:pt x="217623" y="25786"/>
                </a:lnTo>
                <a:lnTo>
                  <a:pt x="215921" y="24085"/>
                </a:lnTo>
                <a:lnTo>
                  <a:pt x="215921" y="16346"/>
                </a:lnTo>
                <a:lnTo>
                  <a:pt x="219657" y="20049"/>
                </a:lnTo>
                <a:lnTo>
                  <a:pt x="219657" y="25786"/>
                </a:lnTo>
                <a:close/>
                <a:moveTo>
                  <a:pt x="215121" y="24085"/>
                </a:moveTo>
                <a:lnTo>
                  <a:pt x="213453" y="25786"/>
                </a:lnTo>
                <a:lnTo>
                  <a:pt x="211418" y="25786"/>
                </a:lnTo>
                <a:lnTo>
                  <a:pt x="211418" y="20049"/>
                </a:lnTo>
                <a:lnTo>
                  <a:pt x="215121" y="16346"/>
                </a:lnTo>
                <a:lnTo>
                  <a:pt x="215121" y="24085"/>
                </a:lnTo>
                <a:close/>
                <a:moveTo>
                  <a:pt x="202679" y="21083"/>
                </a:moveTo>
                <a:lnTo>
                  <a:pt x="202512" y="21083"/>
                </a:lnTo>
                <a:lnTo>
                  <a:pt x="200544" y="23051"/>
                </a:lnTo>
                <a:lnTo>
                  <a:pt x="200544" y="21216"/>
                </a:lnTo>
                <a:lnTo>
                  <a:pt x="201945" y="19782"/>
                </a:lnTo>
                <a:lnTo>
                  <a:pt x="203979" y="19782"/>
                </a:lnTo>
                <a:lnTo>
                  <a:pt x="205280" y="21083"/>
                </a:lnTo>
                <a:close/>
                <a:moveTo>
                  <a:pt x="203746" y="18447"/>
                </a:moveTo>
                <a:lnTo>
                  <a:pt x="201077" y="15779"/>
                </a:lnTo>
                <a:lnTo>
                  <a:pt x="204847" y="15779"/>
                </a:lnTo>
                <a:lnTo>
                  <a:pt x="203746" y="16880"/>
                </a:lnTo>
                <a:lnTo>
                  <a:pt x="203746" y="18447"/>
                </a:lnTo>
                <a:close/>
                <a:moveTo>
                  <a:pt x="200544" y="14445"/>
                </a:moveTo>
                <a:lnTo>
                  <a:pt x="200544" y="10709"/>
                </a:lnTo>
                <a:lnTo>
                  <a:pt x="201644" y="11776"/>
                </a:lnTo>
                <a:lnTo>
                  <a:pt x="203179" y="11776"/>
                </a:lnTo>
                <a:close/>
                <a:moveTo>
                  <a:pt x="199743" y="14445"/>
                </a:moveTo>
                <a:lnTo>
                  <a:pt x="197108" y="11776"/>
                </a:lnTo>
                <a:lnTo>
                  <a:pt x="198476" y="11776"/>
                </a:lnTo>
                <a:lnTo>
                  <a:pt x="198776" y="11676"/>
                </a:lnTo>
                <a:lnTo>
                  <a:pt x="199743" y="10709"/>
                </a:lnTo>
                <a:lnTo>
                  <a:pt x="199743" y="14445"/>
                </a:lnTo>
                <a:close/>
                <a:moveTo>
                  <a:pt x="199176" y="15779"/>
                </a:moveTo>
                <a:lnTo>
                  <a:pt x="196541" y="18414"/>
                </a:lnTo>
                <a:lnTo>
                  <a:pt x="196541" y="16880"/>
                </a:lnTo>
                <a:lnTo>
                  <a:pt x="195440" y="15779"/>
                </a:lnTo>
                <a:close/>
                <a:moveTo>
                  <a:pt x="199743" y="16346"/>
                </a:moveTo>
                <a:lnTo>
                  <a:pt x="199743" y="20082"/>
                </a:lnTo>
                <a:lnTo>
                  <a:pt x="198776" y="19115"/>
                </a:lnTo>
                <a:lnTo>
                  <a:pt x="198476" y="18981"/>
                </a:lnTo>
                <a:lnTo>
                  <a:pt x="197108" y="18981"/>
                </a:lnTo>
                <a:close/>
                <a:moveTo>
                  <a:pt x="188869" y="25786"/>
                </a:moveTo>
                <a:lnTo>
                  <a:pt x="186801" y="25786"/>
                </a:lnTo>
                <a:lnTo>
                  <a:pt x="185133" y="24085"/>
                </a:lnTo>
                <a:lnTo>
                  <a:pt x="185133" y="16346"/>
                </a:lnTo>
                <a:lnTo>
                  <a:pt x="188869" y="20049"/>
                </a:lnTo>
                <a:lnTo>
                  <a:pt x="188869" y="25786"/>
                </a:lnTo>
                <a:close/>
                <a:moveTo>
                  <a:pt x="184332" y="24085"/>
                </a:moveTo>
                <a:lnTo>
                  <a:pt x="182664" y="25786"/>
                </a:lnTo>
                <a:lnTo>
                  <a:pt x="180629" y="25786"/>
                </a:lnTo>
                <a:lnTo>
                  <a:pt x="180629" y="20049"/>
                </a:lnTo>
                <a:lnTo>
                  <a:pt x="184332" y="16346"/>
                </a:lnTo>
                <a:lnTo>
                  <a:pt x="184332" y="24085"/>
                </a:lnTo>
                <a:close/>
                <a:moveTo>
                  <a:pt x="171723" y="21083"/>
                </a:moveTo>
                <a:lnTo>
                  <a:pt x="169755" y="23051"/>
                </a:lnTo>
                <a:lnTo>
                  <a:pt x="169755" y="21216"/>
                </a:lnTo>
                <a:lnTo>
                  <a:pt x="171156" y="19782"/>
                </a:lnTo>
                <a:lnTo>
                  <a:pt x="173157" y="19782"/>
                </a:lnTo>
                <a:lnTo>
                  <a:pt x="174492" y="21083"/>
                </a:lnTo>
                <a:close/>
                <a:moveTo>
                  <a:pt x="172957" y="18447"/>
                </a:moveTo>
                <a:lnTo>
                  <a:pt x="170289" y="15779"/>
                </a:lnTo>
                <a:lnTo>
                  <a:pt x="174025" y="15779"/>
                </a:lnTo>
                <a:lnTo>
                  <a:pt x="172957" y="16880"/>
                </a:lnTo>
                <a:lnTo>
                  <a:pt x="172957" y="18447"/>
                </a:lnTo>
                <a:close/>
                <a:moveTo>
                  <a:pt x="169755" y="14445"/>
                </a:moveTo>
                <a:lnTo>
                  <a:pt x="169755" y="10709"/>
                </a:lnTo>
                <a:lnTo>
                  <a:pt x="170722" y="11676"/>
                </a:lnTo>
                <a:lnTo>
                  <a:pt x="170989" y="11809"/>
                </a:lnTo>
                <a:lnTo>
                  <a:pt x="172390" y="11809"/>
                </a:lnTo>
                <a:close/>
                <a:moveTo>
                  <a:pt x="168954" y="14445"/>
                </a:moveTo>
                <a:lnTo>
                  <a:pt x="166319" y="11776"/>
                </a:lnTo>
                <a:lnTo>
                  <a:pt x="167854" y="11776"/>
                </a:lnTo>
                <a:lnTo>
                  <a:pt x="168954" y="10709"/>
                </a:lnTo>
                <a:close/>
                <a:moveTo>
                  <a:pt x="168387" y="15779"/>
                </a:moveTo>
                <a:lnTo>
                  <a:pt x="165752" y="18414"/>
                </a:lnTo>
                <a:lnTo>
                  <a:pt x="165752" y="16880"/>
                </a:lnTo>
                <a:lnTo>
                  <a:pt x="164651" y="15779"/>
                </a:lnTo>
                <a:close/>
                <a:moveTo>
                  <a:pt x="165519" y="19782"/>
                </a:moveTo>
                <a:lnTo>
                  <a:pt x="167520" y="19782"/>
                </a:lnTo>
                <a:lnTo>
                  <a:pt x="168954" y="21216"/>
                </a:lnTo>
                <a:lnTo>
                  <a:pt x="168954" y="23051"/>
                </a:lnTo>
                <a:lnTo>
                  <a:pt x="166986" y="21083"/>
                </a:lnTo>
                <a:lnTo>
                  <a:pt x="166820" y="21083"/>
                </a:lnTo>
                <a:lnTo>
                  <a:pt x="164218" y="21083"/>
                </a:lnTo>
                <a:close/>
                <a:moveTo>
                  <a:pt x="163417" y="21883"/>
                </a:moveTo>
                <a:lnTo>
                  <a:pt x="166653" y="21883"/>
                </a:lnTo>
                <a:lnTo>
                  <a:pt x="168954" y="24185"/>
                </a:lnTo>
                <a:lnTo>
                  <a:pt x="168954" y="26553"/>
                </a:lnTo>
                <a:lnTo>
                  <a:pt x="165952" y="23551"/>
                </a:lnTo>
                <a:lnTo>
                  <a:pt x="165786" y="23551"/>
                </a:lnTo>
                <a:lnTo>
                  <a:pt x="161716" y="23551"/>
                </a:lnTo>
                <a:close/>
                <a:moveTo>
                  <a:pt x="160949" y="24352"/>
                </a:moveTo>
                <a:lnTo>
                  <a:pt x="165619" y="24352"/>
                </a:lnTo>
                <a:lnTo>
                  <a:pt x="168954" y="27654"/>
                </a:lnTo>
                <a:lnTo>
                  <a:pt x="168954" y="29822"/>
                </a:lnTo>
                <a:lnTo>
                  <a:pt x="164985" y="25886"/>
                </a:lnTo>
                <a:lnTo>
                  <a:pt x="164852" y="25886"/>
                </a:lnTo>
                <a:lnTo>
                  <a:pt x="159414" y="25886"/>
                </a:lnTo>
                <a:close/>
                <a:moveTo>
                  <a:pt x="158047" y="25786"/>
                </a:moveTo>
                <a:lnTo>
                  <a:pt x="156012" y="25786"/>
                </a:lnTo>
                <a:lnTo>
                  <a:pt x="154344" y="24085"/>
                </a:lnTo>
                <a:lnTo>
                  <a:pt x="154344" y="16346"/>
                </a:lnTo>
                <a:lnTo>
                  <a:pt x="158047" y="20049"/>
                </a:lnTo>
                <a:lnTo>
                  <a:pt x="158047" y="25786"/>
                </a:lnTo>
                <a:close/>
                <a:moveTo>
                  <a:pt x="153543" y="24085"/>
                </a:moveTo>
                <a:lnTo>
                  <a:pt x="151876" y="25786"/>
                </a:lnTo>
                <a:lnTo>
                  <a:pt x="149841" y="25786"/>
                </a:lnTo>
                <a:lnTo>
                  <a:pt x="149841" y="20049"/>
                </a:lnTo>
                <a:lnTo>
                  <a:pt x="153543" y="16346"/>
                </a:lnTo>
                <a:lnTo>
                  <a:pt x="153543" y="24085"/>
                </a:lnTo>
                <a:close/>
                <a:moveTo>
                  <a:pt x="141068" y="21083"/>
                </a:moveTo>
                <a:lnTo>
                  <a:pt x="140901" y="21083"/>
                </a:lnTo>
                <a:lnTo>
                  <a:pt x="138933" y="23051"/>
                </a:lnTo>
                <a:lnTo>
                  <a:pt x="138933" y="21216"/>
                </a:lnTo>
                <a:lnTo>
                  <a:pt x="140367" y="19782"/>
                </a:lnTo>
                <a:lnTo>
                  <a:pt x="142369" y="19782"/>
                </a:lnTo>
                <a:lnTo>
                  <a:pt x="143703" y="21083"/>
                </a:lnTo>
                <a:close/>
                <a:moveTo>
                  <a:pt x="142135" y="18447"/>
                </a:moveTo>
                <a:lnTo>
                  <a:pt x="139500" y="15779"/>
                </a:lnTo>
                <a:lnTo>
                  <a:pt x="143236" y="15779"/>
                </a:lnTo>
                <a:lnTo>
                  <a:pt x="142135" y="16880"/>
                </a:lnTo>
                <a:lnTo>
                  <a:pt x="142135" y="18447"/>
                </a:lnTo>
                <a:close/>
                <a:moveTo>
                  <a:pt x="138933" y="14445"/>
                </a:moveTo>
                <a:lnTo>
                  <a:pt x="138933" y="10709"/>
                </a:lnTo>
                <a:lnTo>
                  <a:pt x="140034" y="11776"/>
                </a:lnTo>
                <a:lnTo>
                  <a:pt x="141602" y="11776"/>
                </a:lnTo>
                <a:close/>
                <a:moveTo>
                  <a:pt x="138166" y="14445"/>
                </a:moveTo>
                <a:lnTo>
                  <a:pt x="135531" y="11776"/>
                </a:lnTo>
                <a:lnTo>
                  <a:pt x="136898" y="11776"/>
                </a:lnTo>
                <a:lnTo>
                  <a:pt x="137165" y="11676"/>
                </a:lnTo>
                <a:lnTo>
                  <a:pt x="138166" y="10709"/>
                </a:lnTo>
                <a:lnTo>
                  <a:pt x="138166" y="14445"/>
                </a:lnTo>
                <a:close/>
                <a:moveTo>
                  <a:pt x="137599" y="15779"/>
                </a:moveTo>
                <a:lnTo>
                  <a:pt x="134964" y="18414"/>
                </a:lnTo>
                <a:lnTo>
                  <a:pt x="134964" y="16880"/>
                </a:lnTo>
                <a:lnTo>
                  <a:pt x="133863" y="15779"/>
                </a:lnTo>
                <a:close/>
                <a:moveTo>
                  <a:pt x="138166" y="16346"/>
                </a:moveTo>
                <a:lnTo>
                  <a:pt x="138166" y="20082"/>
                </a:lnTo>
                <a:lnTo>
                  <a:pt x="137165" y="19115"/>
                </a:lnTo>
                <a:lnTo>
                  <a:pt x="136898" y="18981"/>
                </a:lnTo>
                <a:lnTo>
                  <a:pt x="135531" y="18981"/>
                </a:lnTo>
                <a:close/>
                <a:moveTo>
                  <a:pt x="127258" y="25786"/>
                </a:moveTo>
                <a:lnTo>
                  <a:pt x="125223" y="25786"/>
                </a:lnTo>
                <a:lnTo>
                  <a:pt x="123555" y="24085"/>
                </a:lnTo>
                <a:lnTo>
                  <a:pt x="123555" y="16346"/>
                </a:lnTo>
                <a:lnTo>
                  <a:pt x="127258" y="20049"/>
                </a:lnTo>
                <a:close/>
                <a:moveTo>
                  <a:pt x="122755" y="24085"/>
                </a:moveTo>
                <a:lnTo>
                  <a:pt x="121087" y="25786"/>
                </a:lnTo>
                <a:lnTo>
                  <a:pt x="119052" y="25786"/>
                </a:lnTo>
                <a:lnTo>
                  <a:pt x="119052" y="20049"/>
                </a:lnTo>
                <a:lnTo>
                  <a:pt x="122755" y="16346"/>
                </a:lnTo>
                <a:close/>
                <a:moveTo>
                  <a:pt x="110112" y="21083"/>
                </a:moveTo>
                <a:lnTo>
                  <a:pt x="108144" y="23051"/>
                </a:lnTo>
                <a:lnTo>
                  <a:pt x="108144" y="21216"/>
                </a:lnTo>
                <a:lnTo>
                  <a:pt x="109579" y="19782"/>
                </a:lnTo>
                <a:lnTo>
                  <a:pt x="111580" y="19782"/>
                </a:lnTo>
                <a:lnTo>
                  <a:pt x="112914" y="21083"/>
                </a:lnTo>
                <a:close/>
                <a:moveTo>
                  <a:pt x="111347" y="18447"/>
                </a:moveTo>
                <a:lnTo>
                  <a:pt x="108711" y="15779"/>
                </a:lnTo>
                <a:lnTo>
                  <a:pt x="112447" y="15779"/>
                </a:lnTo>
                <a:lnTo>
                  <a:pt x="111347" y="16880"/>
                </a:lnTo>
                <a:close/>
                <a:moveTo>
                  <a:pt x="108144" y="14445"/>
                </a:moveTo>
                <a:lnTo>
                  <a:pt x="108144" y="10709"/>
                </a:lnTo>
                <a:lnTo>
                  <a:pt x="109145" y="11676"/>
                </a:lnTo>
                <a:lnTo>
                  <a:pt x="109412" y="11809"/>
                </a:lnTo>
                <a:lnTo>
                  <a:pt x="110813" y="11809"/>
                </a:lnTo>
                <a:close/>
                <a:moveTo>
                  <a:pt x="107377" y="14445"/>
                </a:moveTo>
                <a:lnTo>
                  <a:pt x="104709" y="11776"/>
                </a:lnTo>
                <a:lnTo>
                  <a:pt x="106276" y="11776"/>
                </a:lnTo>
                <a:lnTo>
                  <a:pt x="107377" y="10709"/>
                </a:lnTo>
                <a:close/>
                <a:moveTo>
                  <a:pt x="106810" y="15779"/>
                </a:moveTo>
                <a:lnTo>
                  <a:pt x="104175" y="18414"/>
                </a:lnTo>
                <a:lnTo>
                  <a:pt x="104175" y="16880"/>
                </a:lnTo>
                <a:lnTo>
                  <a:pt x="103074" y="15779"/>
                </a:lnTo>
                <a:close/>
                <a:moveTo>
                  <a:pt x="103941" y="19782"/>
                </a:moveTo>
                <a:lnTo>
                  <a:pt x="105943" y="19782"/>
                </a:lnTo>
                <a:lnTo>
                  <a:pt x="107344" y="21216"/>
                </a:lnTo>
                <a:lnTo>
                  <a:pt x="107344" y="23051"/>
                </a:lnTo>
                <a:lnTo>
                  <a:pt x="105376" y="21083"/>
                </a:lnTo>
                <a:lnTo>
                  <a:pt x="105242" y="21083"/>
                </a:lnTo>
                <a:lnTo>
                  <a:pt x="102607" y="21083"/>
                </a:lnTo>
                <a:close/>
                <a:moveTo>
                  <a:pt x="101840" y="21883"/>
                </a:moveTo>
                <a:lnTo>
                  <a:pt x="105076" y="21883"/>
                </a:lnTo>
                <a:lnTo>
                  <a:pt x="107377" y="24185"/>
                </a:lnTo>
                <a:lnTo>
                  <a:pt x="107377" y="26553"/>
                </a:lnTo>
                <a:lnTo>
                  <a:pt x="104375" y="23551"/>
                </a:lnTo>
                <a:lnTo>
                  <a:pt x="104208" y="23551"/>
                </a:lnTo>
                <a:lnTo>
                  <a:pt x="100139" y="23551"/>
                </a:lnTo>
                <a:close/>
                <a:moveTo>
                  <a:pt x="99371" y="24352"/>
                </a:moveTo>
                <a:lnTo>
                  <a:pt x="104041" y="24352"/>
                </a:lnTo>
                <a:lnTo>
                  <a:pt x="107377" y="27654"/>
                </a:lnTo>
                <a:lnTo>
                  <a:pt x="107377" y="29822"/>
                </a:lnTo>
                <a:lnTo>
                  <a:pt x="103408" y="25886"/>
                </a:lnTo>
                <a:lnTo>
                  <a:pt x="103241" y="25886"/>
                </a:lnTo>
                <a:lnTo>
                  <a:pt x="97837" y="25886"/>
                </a:lnTo>
                <a:close/>
                <a:moveTo>
                  <a:pt x="96469" y="25786"/>
                </a:moveTo>
                <a:lnTo>
                  <a:pt x="94435" y="25786"/>
                </a:lnTo>
                <a:lnTo>
                  <a:pt x="92767" y="24085"/>
                </a:lnTo>
                <a:lnTo>
                  <a:pt x="92767" y="16346"/>
                </a:lnTo>
                <a:lnTo>
                  <a:pt x="96469" y="20082"/>
                </a:lnTo>
                <a:close/>
                <a:moveTo>
                  <a:pt x="91966" y="24085"/>
                </a:moveTo>
                <a:lnTo>
                  <a:pt x="90298" y="25786"/>
                </a:lnTo>
                <a:lnTo>
                  <a:pt x="88264" y="25786"/>
                </a:lnTo>
                <a:lnTo>
                  <a:pt x="88264" y="20049"/>
                </a:lnTo>
                <a:lnTo>
                  <a:pt x="91966" y="16346"/>
                </a:lnTo>
                <a:close/>
                <a:moveTo>
                  <a:pt x="79491" y="21083"/>
                </a:moveTo>
                <a:lnTo>
                  <a:pt x="79324" y="21083"/>
                </a:lnTo>
                <a:lnTo>
                  <a:pt x="77356" y="23051"/>
                </a:lnTo>
                <a:lnTo>
                  <a:pt x="77356" y="21216"/>
                </a:lnTo>
                <a:lnTo>
                  <a:pt x="78790" y="19782"/>
                </a:lnTo>
                <a:lnTo>
                  <a:pt x="80792" y="19782"/>
                </a:lnTo>
                <a:lnTo>
                  <a:pt x="82126" y="21083"/>
                </a:lnTo>
                <a:close/>
                <a:moveTo>
                  <a:pt x="80558" y="18447"/>
                </a:moveTo>
                <a:lnTo>
                  <a:pt x="77923" y="15779"/>
                </a:lnTo>
                <a:lnTo>
                  <a:pt x="81659" y="15779"/>
                </a:lnTo>
                <a:lnTo>
                  <a:pt x="80558" y="16880"/>
                </a:lnTo>
                <a:close/>
                <a:moveTo>
                  <a:pt x="77356" y="14445"/>
                </a:moveTo>
                <a:lnTo>
                  <a:pt x="77356" y="10709"/>
                </a:lnTo>
                <a:lnTo>
                  <a:pt x="78457" y="11776"/>
                </a:lnTo>
                <a:lnTo>
                  <a:pt x="80024" y="11776"/>
                </a:lnTo>
                <a:close/>
                <a:moveTo>
                  <a:pt x="76589" y="14445"/>
                </a:moveTo>
                <a:lnTo>
                  <a:pt x="73920" y="11776"/>
                </a:lnTo>
                <a:lnTo>
                  <a:pt x="75321" y="11776"/>
                </a:lnTo>
                <a:lnTo>
                  <a:pt x="75588" y="11676"/>
                </a:lnTo>
                <a:lnTo>
                  <a:pt x="76555" y="10709"/>
                </a:lnTo>
                <a:lnTo>
                  <a:pt x="76555" y="14445"/>
                </a:lnTo>
                <a:close/>
                <a:moveTo>
                  <a:pt x="76021" y="15779"/>
                </a:moveTo>
                <a:lnTo>
                  <a:pt x="73386" y="18414"/>
                </a:lnTo>
                <a:lnTo>
                  <a:pt x="73386" y="16880"/>
                </a:lnTo>
                <a:lnTo>
                  <a:pt x="72285" y="15779"/>
                </a:lnTo>
                <a:close/>
                <a:moveTo>
                  <a:pt x="76589" y="16346"/>
                </a:moveTo>
                <a:lnTo>
                  <a:pt x="76589" y="20082"/>
                </a:lnTo>
                <a:lnTo>
                  <a:pt x="75588" y="19115"/>
                </a:lnTo>
                <a:lnTo>
                  <a:pt x="75321" y="18981"/>
                </a:lnTo>
                <a:lnTo>
                  <a:pt x="73920" y="18981"/>
                </a:lnTo>
                <a:close/>
                <a:moveTo>
                  <a:pt x="65681" y="25786"/>
                </a:moveTo>
                <a:lnTo>
                  <a:pt x="63646" y="25786"/>
                </a:lnTo>
                <a:lnTo>
                  <a:pt x="61978" y="24085"/>
                </a:lnTo>
                <a:lnTo>
                  <a:pt x="61978" y="16346"/>
                </a:lnTo>
                <a:lnTo>
                  <a:pt x="65681" y="20049"/>
                </a:lnTo>
                <a:close/>
                <a:moveTo>
                  <a:pt x="61178" y="24085"/>
                </a:moveTo>
                <a:lnTo>
                  <a:pt x="59510" y="25786"/>
                </a:lnTo>
                <a:lnTo>
                  <a:pt x="57475" y="25786"/>
                </a:lnTo>
                <a:lnTo>
                  <a:pt x="57475" y="20049"/>
                </a:lnTo>
                <a:lnTo>
                  <a:pt x="61178" y="16346"/>
                </a:lnTo>
                <a:close/>
                <a:moveTo>
                  <a:pt x="48535" y="21083"/>
                </a:moveTo>
                <a:lnTo>
                  <a:pt x="46567" y="23051"/>
                </a:lnTo>
                <a:lnTo>
                  <a:pt x="46567" y="21216"/>
                </a:lnTo>
                <a:lnTo>
                  <a:pt x="48001" y="19782"/>
                </a:lnTo>
                <a:lnTo>
                  <a:pt x="50003" y="19782"/>
                </a:lnTo>
                <a:lnTo>
                  <a:pt x="51337" y="21083"/>
                </a:lnTo>
                <a:close/>
                <a:moveTo>
                  <a:pt x="49769" y="18447"/>
                </a:moveTo>
                <a:lnTo>
                  <a:pt x="47134" y="15779"/>
                </a:lnTo>
                <a:lnTo>
                  <a:pt x="50870" y="15779"/>
                </a:lnTo>
                <a:lnTo>
                  <a:pt x="49769" y="16880"/>
                </a:lnTo>
                <a:close/>
                <a:moveTo>
                  <a:pt x="46567" y="14445"/>
                </a:moveTo>
                <a:lnTo>
                  <a:pt x="46567" y="10709"/>
                </a:lnTo>
                <a:lnTo>
                  <a:pt x="47534" y="11676"/>
                </a:lnTo>
                <a:lnTo>
                  <a:pt x="47835" y="11809"/>
                </a:lnTo>
                <a:lnTo>
                  <a:pt x="49202" y="11809"/>
                </a:lnTo>
                <a:close/>
                <a:moveTo>
                  <a:pt x="45767" y="14445"/>
                </a:moveTo>
                <a:lnTo>
                  <a:pt x="43131" y="11776"/>
                </a:lnTo>
                <a:lnTo>
                  <a:pt x="44699" y="11776"/>
                </a:lnTo>
                <a:lnTo>
                  <a:pt x="45767" y="10709"/>
                </a:lnTo>
                <a:close/>
                <a:moveTo>
                  <a:pt x="45233" y="15779"/>
                </a:moveTo>
                <a:lnTo>
                  <a:pt x="42564" y="18414"/>
                </a:lnTo>
                <a:lnTo>
                  <a:pt x="42564" y="16880"/>
                </a:lnTo>
                <a:lnTo>
                  <a:pt x="41497" y="15779"/>
                </a:lnTo>
                <a:close/>
                <a:moveTo>
                  <a:pt x="42364" y="19782"/>
                </a:moveTo>
                <a:lnTo>
                  <a:pt x="44366" y="19782"/>
                </a:lnTo>
                <a:lnTo>
                  <a:pt x="45767" y="21216"/>
                </a:lnTo>
                <a:lnTo>
                  <a:pt x="45767" y="23051"/>
                </a:lnTo>
                <a:lnTo>
                  <a:pt x="43798" y="21083"/>
                </a:lnTo>
                <a:lnTo>
                  <a:pt x="43665" y="21083"/>
                </a:lnTo>
                <a:lnTo>
                  <a:pt x="41030" y="21083"/>
                </a:lnTo>
                <a:close/>
                <a:moveTo>
                  <a:pt x="40229" y="21883"/>
                </a:moveTo>
                <a:lnTo>
                  <a:pt x="43498" y="21883"/>
                </a:lnTo>
                <a:lnTo>
                  <a:pt x="45767" y="24185"/>
                </a:lnTo>
                <a:lnTo>
                  <a:pt x="45767" y="26553"/>
                </a:lnTo>
                <a:lnTo>
                  <a:pt x="42798" y="23551"/>
                </a:lnTo>
                <a:lnTo>
                  <a:pt x="42631" y="23551"/>
                </a:lnTo>
                <a:lnTo>
                  <a:pt x="38561" y="23551"/>
                </a:lnTo>
                <a:close/>
                <a:moveTo>
                  <a:pt x="37761" y="24352"/>
                </a:moveTo>
                <a:lnTo>
                  <a:pt x="42464" y="24352"/>
                </a:lnTo>
                <a:lnTo>
                  <a:pt x="45767" y="27654"/>
                </a:lnTo>
                <a:lnTo>
                  <a:pt x="45767" y="29822"/>
                </a:lnTo>
                <a:lnTo>
                  <a:pt x="41830" y="25886"/>
                </a:lnTo>
                <a:lnTo>
                  <a:pt x="41664" y="25886"/>
                </a:lnTo>
                <a:lnTo>
                  <a:pt x="36260" y="25886"/>
                </a:lnTo>
                <a:close/>
                <a:moveTo>
                  <a:pt x="34892" y="25786"/>
                </a:moveTo>
                <a:lnTo>
                  <a:pt x="32857" y="25786"/>
                </a:lnTo>
                <a:lnTo>
                  <a:pt x="31189" y="24085"/>
                </a:lnTo>
                <a:lnTo>
                  <a:pt x="31189" y="16346"/>
                </a:lnTo>
                <a:lnTo>
                  <a:pt x="34892" y="20049"/>
                </a:lnTo>
                <a:close/>
                <a:moveTo>
                  <a:pt x="30389" y="24085"/>
                </a:moveTo>
                <a:lnTo>
                  <a:pt x="28721" y="25786"/>
                </a:lnTo>
                <a:lnTo>
                  <a:pt x="26653" y="25786"/>
                </a:lnTo>
                <a:lnTo>
                  <a:pt x="26653" y="20049"/>
                </a:lnTo>
                <a:lnTo>
                  <a:pt x="30389" y="16346"/>
                </a:lnTo>
                <a:lnTo>
                  <a:pt x="30389" y="24085"/>
                </a:lnTo>
                <a:close/>
                <a:moveTo>
                  <a:pt x="19748" y="35693"/>
                </a:moveTo>
                <a:lnTo>
                  <a:pt x="19881" y="35693"/>
                </a:lnTo>
                <a:lnTo>
                  <a:pt x="25319" y="35693"/>
                </a:lnTo>
                <a:lnTo>
                  <a:pt x="23784" y="37228"/>
                </a:lnTo>
                <a:lnTo>
                  <a:pt x="19081" y="37228"/>
                </a:lnTo>
                <a:lnTo>
                  <a:pt x="15778" y="33892"/>
                </a:lnTo>
                <a:lnTo>
                  <a:pt x="15778" y="31757"/>
                </a:lnTo>
                <a:close/>
                <a:moveTo>
                  <a:pt x="18781" y="38028"/>
                </a:moveTo>
                <a:lnTo>
                  <a:pt x="18947" y="38028"/>
                </a:lnTo>
                <a:lnTo>
                  <a:pt x="22984" y="38028"/>
                </a:lnTo>
                <a:lnTo>
                  <a:pt x="21316" y="39696"/>
                </a:lnTo>
                <a:lnTo>
                  <a:pt x="18080" y="39696"/>
                </a:lnTo>
                <a:lnTo>
                  <a:pt x="15778" y="37394"/>
                </a:lnTo>
                <a:lnTo>
                  <a:pt x="15778" y="35026"/>
                </a:lnTo>
                <a:close/>
                <a:moveTo>
                  <a:pt x="14978" y="40363"/>
                </a:moveTo>
                <a:lnTo>
                  <a:pt x="13577" y="41797"/>
                </a:lnTo>
                <a:lnTo>
                  <a:pt x="11542" y="41797"/>
                </a:lnTo>
                <a:lnTo>
                  <a:pt x="10241" y="40463"/>
                </a:lnTo>
                <a:lnTo>
                  <a:pt x="13010" y="40463"/>
                </a:lnTo>
                <a:lnTo>
                  <a:pt x="14978" y="38495"/>
                </a:lnTo>
                <a:lnTo>
                  <a:pt x="14978" y="40363"/>
                </a:lnTo>
                <a:close/>
                <a:moveTo>
                  <a:pt x="11776" y="43132"/>
                </a:moveTo>
                <a:lnTo>
                  <a:pt x="14411" y="45800"/>
                </a:lnTo>
                <a:lnTo>
                  <a:pt x="10675" y="45800"/>
                </a:lnTo>
                <a:lnTo>
                  <a:pt x="11776" y="44700"/>
                </a:lnTo>
                <a:lnTo>
                  <a:pt x="11776" y="43132"/>
                </a:lnTo>
                <a:close/>
                <a:moveTo>
                  <a:pt x="14978" y="47135"/>
                </a:moveTo>
                <a:lnTo>
                  <a:pt x="14978" y="50871"/>
                </a:lnTo>
                <a:lnTo>
                  <a:pt x="14011" y="49903"/>
                </a:lnTo>
                <a:lnTo>
                  <a:pt x="13744" y="49770"/>
                </a:lnTo>
                <a:lnTo>
                  <a:pt x="12343" y="49770"/>
                </a:lnTo>
                <a:close/>
                <a:moveTo>
                  <a:pt x="15778" y="52005"/>
                </a:moveTo>
                <a:lnTo>
                  <a:pt x="17213" y="50570"/>
                </a:lnTo>
                <a:lnTo>
                  <a:pt x="19214" y="50570"/>
                </a:lnTo>
                <a:lnTo>
                  <a:pt x="20549" y="51905"/>
                </a:lnTo>
                <a:lnTo>
                  <a:pt x="17747" y="51905"/>
                </a:lnTo>
                <a:lnTo>
                  <a:pt x="15778" y="53873"/>
                </a:lnTo>
                <a:close/>
                <a:moveTo>
                  <a:pt x="18080" y="52672"/>
                </a:moveTo>
                <a:lnTo>
                  <a:pt x="21316" y="52672"/>
                </a:lnTo>
                <a:lnTo>
                  <a:pt x="23017" y="54340"/>
                </a:lnTo>
                <a:lnTo>
                  <a:pt x="18947" y="54340"/>
                </a:lnTo>
                <a:lnTo>
                  <a:pt x="18647" y="54473"/>
                </a:lnTo>
                <a:lnTo>
                  <a:pt x="15778" y="57342"/>
                </a:lnTo>
                <a:lnTo>
                  <a:pt x="15778" y="54974"/>
                </a:lnTo>
                <a:close/>
                <a:moveTo>
                  <a:pt x="19081" y="55140"/>
                </a:moveTo>
                <a:lnTo>
                  <a:pt x="23784" y="55140"/>
                </a:lnTo>
                <a:lnTo>
                  <a:pt x="25319" y="56675"/>
                </a:lnTo>
                <a:lnTo>
                  <a:pt x="19748" y="56675"/>
                </a:lnTo>
                <a:lnTo>
                  <a:pt x="15778" y="60611"/>
                </a:lnTo>
                <a:lnTo>
                  <a:pt x="15778" y="58443"/>
                </a:lnTo>
                <a:close/>
                <a:moveTo>
                  <a:pt x="19748" y="66482"/>
                </a:moveTo>
                <a:lnTo>
                  <a:pt x="25319" y="66482"/>
                </a:lnTo>
                <a:lnTo>
                  <a:pt x="23784" y="68016"/>
                </a:lnTo>
                <a:lnTo>
                  <a:pt x="19081" y="68016"/>
                </a:lnTo>
                <a:lnTo>
                  <a:pt x="15778" y="64714"/>
                </a:lnTo>
                <a:lnTo>
                  <a:pt x="15778" y="62546"/>
                </a:lnTo>
                <a:close/>
                <a:moveTo>
                  <a:pt x="18647" y="68683"/>
                </a:moveTo>
                <a:lnTo>
                  <a:pt x="18947" y="68817"/>
                </a:lnTo>
                <a:lnTo>
                  <a:pt x="22984" y="68817"/>
                </a:lnTo>
                <a:lnTo>
                  <a:pt x="21316" y="70485"/>
                </a:lnTo>
                <a:lnTo>
                  <a:pt x="18080" y="70485"/>
                </a:lnTo>
                <a:lnTo>
                  <a:pt x="15778" y="68183"/>
                </a:lnTo>
                <a:lnTo>
                  <a:pt x="15778" y="65815"/>
                </a:lnTo>
                <a:close/>
                <a:moveTo>
                  <a:pt x="14978" y="71152"/>
                </a:moveTo>
                <a:lnTo>
                  <a:pt x="13577" y="72586"/>
                </a:lnTo>
                <a:lnTo>
                  <a:pt x="11542" y="72586"/>
                </a:lnTo>
                <a:lnTo>
                  <a:pt x="10241" y="71285"/>
                </a:lnTo>
                <a:lnTo>
                  <a:pt x="13010" y="71285"/>
                </a:lnTo>
                <a:lnTo>
                  <a:pt x="14978" y="69317"/>
                </a:lnTo>
                <a:lnTo>
                  <a:pt x="14978" y="71152"/>
                </a:lnTo>
                <a:close/>
                <a:moveTo>
                  <a:pt x="11776" y="75321"/>
                </a:moveTo>
                <a:lnTo>
                  <a:pt x="11776" y="73954"/>
                </a:lnTo>
                <a:lnTo>
                  <a:pt x="14411" y="76589"/>
                </a:lnTo>
                <a:lnTo>
                  <a:pt x="10675" y="76589"/>
                </a:lnTo>
                <a:lnTo>
                  <a:pt x="11675" y="75588"/>
                </a:lnTo>
                <a:close/>
                <a:moveTo>
                  <a:pt x="14444" y="77356"/>
                </a:moveTo>
                <a:lnTo>
                  <a:pt x="11776" y="80025"/>
                </a:lnTo>
                <a:lnTo>
                  <a:pt x="11776" y="78457"/>
                </a:lnTo>
                <a:lnTo>
                  <a:pt x="10675" y="77356"/>
                </a:lnTo>
                <a:close/>
                <a:moveTo>
                  <a:pt x="14978" y="77923"/>
                </a:moveTo>
                <a:lnTo>
                  <a:pt x="14978" y="81659"/>
                </a:lnTo>
                <a:lnTo>
                  <a:pt x="14011" y="80692"/>
                </a:lnTo>
                <a:lnTo>
                  <a:pt x="13744" y="80559"/>
                </a:lnTo>
                <a:lnTo>
                  <a:pt x="12343" y="80559"/>
                </a:lnTo>
                <a:close/>
                <a:moveTo>
                  <a:pt x="15778" y="82794"/>
                </a:moveTo>
                <a:lnTo>
                  <a:pt x="17213" y="81359"/>
                </a:lnTo>
                <a:lnTo>
                  <a:pt x="19214" y="81359"/>
                </a:lnTo>
                <a:lnTo>
                  <a:pt x="20549" y="82693"/>
                </a:lnTo>
                <a:lnTo>
                  <a:pt x="17913" y="82693"/>
                </a:lnTo>
                <a:lnTo>
                  <a:pt x="17747" y="82693"/>
                </a:lnTo>
                <a:lnTo>
                  <a:pt x="15778" y="84662"/>
                </a:lnTo>
                <a:close/>
                <a:moveTo>
                  <a:pt x="18080" y="83461"/>
                </a:moveTo>
                <a:lnTo>
                  <a:pt x="21316" y="83461"/>
                </a:lnTo>
                <a:lnTo>
                  <a:pt x="23017" y="85162"/>
                </a:lnTo>
                <a:lnTo>
                  <a:pt x="18947" y="85162"/>
                </a:lnTo>
                <a:lnTo>
                  <a:pt x="18781" y="85162"/>
                </a:lnTo>
                <a:lnTo>
                  <a:pt x="15778" y="88131"/>
                </a:lnTo>
                <a:lnTo>
                  <a:pt x="15778" y="85762"/>
                </a:lnTo>
                <a:close/>
                <a:moveTo>
                  <a:pt x="19081" y="85929"/>
                </a:moveTo>
                <a:lnTo>
                  <a:pt x="23784" y="85929"/>
                </a:lnTo>
                <a:lnTo>
                  <a:pt x="25319" y="87464"/>
                </a:lnTo>
                <a:lnTo>
                  <a:pt x="19881" y="87464"/>
                </a:lnTo>
                <a:lnTo>
                  <a:pt x="19748" y="87464"/>
                </a:lnTo>
                <a:lnTo>
                  <a:pt x="15778" y="91400"/>
                </a:lnTo>
                <a:lnTo>
                  <a:pt x="15778" y="89265"/>
                </a:lnTo>
                <a:close/>
                <a:moveTo>
                  <a:pt x="26653" y="97371"/>
                </a:moveTo>
                <a:lnTo>
                  <a:pt x="28721" y="97371"/>
                </a:lnTo>
                <a:lnTo>
                  <a:pt x="30389" y="99072"/>
                </a:lnTo>
                <a:lnTo>
                  <a:pt x="30389" y="106811"/>
                </a:lnTo>
                <a:lnTo>
                  <a:pt x="26653" y="103108"/>
                </a:lnTo>
                <a:lnTo>
                  <a:pt x="26653" y="97371"/>
                </a:lnTo>
                <a:close/>
                <a:moveTo>
                  <a:pt x="31189" y="99072"/>
                </a:moveTo>
                <a:lnTo>
                  <a:pt x="32857" y="97371"/>
                </a:lnTo>
                <a:lnTo>
                  <a:pt x="34892" y="97371"/>
                </a:lnTo>
                <a:lnTo>
                  <a:pt x="34892" y="103108"/>
                </a:lnTo>
                <a:lnTo>
                  <a:pt x="31189" y="106811"/>
                </a:lnTo>
                <a:close/>
                <a:moveTo>
                  <a:pt x="43665" y="102074"/>
                </a:moveTo>
                <a:lnTo>
                  <a:pt x="43798" y="102074"/>
                </a:lnTo>
                <a:lnTo>
                  <a:pt x="45767" y="100106"/>
                </a:lnTo>
                <a:lnTo>
                  <a:pt x="45767" y="101974"/>
                </a:lnTo>
                <a:lnTo>
                  <a:pt x="44366" y="103375"/>
                </a:lnTo>
                <a:lnTo>
                  <a:pt x="42364" y="103375"/>
                </a:lnTo>
                <a:lnTo>
                  <a:pt x="41030" y="102074"/>
                </a:lnTo>
                <a:close/>
                <a:moveTo>
                  <a:pt x="42564" y="104743"/>
                </a:moveTo>
                <a:lnTo>
                  <a:pt x="45233" y="107378"/>
                </a:lnTo>
                <a:lnTo>
                  <a:pt x="41497" y="107378"/>
                </a:lnTo>
                <a:lnTo>
                  <a:pt x="42564" y="106277"/>
                </a:lnTo>
                <a:lnTo>
                  <a:pt x="42564" y="104743"/>
                </a:lnTo>
                <a:close/>
                <a:moveTo>
                  <a:pt x="45767" y="108712"/>
                </a:moveTo>
                <a:lnTo>
                  <a:pt x="45767" y="112448"/>
                </a:lnTo>
                <a:lnTo>
                  <a:pt x="44699" y="111381"/>
                </a:lnTo>
                <a:lnTo>
                  <a:pt x="43131" y="111381"/>
                </a:lnTo>
                <a:close/>
                <a:moveTo>
                  <a:pt x="46567" y="108712"/>
                </a:moveTo>
                <a:lnTo>
                  <a:pt x="49202" y="111381"/>
                </a:lnTo>
                <a:lnTo>
                  <a:pt x="47835" y="111381"/>
                </a:lnTo>
                <a:lnTo>
                  <a:pt x="47568" y="111481"/>
                </a:lnTo>
                <a:lnTo>
                  <a:pt x="46567" y="112448"/>
                </a:lnTo>
                <a:lnTo>
                  <a:pt x="46567" y="108712"/>
                </a:lnTo>
                <a:close/>
                <a:moveTo>
                  <a:pt x="47134" y="107378"/>
                </a:moveTo>
                <a:lnTo>
                  <a:pt x="49769" y="104743"/>
                </a:lnTo>
                <a:lnTo>
                  <a:pt x="49769" y="106277"/>
                </a:lnTo>
                <a:lnTo>
                  <a:pt x="50870" y="107378"/>
                </a:lnTo>
                <a:close/>
                <a:moveTo>
                  <a:pt x="46567" y="106811"/>
                </a:moveTo>
                <a:lnTo>
                  <a:pt x="46567" y="103075"/>
                </a:lnTo>
                <a:lnTo>
                  <a:pt x="47534" y="104042"/>
                </a:lnTo>
                <a:lnTo>
                  <a:pt x="47835" y="104175"/>
                </a:lnTo>
                <a:lnTo>
                  <a:pt x="49202" y="104175"/>
                </a:lnTo>
                <a:close/>
                <a:moveTo>
                  <a:pt x="57475" y="97371"/>
                </a:moveTo>
                <a:lnTo>
                  <a:pt x="59510" y="97371"/>
                </a:lnTo>
                <a:lnTo>
                  <a:pt x="61178" y="99072"/>
                </a:lnTo>
                <a:lnTo>
                  <a:pt x="61178" y="106811"/>
                </a:lnTo>
                <a:lnTo>
                  <a:pt x="57475" y="103108"/>
                </a:lnTo>
                <a:close/>
                <a:moveTo>
                  <a:pt x="61978" y="99072"/>
                </a:moveTo>
                <a:lnTo>
                  <a:pt x="63646" y="97371"/>
                </a:lnTo>
                <a:lnTo>
                  <a:pt x="65681" y="97371"/>
                </a:lnTo>
                <a:lnTo>
                  <a:pt x="65681" y="103108"/>
                </a:lnTo>
                <a:lnTo>
                  <a:pt x="61978" y="106811"/>
                </a:lnTo>
                <a:close/>
                <a:moveTo>
                  <a:pt x="74620" y="102074"/>
                </a:moveTo>
                <a:lnTo>
                  <a:pt x="76589" y="100106"/>
                </a:lnTo>
                <a:lnTo>
                  <a:pt x="76589" y="101974"/>
                </a:lnTo>
                <a:lnTo>
                  <a:pt x="75154" y="103375"/>
                </a:lnTo>
                <a:lnTo>
                  <a:pt x="73153" y="103375"/>
                </a:lnTo>
                <a:lnTo>
                  <a:pt x="71818" y="102074"/>
                </a:lnTo>
                <a:close/>
                <a:moveTo>
                  <a:pt x="73386" y="104743"/>
                </a:moveTo>
                <a:lnTo>
                  <a:pt x="76021" y="107378"/>
                </a:lnTo>
                <a:lnTo>
                  <a:pt x="72285" y="107378"/>
                </a:lnTo>
                <a:lnTo>
                  <a:pt x="73386" y="106277"/>
                </a:lnTo>
                <a:close/>
                <a:moveTo>
                  <a:pt x="76589" y="108712"/>
                </a:moveTo>
                <a:lnTo>
                  <a:pt x="76589" y="112448"/>
                </a:lnTo>
                <a:lnTo>
                  <a:pt x="75588" y="111481"/>
                </a:lnTo>
                <a:lnTo>
                  <a:pt x="75321" y="111381"/>
                </a:lnTo>
                <a:lnTo>
                  <a:pt x="73920" y="111381"/>
                </a:lnTo>
                <a:close/>
                <a:moveTo>
                  <a:pt x="77356" y="108712"/>
                </a:moveTo>
                <a:lnTo>
                  <a:pt x="80024" y="111381"/>
                </a:lnTo>
                <a:lnTo>
                  <a:pt x="78457" y="111381"/>
                </a:lnTo>
                <a:lnTo>
                  <a:pt x="77356" y="112448"/>
                </a:lnTo>
                <a:close/>
                <a:moveTo>
                  <a:pt x="77923" y="107378"/>
                </a:moveTo>
                <a:lnTo>
                  <a:pt x="80558" y="104743"/>
                </a:lnTo>
                <a:lnTo>
                  <a:pt x="80558" y="106277"/>
                </a:lnTo>
                <a:lnTo>
                  <a:pt x="81659" y="107378"/>
                </a:lnTo>
                <a:close/>
                <a:moveTo>
                  <a:pt x="80792" y="103375"/>
                </a:moveTo>
                <a:lnTo>
                  <a:pt x="78790" y="103375"/>
                </a:lnTo>
                <a:lnTo>
                  <a:pt x="77356" y="101941"/>
                </a:lnTo>
                <a:lnTo>
                  <a:pt x="77356" y="100106"/>
                </a:lnTo>
                <a:lnTo>
                  <a:pt x="79324" y="102074"/>
                </a:lnTo>
                <a:lnTo>
                  <a:pt x="79491" y="102074"/>
                </a:lnTo>
                <a:lnTo>
                  <a:pt x="82092" y="102074"/>
                </a:lnTo>
                <a:close/>
                <a:moveTo>
                  <a:pt x="82893" y="101273"/>
                </a:moveTo>
                <a:lnTo>
                  <a:pt x="79657" y="101273"/>
                </a:lnTo>
                <a:lnTo>
                  <a:pt x="77356" y="98972"/>
                </a:lnTo>
                <a:lnTo>
                  <a:pt x="77356" y="96603"/>
                </a:lnTo>
                <a:lnTo>
                  <a:pt x="80358" y="99606"/>
                </a:lnTo>
                <a:lnTo>
                  <a:pt x="80525" y="99606"/>
                </a:lnTo>
                <a:lnTo>
                  <a:pt x="84594" y="99606"/>
                </a:lnTo>
                <a:close/>
                <a:moveTo>
                  <a:pt x="85361" y="98805"/>
                </a:moveTo>
                <a:lnTo>
                  <a:pt x="80691" y="98805"/>
                </a:lnTo>
                <a:lnTo>
                  <a:pt x="77356" y="95503"/>
                </a:lnTo>
                <a:lnTo>
                  <a:pt x="77356" y="93334"/>
                </a:lnTo>
                <a:lnTo>
                  <a:pt x="81325" y="97271"/>
                </a:lnTo>
                <a:lnTo>
                  <a:pt x="81492" y="97271"/>
                </a:lnTo>
                <a:lnTo>
                  <a:pt x="86896" y="97271"/>
                </a:lnTo>
                <a:close/>
                <a:moveTo>
                  <a:pt x="88264" y="97371"/>
                </a:moveTo>
                <a:lnTo>
                  <a:pt x="90298" y="97371"/>
                </a:lnTo>
                <a:lnTo>
                  <a:pt x="91966" y="99072"/>
                </a:lnTo>
                <a:lnTo>
                  <a:pt x="91966" y="106811"/>
                </a:lnTo>
                <a:lnTo>
                  <a:pt x="88264" y="103108"/>
                </a:lnTo>
                <a:close/>
                <a:moveTo>
                  <a:pt x="92767" y="99072"/>
                </a:moveTo>
                <a:lnTo>
                  <a:pt x="94435" y="97371"/>
                </a:lnTo>
                <a:lnTo>
                  <a:pt x="96469" y="97371"/>
                </a:lnTo>
                <a:lnTo>
                  <a:pt x="96469" y="103108"/>
                </a:lnTo>
                <a:lnTo>
                  <a:pt x="92767" y="106811"/>
                </a:lnTo>
                <a:close/>
                <a:moveTo>
                  <a:pt x="105242" y="102074"/>
                </a:moveTo>
                <a:lnTo>
                  <a:pt x="105409" y="102074"/>
                </a:lnTo>
                <a:lnTo>
                  <a:pt x="107377" y="100106"/>
                </a:lnTo>
                <a:lnTo>
                  <a:pt x="107377" y="101974"/>
                </a:lnTo>
                <a:lnTo>
                  <a:pt x="105943" y="103375"/>
                </a:lnTo>
                <a:lnTo>
                  <a:pt x="103941" y="103375"/>
                </a:lnTo>
                <a:lnTo>
                  <a:pt x="102607" y="102074"/>
                </a:lnTo>
                <a:close/>
                <a:moveTo>
                  <a:pt x="104175" y="104743"/>
                </a:moveTo>
                <a:lnTo>
                  <a:pt x="106810" y="107378"/>
                </a:lnTo>
                <a:lnTo>
                  <a:pt x="103074" y="107378"/>
                </a:lnTo>
                <a:lnTo>
                  <a:pt x="104175" y="106277"/>
                </a:lnTo>
                <a:close/>
                <a:moveTo>
                  <a:pt x="107377" y="108712"/>
                </a:moveTo>
                <a:lnTo>
                  <a:pt x="107377" y="112448"/>
                </a:lnTo>
                <a:lnTo>
                  <a:pt x="106276" y="111381"/>
                </a:lnTo>
                <a:lnTo>
                  <a:pt x="104709" y="111381"/>
                </a:lnTo>
                <a:close/>
                <a:moveTo>
                  <a:pt x="108144" y="108712"/>
                </a:moveTo>
                <a:lnTo>
                  <a:pt x="110813" y="111381"/>
                </a:lnTo>
                <a:lnTo>
                  <a:pt x="109412" y="111381"/>
                </a:lnTo>
                <a:lnTo>
                  <a:pt x="109145" y="111481"/>
                </a:lnTo>
                <a:lnTo>
                  <a:pt x="108144" y="112448"/>
                </a:lnTo>
                <a:lnTo>
                  <a:pt x="108144" y="108712"/>
                </a:lnTo>
                <a:close/>
                <a:moveTo>
                  <a:pt x="108711" y="107378"/>
                </a:moveTo>
                <a:lnTo>
                  <a:pt x="111347" y="104743"/>
                </a:lnTo>
                <a:lnTo>
                  <a:pt x="111347" y="106277"/>
                </a:lnTo>
                <a:lnTo>
                  <a:pt x="112447" y="107378"/>
                </a:lnTo>
                <a:close/>
                <a:moveTo>
                  <a:pt x="108144" y="106811"/>
                </a:moveTo>
                <a:lnTo>
                  <a:pt x="108144" y="103075"/>
                </a:lnTo>
                <a:lnTo>
                  <a:pt x="109145" y="104042"/>
                </a:lnTo>
                <a:lnTo>
                  <a:pt x="109412" y="104175"/>
                </a:lnTo>
                <a:lnTo>
                  <a:pt x="110813" y="104175"/>
                </a:lnTo>
                <a:close/>
                <a:moveTo>
                  <a:pt x="119052" y="97371"/>
                </a:moveTo>
                <a:lnTo>
                  <a:pt x="121087" y="97371"/>
                </a:lnTo>
                <a:lnTo>
                  <a:pt x="122755" y="99072"/>
                </a:lnTo>
                <a:lnTo>
                  <a:pt x="122755" y="106811"/>
                </a:lnTo>
                <a:lnTo>
                  <a:pt x="119052" y="103108"/>
                </a:lnTo>
                <a:close/>
                <a:moveTo>
                  <a:pt x="123555" y="99072"/>
                </a:moveTo>
                <a:lnTo>
                  <a:pt x="125223" y="97371"/>
                </a:lnTo>
                <a:lnTo>
                  <a:pt x="127258" y="97371"/>
                </a:lnTo>
                <a:lnTo>
                  <a:pt x="127258" y="103108"/>
                </a:lnTo>
                <a:lnTo>
                  <a:pt x="123555" y="106811"/>
                </a:lnTo>
                <a:lnTo>
                  <a:pt x="123555" y="99072"/>
                </a:lnTo>
                <a:close/>
                <a:moveTo>
                  <a:pt x="136198" y="102074"/>
                </a:moveTo>
                <a:lnTo>
                  <a:pt x="138166" y="100106"/>
                </a:lnTo>
                <a:lnTo>
                  <a:pt x="138166" y="101974"/>
                </a:lnTo>
                <a:lnTo>
                  <a:pt x="136731" y="103375"/>
                </a:lnTo>
                <a:lnTo>
                  <a:pt x="134730" y="103375"/>
                </a:lnTo>
                <a:lnTo>
                  <a:pt x="133396" y="102074"/>
                </a:lnTo>
                <a:close/>
                <a:moveTo>
                  <a:pt x="134964" y="104743"/>
                </a:moveTo>
                <a:lnTo>
                  <a:pt x="137599" y="107378"/>
                </a:lnTo>
                <a:lnTo>
                  <a:pt x="133863" y="107378"/>
                </a:lnTo>
                <a:lnTo>
                  <a:pt x="134964" y="106277"/>
                </a:lnTo>
                <a:lnTo>
                  <a:pt x="134964" y="104743"/>
                </a:lnTo>
                <a:close/>
                <a:moveTo>
                  <a:pt x="138166" y="108712"/>
                </a:moveTo>
                <a:lnTo>
                  <a:pt x="138166" y="112448"/>
                </a:lnTo>
                <a:lnTo>
                  <a:pt x="137165" y="111481"/>
                </a:lnTo>
                <a:lnTo>
                  <a:pt x="136898" y="111381"/>
                </a:lnTo>
                <a:lnTo>
                  <a:pt x="135531" y="111381"/>
                </a:lnTo>
                <a:close/>
                <a:moveTo>
                  <a:pt x="138933" y="108712"/>
                </a:moveTo>
                <a:lnTo>
                  <a:pt x="141602" y="111381"/>
                </a:lnTo>
                <a:lnTo>
                  <a:pt x="140034" y="111381"/>
                </a:lnTo>
                <a:lnTo>
                  <a:pt x="138933" y="112448"/>
                </a:lnTo>
                <a:close/>
                <a:moveTo>
                  <a:pt x="139500" y="107378"/>
                </a:moveTo>
                <a:lnTo>
                  <a:pt x="142135" y="104743"/>
                </a:lnTo>
                <a:lnTo>
                  <a:pt x="142135" y="106277"/>
                </a:lnTo>
                <a:lnTo>
                  <a:pt x="143236" y="107378"/>
                </a:lnTo>
                <a:close/>
                <a:moveTo>
                  <a:pt x="142369" y="103375"/>
                </a:moveTo>
                <a:lnTo>
                  <a:pt x="140367" y="103375"/>
                </a:lnTo>
                <a:lnTo>
                  <a:pt x="138933" y="101941"/>
                </a:lnTo>
                <a:lnTo>
                  <a:pt x="138933" y="100106"/>
                </a:lnTo>
                <a:lnTo>
                  <a:pt x="140901" y="102074"/>
                </a:lnTo>
                <a:lnTo>
                  <a:pt x="141068" y="102074"/>
                </a:lnTo>
                <a:lnTo>
                  <a:pt x="143703" y="102074"/>
                </a:lnTo>
                <a:close/>
                <a:moveTo>
                  <a:pt x="144504" y="101273"/>
                </a:moveTo>
                <a:lnTo>
                  <a:pt x="141235" y="101273"/>
                </a:lnTo>
                <a:lnTo>
                  <a:pt x="138933" y="98972"/>
                </a:lnTo>
                <a:lnTo>
                  <a:pt x="138933" y="96603"/>
                </a:lnTo>
                <a:lnTo>
                  <a:pt x="141935" y="99606"/>
                </a:lnTo>
                <a:lnTo>
                  <a:pt x="142102" y="99606"/>
                </a:lnTo>
                <a:lnTo>
                  <a:pt x="146172" y="99606"/>
                </a:lnTo>
                <a:close/>
                <a:moveTo>
                  <a:pt x="146939" y="98805"/>
                </a:moveTo>
                <a:lnTo>
                  <a:pt x="142269" y="98805"/>
                </a:lnTo>
                <a:lnTo>
                  <a:pt x="138933" y="95503"/>
                </a:lnTo>
                <a:lnTo>
                  <a:pt x="138933" y="93334"/>
                </a:lnTo>
                <a:lnTo>
                  <a:pt x="142903" y="97271"/>
                </a:lnTo>
                <a:lnTo>
                  <a:pt x="143069" y="97271"/>
                </a:lnTo>
                <a:lnTo>
                  <a:pt x="148473" y="97271"/>
                </a:lnTo>
                <a:close/>
                <a:moveTo>
                  <a:pt x="149841" y="97371"/>
                </a:moveTo>
                <a:lnTo>
                  <a:pt x="151876" y="97371"/>
                </a:lnTo>
                <a:lnTo>
                  <a:pt x="153543" y="99072"/>
                </a:lnTo>
                <a:lnTo>
                  <a:pt x="153543" y="106811"/>
                </a:lnTo>
                <a:lnTo>
                  <a:pt x="149841" y="103108"/>
                </a:lnTo>
                <a:lnTo>
                  <a:pt x="149841" y="97371"/>
                </a:lnTo>
                <a:close/>
                <a:moveTo>
                  <a:pt x="154344" y="99072"/>
                </a:moveTo>
                <a:lnTo>
                  <a:pt x="156012" y="97371"/>
                </a:lnTo>
                <a:lnTo>
                  <a:pt x="158047" y="97371"/>
                </a:lnTo>
                <a:lnTo>
                  <a:pt x="158047" y="103108"/>
                </a:lnTo>
                <a:lnTo>
                  <a:pt x="154344" y="106811"/>
                </a:lnTo>
                <a:lnTo>
                  <a:pt x="154344" y="99072"/>
                </a:lnTo>
                <a:close/>
                <a:moveTo>
                  <a:pt x="166820" y="102074"/>
                </a:moveTo>
                <a:lnTo>
                  <a:pt x="166986" y="102074"/>
                </a:lnTo>
                <a:lnTo>
                  <a:pt x="168954" y="100106"/>
                </a:lnTo>
                <a:lnTo>
                  <a:pt x="168954" y="101974"/>
                </a:lnTo>
                <a:lnTo>
                  <a:pt x="167520" y="103375"/>
                </a:lnTo>
                <a:lnTo>
                  <a:pt x="165519" y="103375"/>
                </a:lnTo>
                <a:lnTo>
                  <a:pt x="164184" y="102074"/>
                </a:lnTo>
                <a:close/>
                <a:moveTo>
                  <a:pt x="165752" y="104743"/>
                </a:moveTo>
                <a:lnTo>
                  <a:pt x="168387" y="107378"/>
                </a:lnTo>
                <a:lnTo>
                  <a:pt x="164651" y="107378"/>
                </a:lnTo>
                <a:lnTo>
                  <a:pt x="165752" y="106277"/>
                </a:lnTo>
                <a:lnTo>
                  <a:pt x="165752" y="104743"/>
                </a:lnTo>
                <a:close/>
                <a:moveTo>
                  <a:pt x="168954" y="108712"/>
                </a:moveTo>
                <a:lnTo>
                  <a:pt x="168954" y="112448"/>
                </a:lnTo>
                <a:lnTo>
                  <a:pt x="167854" y="111381"/>
                </a:lnTo>
                <a:lnTo>
                  <a:pt x="166319" y="111381"/>
                </a:lnTo>
                <a:close/>
                <a:moveTo>
                  <a:pt x="169755" y="108712"/>
                </a:moveTo>
                <a:lnTo>
                  <a:pt x="172390" y="111381"/>
                </a:lnTo>
                <a:lnTo>
                  <a:pt x="170989" y="111381"/>
                </a:lnTo>
                <a:lnTo>
                  <a:pt x="170722" y="111481"/>
                </a:lnTo>
                <a:lnTo>
                  <a:pt x="169755" y="112448"/>
                </a:lnTo>
                <a:lnTo>
                  <a:pt x="169755" y="108712"/>
                </a:lnTo>
                <a:close/>
                <a:moveTo>
                  <a:pt x="170289" y="107378"/>
                </a:moveTo>
                <a:lnTo>
                  <a:pt x="172957" y="104743"/>
                </a:lnTo>
                <a:lnTo>
                  <a:pt x="172957" y="106277"/>
                </a:lnTo>
                <a:lnTo>
                  <a:pt x="174025" y="107378"/>
                </a:lnTo>
                <a:close/>
                <a:moveTo>
                  <a:pt x="169755" y="106811"/>
                </a:moveTo>
                <a:lnTo>
                  <a:pt x="169755" y="103075"/>
                </a:lnTo>
                <a:lnTo>
                  <a:pt x="170722" y="104042"/>
                </a:lnTo>
                <a:lnTo>
                  <a:pt x="170989" y="104175"/>
                </a:lnTo>
                <a:lnTo>
                  <a:pt x="172390" y="104175"/>
                </a:lnTo>
                <a:close/>
                <a:moveTo>
                  <a:pt x="180629" y="97371"/>
                </a:moveTo>
                <a:lnTo>
                  <a:pt x="182664" y="97371"/>
                </a:lnTo>
                <a:lnTo>
                  <a:pt x="184332" y="99072"/>
                </a:lnTo>
                <a:lnTo>
                  <a:pt x="184332" y="106811"/>
                </a:lnTo>
                <a:lnTo>
                  <a:pt x="180629" y="103108"/>
                </a:lnTo>
                <a:lnTo>
                  <a:pt x="180629" y="97371"/>
                </a:lnTo>
                <a:close/>
                <a:moveTo>
                  <a:pt x="185133" y="99072"/>
                </a:moveTo>
                <a:lnTo>
                  <a:pt x="186801" y="97371"/>
                </a:lnTo>
                <a:lnTo>
                  <a:pt x="188835" y="97371"/>
                </a:lnTo>
                <a:lnTo>
                  <a:pt x="188835" y="103108"/>
                </a:lnTo>
                <a:lnTo>
                  <a:pt x="185133" y="106811"/>
                </a:lnTo>
                <a:lnTo>
                  <a:pt x="185133" y="99072"/>
                </a:lnTo>
                <a:close/>
                <a:moveTo>
                  <a:pt x="197775" y="102074"/>
                </a:moveTo>
                <a:lnTo>
                  <a:pt x="199743" y="100106"/>
                </a:lnTo>
                <a:lnTo>
                  <a:pt x="199743" y="101974"/>
                </a:lnTo>
                <a:lnTo>
                  <a:pt x="198309" y="103375"/>
                </a:lnTo>
                <a:lnTo>
                  <a:pt x="196307" y="103375"/>
                </a:lnTo>
                <a:lnTo>
                  <a:pt x="194973" y="102074"/>
                </a:lnTo>
                <a:close/>
                <a:moveTo>
                  <a:pt x="196541" y="104743"/>
                </a:moveTo>
                <a:lnTo>
                  <a:pt x="199176" y="107378"/>
                </a:lnTo>
                <a:lnTo>
                  <a:pt x="195440" y="107378"/>
                </a:lnTo>
                <a:lnTo>
                  <a:pt x="196541" y="106277"/>
                </a:lnTo>
                <a:lnTo>
                  <a:pt x="196541" y="104743"/>
                </a:lnTo>
                <a:close/>
                <a:moveTo>
                  <a:pt x="199743" y="108712"/>
                </a:moveTo>
                <a:lnTo>
                  <a:pt x="199743" y="112448"/>
                </a:lnTo>
                <a:lnTo>
                  <a:pt x="198776" y="111481"/>
                </a:lnTo>
                <a:lnTo>
                  <a:pt x="198476" y="111381"/>
                </a:lnTo>
                <a:lnTo>
                  <a:pt x="197108" y="111381"/>
                </a:lnTo>
                <a:close/>
                <a:moveTo>
                  <a:pt x="200544" y="108712"/>
                </a:moveTo>
                <a:lnTo>
                  <a:pt x="203179" y="111381"/>
                </a:lnTo>
                <a:lnTo>
                  <a:pt x="201644" y="111381"/>
                </a:lnTo>
                <a:lnTo>
                  <a:pt x="200544" y="112448"/>
                </a:lnTo>
                <a:close/>
                <a:moveTo>
                  <a:pt x="201077" y="107378"/>
                </a:moveTo>
                <a:lnTo>
                  <a:pt x="203746" y="104743"/>
                </a:lnTo>
                <a:lnTo>
                  <a:pt x="203746" y="106277"/>
                </a:lnTo>
                <a:lnTo>
                  <a:pt x="204847" y="107378"/>
                </a:lnTo>
                <a:close/>
                <a:moveTo>
                  <a:pt x="203979" y="103375"/>
                </a:moveTo>
                <a:lnTo>
                  <a:pt x="201945" y="103375"/>
                </a:lnTo>
                <a:lnTo>
                  <a:pt x="200544" y="101941"/>
                </a:lnTo>
                <a:lnTo>
                  <a:pt x="200544" y="100106"/>
                </a:lnTo>
                <a:lnTo>
                  <a:pt x="202512" y="102074"/>
                </a:lnTo>
                <a:lnTo>
                  <a:pt x="202645" y="102074"/>
                </a:lnTo>
                <a:lnTo>
                  <a:pt x="205280" y="102074"/>
                </a:lnTo>
                <a:close/>
                <a:moveTo>
                  <a:pt x="206081" y="101273"/>
                </a:moveTo>
                <a:lnTo>
                  <a:pt x="202812" y="101273"/>
                </a:lnTo>
                <a:lnTo>
                  <a:pt x="200544" y="98972"/>
                </a:lnTo>
                <a:lnTo>
                  <a:pt x="200544" y="96603"/>
                </a:lnTo>
                <a:lnTo>
                  <a:pt x="203512" y="99606"/>
                </a:lnTo>
                <a:lnTo>
                  <a:pt x="203679" y="99606"/>
                </a:lnTo>
                <a:lnTo>
                  <a:pt x="207749" y="99606"/>
                </a:lnTo>
                <a:close/>
                <a:moveTo>
                  <a:pt x="208549" y="98805"/>
                </a:moveTo>
                <a:lnTo>
                  <a:pt x="203846" y="98805"/>
                </a:lnTo>
                <a:lnTo>
                  <a:pt x="200544" y="95503"/>
                </a:lnTo>
                <a:lnTo>
                  <a:pt x="200544" y="93334"/>
                </a:lnTo>
                <a:lnTo>
                  <a:pt x="204480" y="97271"/>
                </a:lnTo>
                <a:lnTo>
                  <a:pt x="204647" y="97271"/>
                </a:lnTo>
                <a:lnTo>
                  <a:pt x="210084" y="97271"/>
                </a:lnTo>
                <a:close/>
                <a:moveTo>
                  <a:pt x="211418" y="97371"/>
                </a:moveTo>
                <a:lnTo>
                  <a:pt x="213453" y="97371"/>
                </a:lnTo>
                <a:lnTo>
                  <a:pt x="215154" y="99072"/>
                </a:lnTo>
                <a:lnTo>
                  <a:pt x="215154" y="106811"/>
                </a:lnTo>
                <a:lnTo>
                  <a:pt x="211418" y="103108"/>
                </a:lnTo>
                <a:lnTo>
                  <a:pt x="211418" y="97371"/>
                </a:lnTo>
                <a:close/>
                <a:moveTo>
                  <a:pt x="215921" y="99072"/>
                </a:moveTo>
                <a:lnTo>
                  <a:pt x="217623" y="97371"/>
                </a:lnTo>
                <a:lnTo>
                  <a:pt x="219657" y="97371"/>
                </a:lnTo>
                <a:lnTo>
                  <a:pt x="219657" y="103108"/>
                </a:lnTo>
                <a:lnTo>
                  <a:pt x="215921" y="106811"/>
                </a:lnTo>
                <a:lnTo>
                  <a:pt x="215921" y="99072"/>
                </a:lnTo>
                <a:close/>
                <a:moveTo>
                  <a:pt x="226596" y="87464"/>
                </a:moveTo>
                <a:lnTo>
                  <a:pt x="226429" y="87464"/>
                </a:lnTo>
                <a:lnTo>
                  <a:pt x="220992" y="87464"/>
                </a:lnTo>
                <a:lnTo>
                  <a:pt x="222526" y="85929"/>
                </a:lnTo>
                <a:lnTo>
                  <a:pt x="227229" y="85929"/>
                </a:lnTo>
                <a:lnTo>
                  <a:pt x="230532" y="89265"/>
                </a:lnTo>
                <a:lnTo>
                  <a:pt x="230532" y="91400"/>
                </a:lnTo>
                <a:close/>
                <a:moveTo>
                  <a:pt x="227530" y="85162"/>
                </a:moveTo>
                <a:lnTo>
                  <a:pt x="227396" y="85162"/>
                </a:lnTo>
                <a:lnTo>
                  <a:pt x="223327" y="85162"/>
                </a:lnTo>
                <a:lnTo>
                  <a:pt x="224995" y="83461"/>
                </a:lnTo>
                <a:lnTo>
                  <a:pt x="228230" y="83461"/>
                </a:lnTo>
                <a:lnTo>
                  <a:pt x="230532" y="85762"/>
                </a:lnTo>
                <a:lnTo>
                  <a:pt x="230532" y="88131"/>
                </a:lnTo>
                <a:close/>
                <a:moveTo>
                  <a:pt x="231332" y="82794"/>
                </a:moveTo>
                <a:lnTo>
                  <a:pt x="232733" y="81359"/>
                </a:lnTo>
                <a:lnTo>
                  <a:pt x="234768" y="81359"/>
                </a:lnTo>
                <a:lnTo>
                  <a:pt x="236069" y="82693"/>
                </a:lnTo>
                <a:lnTo>
                  <a:pt x="233300" y="82693"/>
                </a:lnTo>
                <a:lnTo>
                  <a:pt x="231332" y="84662"/>
                </a:lnTo>
                <a:lnTo>
                  <a:pt x="231332" y="82794"/>
                </a:lnTo>
                <a:close/>
                <a:moveTo>
                  <a:pt x="234535" y="80025"/>
                </a:moveTo>
                <a:lnTo>
                  <a:pt x="231899" y="77356"/>
                </a:lnTo>
                <a:lnTo>
                  <a:pt x="235635" y="77356"/>
                </a:lnTo>
                <a:lnTo>
                  <a:pt x="234535" y="78457"/>
                </a:lnTo>
                <a:close/>
                <a:moveTo>
                  <a:pt x="231332" y="76022"/>
                </a:moveTo>
                <a:lnTo>
                  <a:pt x="231332" y="72286"/>
                </a:lnTo>
                <a:lnTo>
                  <a:pt x="232300" y="73253"/>
                </a:lnTo>
                <a:lnTo>
                  <a:pt x="232567" y="73387"/>
                </a:lnTo>
                <a:lnTo>
                  <a:pt x="233968" y="73387"/>
                </a:lnTo>
                <a:close/>
                <a:moveTo>
                  <a:pt x="230532" y="71152"/>
                </a:moveTo>
                <a:lnTo>
                  <a:pt x="229097" y="72586"/>
                </a:lnTo>
                <a:lnTo>
                  <a:pt x="227096" y="72586"/>
                </a:lnTo>
                <a:lnTo>
                  <a:pt x="225762" y="71285"/>
                </a:lnTo>
                <a:lnTo>
                  <a:pt x="228564" y="71285"/>
                </a:lnTo>
                <a:lnTo>
                  <a:pt x="230532" y="69317"/>
                </a:lnTo>
                <a:close/>
                <a:moveTo>
                  <a:pt x="228230" y="70485"/>
                </a:moveTo>
                <a:lnTo>
                  <a:pt x="224995" y="70485"/>
                </a:lnTo>
                <a:lnTo>
                  <a:pt x="223327" y="68783"/>
                </a:lnTo>
                <a:lnTo>
                  <a:pt x="227363" y="68783"/>
                </a:lnTo>
                <a:lnTo>
                  <a:pt x="227663" y="68683"/>
                </a:lnTo>
                <a:lnTo>
                  <a:pt x="230532" y="65815"/>
                </a:lnTo>
                <a:lnTo>
                  <a:pt x="230532" y="68183"/>
                </a:lnTo>
                <a:close/>
                <a:moveTo>
                  <a:pt x="227229" y="68016"/>
                </a:moveTo>
                <a:lnTo>
                  <a:pt x="222526" y="68016"/>
                </a:lnTo>
                <a:lnTo>
                  <a:pt x="220992" y="66482"/>
                </a:lnTo>
                <a:lnTo>
                  <a:pt x="226596" y="66482"/>
                </a:lnTo>
                <a:lnTo>
                  <a:pt x="230532" y="62546"/>
                </a:lnTo>
                <a:lnTo>
                  <a:pt x="230532" y="64714"/>
                </a:lnTo>
                <a:close/>
                <a:moveTo>
                  <a:pt x="226596" y="56675"/>
                </a:moveTo>
                <a:lnTo>
                  <a:pt x="220992" y="56675"/>
                </a:lnTo>
                <a:lnTo>
                  <a:pt x="222526" y="55140"/>
                </a:lnTo>
                <a:lnTo>
                  <a:pt x="227229" y="55140"/>
                </a:lnTo>
                <a:lnTo>
                  <a:pt x="230532" y="58476"/>
                </a:lnTo>
                <a:lnTo>
                  <a:pt x="230532" y="60611"/>
                </a:lnTo>
                <a:close/>
                <a:moveTo>
                  <a:pt x="227663" y="54473"/>
                </a:moveTo>
                <a:lnTo>
                  <a:pt x="227396" y="54340"/>
                </a:lnTo>
                <a:lnTo>
                  <a:pt x="223327" y="54340"/>
                </a:lnTo>
                <a:lnTo>
                  <a:pt x="224995" y="52672"/>
                </a:lnTo>
                <a:lnTo>
                  <a:pt x="228230" y="52672"/>
                </a:lnTo>
                <a:lnTo>
                  <a:pt x="230532" y="54974"/>
                </a:lnTo>
                <a:lnTo>
                  <a:pt x="230532" y="57342"/>
                </a:lnTo>
                <a:close/>
                <a:moveTo>
                  <a:pt x="231332" y="52005"/>
                </a:moveTo>
                <a:lnTo>
                  <a:pt x="232733" y="50570"/>
                </a:lnTo>
                <a:lnTo>
                  <a:pt x="234768" y="50570"/>
                </a:lnTo>
                <a:lnTo>
                  <a:pt x="236069" y="51905"/>
                </a:lnTo>
                <a:lnTo>
                  <a:pt x="233300" y="51905"/>
                </a:lnTo>
                <a:lnTo>
                  <a:pt x="231332" y="53873"/>
                </a:lnTo>
                <a:lnTo>
                  <a:pt x="231332" y="52005"/>
                </a:lnTo>
                <a:close/>
                <a:moveTo>
                  <a:pt x="234535" y="47835"/>
                </a:moveTo>
                <a:lnTo>
                  <a:pt x="234535" y="49203"/>
                </a:lnTo>
                <a:lnTo>
                  <a:pt x="231899" y="46568"/>
                </a:lnTo>
                <a:lnTo>
                  <a:pt x="235635" y="46568"/>
                </a:lnTo>
                <a:lnTo>
                  <a:pt x="234635" y="47568"/>
                </a:lnTo>
                <a:close/>
                <a:moveTo>
                  <a:pt x="231866" y="45800"/>
                </a:moveTo>
                <a:lnTo>
                  <a:pt x="234535" y="43132"/>
                </a:lnTo>
                <a:lnTo>
                  <a:pt x="234535" y="44700"/>
                </a:lnTo>
                <a:lnTo>
                  <a:pt x="235635" y="45800"/>
                </a:lnTo>
                <a:lnTo>
                  <a:pt x="231866" y="45800"/>
                </a:lnTo>
                <a:close/>
                <a:moveTo>
                  <a:pt x="231332" y="45233"/>
                </a:moveTo>
                <a:lnTo>
                  <a:pt x="231332" y="41497"/>
                </a:lnTo>
                <a:lnTo>
                  <a:pt x="232300" y="42465"/>
                </a:lnTo>
                <a:lnTo>
                  <a:pt x="232567" y="42598"/>
                </a:lnTo>
                <a:lnTo>
                  <a:pt x="233968" y="42598"/>
                </a:lnTo>
                <a:close/>
                <a:moveTo>
                  <a:pt x="230532" y="40363"/>
                </a:moveTo>
                <a:lnTo>
                  <a:pt x="229097" y="41797"/>
                </a:lnTo>
                <a:lnTo>
                  <a:pt x="227096" y="41797"/>
                </a:lnTo>
                <a:lnTo>
                  <a:pt x="225762" y="40463"/>
                </a:lnTo>
                <a:lnTo>
                  <a:pt x="228397" y="40463"/>
                </a:lnTo>
                <a:lnTo>
                  <a:pt x="228564" y="40463"/>
                </a:lnTo>
                <a:lnTo>
                  <a:pt x="230532" y="38495"/>
                </a:lnTo>
                <a:lnTo>
                  <a:pt x="230532" y="40363"/>
                </a:lnTo>
                <a:close/>
                <a:moveTo>
                  <a:pt x="228230" y="39696"/>
                </a:moveTo>
                <a:lnTo>
                  <a:pt x="224995" y="39696"/>
                </a:lnTo>
                <a:lnTo>
                  <a:pt x="223327" y="38028"/>
                </a:lnTo>
                <a:lnTo>
                  <a:pt x="227363" y="38028"/>
                </a:lnTo>
                <a:lnTo>
                  <a:pt x="227530" y="38028"/>
                </a:lnTo>
                <a:lnTo>
                  <a:pt x="230532" y="35026"/>
                </a:lnTo>
                <a:lnTo>
                  <a:pt x="230532" y="37394"/>
                </a:lnTo>
                <a:close/>
                <a:moveTo>
                  <a:pt x="227229" y="37228"/>
                </a:moveTo>
                <a:lnTo>
                  <a:pt x="222526" y="37228"/>
                </a:lnTo>
                <a:lnTo>
                  <a:pt x="220992" y="35693"/>
                </a:lnTo>
                <a:lnTo>
                  <a:pt x="226429" y="35693"/>
                </a:lnTo>
                <a:lnTo>
                  <a:pt x="226596" y="35693"/>
                </a:lnTo>
                <a:lnTo>
                  <a:pt x="230532" y="31757"/>
                </a:lnTo>
                <a:lnTo>
                  <a:pt x="230532" y="33892"/>
                </a:lnTo>
                <a:close/>
                <a:moveTo>
                  <a:pt x="226596" y="25886"/>
                </a:moveTo>
                <a:lnTo>
                  <a:pt x="226429" y="25886"/>
                </a:lnTo>
                <a:lnTo>
                  <a:pt x="220992" y="25886"/>
                </a:lnTo>
                <a:lnTo>
                  <a:pt x="222526" y="24352"/>
                </a:lnTo>
                <a:lnTo>
                  <a:pt x="227229" y="24352"/>
                </a:lnTo>
                <a:lnTo>
                  <a:pt x="230532" y="27654"/>
                </a:lnTo>
                <a:lnTo>
                  <a:pt x="230532" y="29822"/>
                </a:lnTo>
                <a:close/>
                <a:moveTo>
                  <a:pt x="227530" y="23551"/>
                </a:moveTo>
                <a:lnTo>
                  <a:pt x="227396" y="23551"/>
                </a:lnTo>
                <a:lnTo>
                  <a:pt x="223327" y="23551"/>
                </a:lnTo>
                <a:lnTo>
                  <a:pt x="224995" y="21883"/>
                </a:lnTo>
                <a:lnTo>
                  <a:pt x="228230" y="21883"/>
                </a:lnTo>
                <a:lnTo>
                  <a:pt x="230532" y="24185"/>
                </a:lnTo>
                <a:lnTo>
                  <a:pt x="230532" y="26553"/>
                </a:lnTo>
                <a:close/>
                <a:moveTo>
                  <a:pt x="227330" y="13744"/>
                </a:moveTo>
                <a:lnTo>
                  <a:pt x="227330" y="12343"/>
                </a:lnTo>
                <a:lnTo>
                  <a:pt x="229965" y="15012"/>
                </a:lnTo>
                <a:lnTo>
                  <a:pt x="226229" y="15012"/>
                </a:lnTo>
                <a:lnTo>
                  <a:pt x="227196" y="14011"/>
                </a:lnTo>
                <a:close/>
                <a:moveTo>
                  <a:pt x="230532" y="20082"/>
                </a:moveTo>
                <a:lnTo>
                  <a:pt x="229431" y="18981"/>
                </a:lnTo>
                <a:lnTo>
                  <a:pt x="229264" y="18981"/>
                </a:lnTo>
                <a:lnTo>
                  <a:pt x="227897" y="18981"/>
                </a:lnTo>
                <a:lnTo>
                  <a:pt x="230532" y="16346"/>
                </a:lnTo>
                <a:close/>
                <a:moveTo>
                  <a:pt x="231332" y="16346"/>
                </a:moveTo>
                <a:lnTo>
                  <a:pt x="233968" y="18981"/>
                </a:lnTo>
                <a:lnTo>
                  <a:pt x="232567" y="18981"/>
                </a:lnTo>
                <a:lnTo>
                  <a:pt x="232300" y="19115"/>
                </a:lnTo>
                <a:lnTo>
                  <a:pt x="231332" y="20082"/>
                </a:lnTo>
                <a:lnTo>
                  <a:pt x="231332" y="16346"/>
                </a:lnTo>
                <a:close/>
                <a:moveTo>
                  <a:pt x="227897" y="11776"/>
                </a:moveTo>
                <a:lnTo>
                  <a:pt x="229431" y="11776"/>
                </a:lnTo>
                <a:lnTo>
                  <a:pt x="230532" y="10709"/>
                </a:lnTo>
                <a:lnTo>
                  <a:pt x="230532" y="14445"/>
                </a:lnTo>
                <a:close/>
                <a:moveTo>
                  <a:pt x="229965" y="15779"/>
                </a:moveTo>
                <a:lnTo>
                  <a:pt x="227330" y="18414"/>
                </a:lnTo>
                <a:lnTo>
                  <a:pt x="227330" y="16880"/>
                </a:lnTo>
                <a:lnTo>
                  <a:pt x="226229" y="15779"/>
                </a:lnTo>
                <a:close/>
                <a:moveTo>
                  <a:pt x="227096" y="19782"/>
                </a:moveTo>
                <a:lnTo>
                  <a:pt x="229097" y="19782"/>
                </a:lnTo>
                <a:lnTo>
                  <a:pt x="230532" y="21216"/>
                </a:lnTo>
                <a:lnTo>
                  <a:pt x="230532" y="23051"/>
                </a:lnTo>
                <a:lnTo>
                  <a:pt x="228564" y="21083"/>
                </a:lnTo>
                <a:lnTo>
                  <a:pt x="228397" y="21083"/>
                </a:lnTo>
                <a:lnTo>
                  <a:pt x="225795" y="21083"/>
                </a:lnTo>
                <a:close/>
                <a:moveTo>
                  <a:pt x="231332" y="21216"/>
                </a:moveTo>
                <a:lnTo>
                  <a:pt x="232733" y="19782"/>
                </a:lnTo>
                <a:lnTo>
                  <a:pt x="234768" y="19782"/>
                </a:lnTo>
                <a:lnTo>
                  <a:pt x="236069" y="21083"/>
                </a:lnTo>
                <a:lnTo>
                  <a:pt x="233300" y="21083"/>
                </a:lnTo>
                <a:lnTo>
                  <a:pt x="231332" y="23051"/>
                </a:lnTo>
                <a:lnTo>
                  <a:pt x="231332" y="21216"/>
                </a:lnTo>
                <a:close/>
                <a:moveTo>
                  <a:pt x="234535" y="18447"/>
                </a:moveTo>
                <a:lnTo>
                  <a:pt x="231899" y="15779"/>
                </a:lnTo>
                <a:lnTo>
                  <a:pt x="235635" y="15779"/>
                </a:lnTo>
                <a:lnTo>
                  <a:pt x="234535" y="16880"/>
                </a:lnTo>
                <a:close/>
                <a:moveTo>
                  <a:pt x="231332" y="14445"/>
                </a:moveTo>
                <a:lnTo>
                  <a:pt x="231332" y="10709"/>
                </a:lnTo>
                <a:lnTo>
                  <a:pt x="232300" y="11676"/>
                </a:lnTo>
                <a:lnTo>
                  <a:pt x="232567" y="11809"/>
                </a:lnTo>
                <a:lnTo>
                  <a:pt x="233968" y="11809"/>
                </a:lnTo>
                <a:close/>
                <a:moveTo>
                  <a:pt x="230532" y="9574"/>
                </a:moveTo>
                <a:lnTo>
                  <a:pt x="229097" y="11009"/>
                </a:lnTo>
                <a:lnTo>
                  <a:pt x="227096" y="11009"/>
                </a:lnTo>
                <a:lnTo>
                  <a:pt x="225762" y="9675"/>
                </a:lnTo>
                <a:lnTo>
                  <a:pt x="228564" y="9675"/>
                </a:lnTo>
                <a:lnTo>
                  <a:pt x="230532" y="7706"/>
                </a:lnTo>
                <a:close/>
                <a:moveTo>
                  <a:pt x="225128" y="15779"/>
                </a:moveTo>
                <a:lnTo>
                  <a:pt x="226529" y="17213"/>
                </a:lnTo>
                <a:lnTo>
                  <a:pt x="226529" y="19215"/>
                </a:lnTo>
                <a:lnTo>
                  <a:pt x="225228" y="20549"/>
                </a:lnTo>
                <a:lnTo>
                  <a:pt x="225228" y="17747"/>
                </a:lnTo>
                <a:lnTo>
                  <a:pt x="223260" y="15779"/>
                </a:lnTo>
                <a:close/>
                <a:moveTo>
                  <a:pt x="205848" y="17747"/>
                </a:moveTo>
                <a:lnTo>
                  <a:pt x="205848" y="20516"/>
                </a:lnTo>
                <a:lnTo>
                  <a:pt x="204513" y="19215"/>
                </a:lnTo>
                <a:lnTo>
                  <a:pt x="204513" y="17213"/>
                </a:lnTo>
                <a:lnTo>
                  <a:pt x="205948" y="15779"/>
                </a:lnTo>
                <a:lnTo>
                  <a:pt x="207816" y="15779"/>
                </a:lnTo>
                <a:close/>
                <a:moveTo>
                  <a:pt x="205948" y="15012"/>
                </a:moveTo>
                <a:lnTo>
                  <a:pt x="204513" y="13577"/>
                </a:lnTo>
                <a:lnTo>
                  <a:pt x="204513" y="11576"/>
                </a:lnTo>
                <a:lnTo>
                  <a:pt x="205848" y="10242"/>
                </a:lnTo>
                <a:lnTo>
                  <a:pt x="205848" y="13010"/>
                </a:lnTo>
                <a:lnTo>
                  <a:pt x="207816" y="14978"/>
                </a:lnTo>
                <a:lnTo>
                  <a:pt x="205948" y="14978"/>
                </a:lnTo>
                <a:close/>
                <a:moveTo>
                  <a:pt x="203979" y="11009"/>
                </a:moveTo>
                <a:lnTo>
                  <a:pt x="201945" y="11009"/>
                </a:lnTo>
                <a:lnTo>
                  <a:pt x="200544" y="9574"/>
                </a:lnTo>
                <a:lnTo>
                  <a:pt x="200544" y="7706"/>
                </a:lnTo>
                <a:lnTo>
                  <a:pt x="202512" y="9675"/>
                </a:lnTo>
                <a:lnTo>
                  <a:pt x="205280" y="9675"/>
                </a:lnTo>
                <a:close/>
                <a:moveTo>
                  <a:pt x="199743" y="9574"/>
                </a:moveTo>
                <a:lnTo>
                  <a:pt x="198309" y="11009"/>
                </a:lnTo>
                <a:lnTo>
                  <a:pt x="196307" y="11009"/>
                </a:lnTo>
                <a:lnTo>
                  <a:pt x="194973" y="9675"/>
                </a:lnTo>
                <a:lnTo>
                  <a:pt x="197775" y="9675"/>
                </a:lnTo>
                <a:lnTo>
                  <a:pt x="199743" y="7706"/>
                </a:lnTo>
                <a:lnTo>
                  <a:pt x="199743" y="9574"/>
                </a:lnTo>
                <a:close/>
                <a:moveTo>
                  <a:pt x="194339" y="15779"/>
                </a:moveTo>
                <a:lnTo>
                  <a:pt x="195740" y="17213"/>
                </a:lnTo>
                <a:lnTo>
                  <a:pt x="195740" y="19215"/>
                </a:lnTo>
                <a:lnTo>
                  <a:pt x="194439" y="20549"/>
                </a:lnTo>
                <a:lnTo>
                  <a:pt x="194439" y="17747"/>
                </a:lnTo>
                <a:lnTo>
                  <a:pt x="192471" y="15779"/>
                </a:lnTo>
                <a:close/>
                <a:moveTo>
                  <a:pt x="175059" y="17747"/>
                </a:moveTo>
                <a:lnTo>
                  <a:pt x="175059" y="20549"/>
                </a:lnTo>
                <a:lnTo>
                  <a:pt x="173725" y="19215"/>
                </a:lnTo>
                <a:lnTo>
                  <a:pt x="173725" y="17213"/>
                </a:lnTo>
                <a:lnTo>
                  <a:pt x="175159" y="15779"/>
                </a:lnTo>
                <a:lnTo>
                  <a:pt x="177027" y="15779"/>
                </a:lnTo>
                <a:close/>
                <a:moveTo>
                  <a:pt x="175159" y="15012"/>
                </a:moveTo>
                <a:lnTo>
                  <a:pt x="173725" y="13577"/>
                </a:lnTo>
                <a:lnTo>
                  <a:pt x="173725" y="11576"/>
                </a:lnTo>
                <a:lnTo>
                  <a:pt x="175059" y="10242"/>
                </a:lnTo>
                <a:lnTo>
                  <a:pt x="175059" y="13010"/>
                </a:lnTo>
                <a:lnTo>
                  <a:pt x="177027" y="14978"/>
                </a:lnTo>
                <a:lnTo>
                  <a:pt x="175159" y="14978"/>
                </a:lnTo>
                <a:close/>
                <a:moveTo>
                  <a:pt x="173191" y="11009"/>
                </a:moveTo>
                <a:lnTo>
                  <a:pt x="171156" y="11009"/>
                </a:lnTo>
                <a:lnTo>
                  <a:pt x="169755" y="9574"/>
                </a:lnTo>
                <a:lnTo>
                  <a:pt x="169755" y="7706"/>
                </a:lnTo>
                <a:lnTo>
                  <a:pt x="171723" y="9675"/>
                </a:lnTo>
                <a:lnTo>
                  <a:pt x="174492" y="9675"/>
                </a:lnTo>
                <a:close/>
                <a:moveTo>
                  <a:pt x="168954" y="9574"/>
                </a:moveTo>
                <a:lnTo>
                  <a:pt x="167520" y="11009"/>
                </a:lnTo>
                <a:lnTo>
                  <a:pt x="165519" y="11009"/>
                </a:lnTo>
                <a:lnTo>
                  <a:pt x="164184" y="9675"/>
                </a:lnTo>
                <a:lnTo>
                  <a:pt x="166986" y="9675"/>
                </a:lnTo>
                <a:lnTo>
                  <a:pt x="168954" y="7706"/>
                </a:lnTo>
                <a:close/>
                <a:moveTo>
                  <a:pt x="163517" y="15779"/>
                </a:moveTo>
                <a:lnTo>
                  <a:pt x="164952" y="17213"/>
                </a:lnTo>
                <a:lnTo>
                  <a:pt x="164952" y="19215"/>
                </a:lnTo>
                <a:lnTo>
                  <a:pt x="163651" y="20549"/>
                </a:lnTo>
                <a:lnTo>
                  <a:pt x="163651" y="17747"/>
                </a:lnTo>
                <a:lnTo>
                  <a:pt x="161649" y="15779"/>
                </a:lnTo>
                <a:close/>
                <a:moveTo>
                  <a:pt x="144270" y="17747"/>
                </a:moveTo>
                <a:lnTo>
                  <a:pt x="144270" y="20549"/>
                </a:lnTo>
                <a:lnTo>
                  <a:pt x="142936" y="19215"/>
                </a:lnTo>
                <a:lnTo>
                  <a:pt x="142936" y="17213"/>
                </a:lnTo>
                <a:lnTo>
                  <a:pt x="144370" y="15779"/>
                </a:lnTo>
                <a:lnTo>
                  <a:pt x="146238" y="15779"/>
                </a:lnTo>
                <a:close/>
                <a:moveTo>
                  <a:pt x="144370" y="15012"/>
                </a:moveTo>
                <a:lnTo>
                  <a:pt x="142936" y="13577"/>
                </a:lnTo>
                <a:lnTo>
                  <a:pt x="142936" y="11576"/>
                </a:lnTo>
                <a:lnTo>
                  <a:pt x="144270" y="10242"/>
                </a:lnTo>
                <a:lnTo>
                  <a:pt x="144270" y="13010"/>
                </a:lnTo>
                <a:lnTo>
                  <a:pt x="146238" y="14978"/>
                </a:lnTo>
                <a:lnTo>
                  <a:pt x="144370" y="14978"/>
                </a:lnTo>
                <a:close/>
                <a:moveTo>
                  <a:pt x="142369" y="11009"/>
                </a:moveTo>
                <a:lnTo>
                  <a:pt x="140367" y="11009"/>
                </a:lnTo>
                <a:lnTo>
                  <a:pt x="138933" y="9574"/>
                </a:lnTo>
                <a:lnTo>
                  <a:pt x="138933" y="7706"/>
                </a:lnTo>
                <a:lnTo>
                  <a:pt x="140901" y="9675"/>
                </a:lnTo>
                <a:lnTo>
                  <a:pt x="143703" y="9675"/>
                </a:lnTo>
                <a:close/>
                <a:moveTo>
                  <a:pt x="138166" y="9574"/>
                </a:moveTo>
                <a:lnTo>
                  <a:pt x="136731" y="11009"/>
                </a:lnTo>
                <a:lnTo>
                  <a:pt x="134730" y="11009"/>
                </a:lnTo>
                <a:lnTo>
                  <a:pt x="133396" y="9675"/>
                </a:lnTo>
                <a:lnTo>
                  <a:pt x="136198" y="9675"/>
                </a:lnTo>
                <a:lnTo>
                  <a:pt x="138166" y="7706"/>
                </a:lnTo>
                <a:close/>
                <a:moveTo>
                  <a:pt x="132729" y="15779"/>
                </a:moveTo>
                <a:lnTo>
                  <a:pt x="134163" y="17213"/>
                </a:lnTo>
                <a:lnTo>
                  <a:pt x="134163" y="19215"/>
                </a:lnTo>
                <a:lnTo>
                  <a:pt x="132862" y="20549"/>
                </a:lnTo>
                <a:lnTo>
                  <a:pt x="132862" y="17747"/>
                </a:lnTo>
                <a:lnTo>
                  <a:pt x="130894" y="15779"/>
                </a:lnTo>
                <a:close/>
                <a:moveTo>
                  <a:pt x="113482" y="17747"/>
                </a:moveTo>
                <a:lnTo>
                  <a:pt x="113482" y="20549"/>
                </a:lnTo>
                <a:lnTo>
                  <a:pt x="112147" y="19215"/>
                </a:lnTo>
                <a:lnTo>
                  <a:pt x="112147" y="17213"/>
                </a:lnTo>
                <a:lnTo>
                  <a:pt x="113582" y="15779"/>
                </a:lnTo>
                <a:lnTo>
                  <a:pt x="115450" y="15779"/>
                </a:lnTo>
                <a:close/>
                <a:moveTo>
                  <a:pt x="113582" y="15012"/>
                </a:moveTo>
                <a:lnTo>
                  <a:pt x="112147" y="13577"/>
                </a:lnTo>
                <a:lnTo>
                  <a:pt x="112147" y="11576"/>
                </a:lnTo>
                <a:lnTo>
                  <a:pt x="113482" y="10242"/>
                </a:lnTo>
                <a:lnTo>
                  <a:pt x="113482" y="13010"/>
                </a:lnTo>
                <a:lnTo>
                  <a:pt x="115450" y="14978"/>
                </a:lnTo>
                <a:lnTo>
                  <a:pt x="113582" y="14978"/>
                </a:lnTo>
                <a:close/>
                <a:moveTo>
                  <a:pt x="111580" y="11009"/>
                </a:moveTo>
                <a:lnTo>
                  <a:pt x="109579" y="11009"/>
                </a:lnTo>
                <a:lnTo>
                  <a:pt x="108144" y="9574"/>
                </a:lnTo>
                <a:lnTo>
                  <a:pt x="108144" y="7706"/>
                </a:lnTo>
                <a:lnTo>
                  <a:pt x="110112" y="9675"/>
                </a:lnTo>
                <a:lnTo>
                  <a:pt x="112914" y="9675"/>
                </a:lnTo>
                <a:close/>
                <a:moveTo>
                  <a:pt x="107377" y="9574"/>
                </a:moveTo>
                <a:lnTo>
                  <a:pt x="105943" y="11009"/>
                </a:lnTo>
                <a:lnTo>
                  <a:pt x="103941" y="11009"/>
                </a:lnTo>
                <a:lnTo>
                  <a:pt x="102607" y="9675"/>
                </a:lnTo>
                <a:lnTo>
                  <a:pt x="105409" y="9675"/>
                </a:lnTo>
                <a:lnTo>
                  <a:pt x="107377" y="7706"/>
                </a:lnTo>
                <a:close/>
                <a:moveTo>
                  <a:pt x="101940" y="15779"/>
                </a:moveTo>
                <a:lnTo>
                  <a:pt x="103374" y="17213"/>
                </a:lnTo>
                <a:lnTo>
                  <a:pt x="103374" y="19215"/>
                </a:lnTo>
                <a:lnTo>
                  <a:pt x="102040" y="20549"/>
                </a:lnTo>
                <a:lnTo>
                  <a:pt x="102040" y="17747"/>
                </a:lnTo>
                <a:lnTo>
                  <a:pt x="100072" y="15779"/>
                </a:lnTo>
                <a:lnTo>
                  <a:pt x="101940" y="15779"/>
                </a:lnTo>
                <a:close/>
                <a:moveTo>
                  <a:pt x="82660" y="17747"/>
                </a:moveTo>
                <a:lnTo>
                  <a:pt x="82660" y="20549"/>
                </a:lnTo>
                <a:lnTo>
                  <a:pt x="81359" y="19215"/>
                </a:lnTo>
                <a:lnTo>
                  <a:pt x="81359" y="17213"/>
                </a:lnTo>
                <a:lnTo>
                  <a:pt x="82793" y="15779"/>
                </a:lnTo>
                <a:lnTo>
                  <a:pt x="84628" y="15779"/>
                </a:lnTo>
                <a:close/>
                <a:moveTo>
                  <a:pt x="82793" y="15012"/>
                </a:moveTo>
                <a:lnTo>
                  <a:pt x="81359" y="13577"/>
                </a:lnTo>
                <a:lnTo>
                  <a:pt x="81359" y="11576"/>
                </a:lnTo>
                <a:lnTo>
                  <a:pt x="82660" y="10242"/>
                </a:lnTo>
                <a:lnTo>
                  <a:pt x="82660" y="13010"/>
                </a:lnTo>
                <a:lnTo>
                  <a:pt x="84628" y="14978"/>
                </a:lnTo>
                <a:lnTo>
                  <a:pt x="82793" y="14978"/>
                </a:lnTo>
                <a:close/>
                <a:moveTo>
                  <a:pt x="80792" y="11009"/>
                </a:moveTo>
                <a:lnTo>
                  <a:pt x="78790" y="11009"/>
                </a:lnTo>
                <a:lnTo>
                  <a:pt x="77356" y="9574"/>
                </a:lnTo>
                <a:lnTo>
                  <a:pt x="77356" y="7706"/>
                </a:lnTo>
                <a:lnTo>
                  <a:pt x="79324" y="9675"/>
                </a:lnTo>
                <a:lnTo>
                  <a:pt x="82126" y="9675"/>
                </a:lnTo>
                <a:close/>
                <a:moveTo>
                  <a:pt x="76589" y="9574"/>
                </a:moveTo>
                <a:lnTo>
                  <a:pt x="75154" y="11009"/>
                </a:lnTo>
                <a:lnTo>
                  <a:pt x="73153" y="11009"/>
                </a:lnTo>
                <a:lnTo>
                  <a:pt x="71818" y="9675"/>
                </a:lnTo>
                <a:lnTo>
                  <a:pt x="74620" y="9675"/>
                </a:lnTo>
                <a:lnTo>
                  <a:pt x="76589" y="7706"/>
                </a:lnTo>
                <a:close/>
                <a:moveTo>
                  <a:pt x="71151" y="15779"/>
                </a:moveTo>
                <a:lnTo>
                  <a:pt x="72586" y="17213"/>
                </a:lnTo>
                <a:lnTo>
                  <a:pt x="72586" y="19215"/>
                </a:lnTo>
                <a:lnTo>
                  <a:pt x="71251" y="20549"/>
                </a:lnTo>
                <a:lnTo>
                  <a:pt x="71251" y="17747"/>
                </a:lnTo>
                <a:lnTo>
                  <a:pt x="69283" y="15779"/>
                </a:lnTo>
                <a:lnTo>
                  <a:pt x="71151" y="15779"/>
                </a:lnTo>
                <a:close/>
                <a:moveTo>
                  <a:pt x="51871" y="17747"/>
                </a:moveTo>
                <a:lnTo>
                  <a:pt x="51871" y="20549"/>
                </a:lnTo>
                <a:lnTo>
                  <a:pt x="50570" y="19215"/>
                </a:lnTo>
                <a:lnTo>
                  <a:pt x="50570" y="17213"/>
                </a:lnTo>
                <a:lnTo>
                  <a:pt x="51971" y="15779"/>
                </a:lnTo>
                <a:lnTo>
                  <a:pt x="53839" y="15779"/>
                </a:lnTo>
                <a:close/>
                <a:moveTo>
                  <a:pt x="51971" y="15012"/>
                </a:moveTo>
                <a:lnTo>
                  <a:pt x="50570" y="13577"/>
                </a:lnTo>
                <a:lnTo>
                  <a:pt x="50570" y="11576"/>
                </a:lnTo>
                <a:lnTo>
                  <a:pt x="51871" y="10242"/>
                </a:lnTo>
                <a:lnTo>
                  <a:pt x="51871" y="13010"/>
                </a:lnTo>
                <a:lnTo>
                  <a:pt x="53839" y="14978"/>
                </a:lnTo>
                <a:lnTo>
                  <a:pt x="51971" y="14978"/>
                </a:lnTo>
                <a:close/>
                <a:moveTo>
                  <a:pt x="50003" y="11009"/>
                </a:moveTo>
                <a:lnTo>
                  <a:pt x="48001" y="11009"/>
                </a:lnTo>
                <a:lnTo>
                  <a:pt x="46567" y="9574"/>
                </a:lnTo>
                <a:lnTo>
                  <a:pt x="46567" y="7706"/>
                </a:lnTo>
                <a:lnTo>
                  <a:pt x="48535" y="9675"/>
                </a:lnTo>
                <a:lnTo>
                  <a:pt x="51337" y="9675"/>
                </a:lnTo>
                <a:close/>
                <a:moveTo>
                  <a:pt x="45767" y="9574"/>
                </a:moveTo>
                <a:lnTo>
                  <a:pt x="44366" y="11009"/>
                </a:lnTo>
                <a:lnTo>
                  <a:pt x="42364" y="11009"/>
                </a:lnTo>
                <a:lnTo>
                  <a:pt x="41030" y="9675"/>
                </a:lnTo>
                <a:lnTo>
                  <a:pt x="43798" y="9675"/>
                </a:lnTo>
                <a:lnTo>
                  <a:pt x="45767" y="7706"/>
                </a:lnTo>
                <a:close/>
                <a:moveTo>
                  <a:pt x="40363" y="15779"/>
                </a:moveTo>
                <a:lnTo>
                  <a:pt x="41797" y="17213"/>
                </a:lnTo>
                <a:lnTo>
                  <a:pt x="41797" y="19215"/>
                </a:lnTo>
                <a:lnTo>
                  <a:pt x="40463" y="20549"/>
                </a:lnTo>
                <a:lnTo>
                  <a:pt x="40463" y="17747"/>
                </a:lnTo>
                <a:lnTo>
                  <a:pt x="38495" y="15779"/>
                </a:lnTo>
                <a:lnTo>
                  <a:pt x="40363" y="15779"/>
                </a:lnTo>
                <a:close/>
                <a:moveTo>
                  <a:pt x="21082" y="17747"/>
                </a:moveTo>
                <a:lnTo>
                  <a:pt x="21082" y="20549"/>
                </a:lnTo>
                <a:lnTo>
                  <a:pt x="19781" y="19215"/>
                </a:lnTo>
                <a:lnTo>
                  <a:pt x="19781" y="17213"/>
                </a:lnTo>
                <a:lnTo>
                  <a:pt x="21182" y="15779"/>
                </a:lnTo>
                <a:lnTo>
                  <a:pt x="23050" y="15779"/>
                </a:lnTo>
                <a:close/>
                <a:moveTo>
                  <a:pt x="21182" y="15012"/>
                </a:moveTo>
                <a:lnTo>
                  <a:pt x="19781" y="13577"/>
                </a:lnTo>
                <a:lnTo>
                  <a:pt x="19781" y="11576"/>
                </a:lnTo>
                <a:lnTo>
                  <a:pt x="21082" y="10242"/>
                </a:lnTo>
                <a:lnTo>
                  <a:pt x="21082" y="13010"/>
                </a:lnTo>
                <a:lnTo>
                  <a:pt x="23050" y="14978"/>
                </a:lnTo>
                <a:lnTo>
                  <a:pt x="21182" y="14978"/>
                </a:lnTo>
                <a:close/>
                <a:moveTo>
                  <a:pt x="19214" y="11009"/>
                </a:moveTo>
                <a:lnTo>
                  <a:pt x="17213" y="11009"/>
                </a:lnTo>
                <a:lnTo>
                  <a:pt x="15778" y="9574"/>
                </a:lnTo>
                <a:lnTo>
                  <a:pt x="15778" y="7706"/>
                </a:lnTo>
                <a:lnTo>
                  <a:pt x="17747" y="9675"/>
                </a:lnTo>
                <a:lnTo>
                  <a:pt x="20515" y="9675"/>
                </a:lnTo>
                <a:close/>
                <a:moveTo>
                  <a:pt x="14978" y="9574"/>
                </a:moveTo>
                <a:lnTo>
                  <a:pt x="13577" y="11009"/>
                </a:lnTo>
                <a:lnTo>
                  <a:pt x="11542" y="11009"/>
                </a:lnTo>
                <a:lnTo>
                  <a:pt x="10241" y="9675"/>
                </a:lnTo>
                <a:lnTo>
                  <a:pt x="13010" y="9675"/>
                </a:lnTo>
                <a:lnTo>
                  <a:pt x="14978" y="7706"/>
                </a:lnTo>
                <a:lnTo>
                  <a:pt x="14978" y="9574"/>
                </a:lnTo>
                <a:close/>
                <a:moveTo>
                  <a:pt x="9574" y="15779"/>
                </a:moveTo>
                <a:lnTo>
                  <a:pt x="11008" y="17213"/>
                </a:lnTo>
                <a:lnTo>
                  <a:pt x="11008" y="19215"/>
                </a:lnTo>
                <a:lnTo>
                  <a:pt x="9674" y="20549"/>
                </a:lnTo>
                <a:lnTo>
                  <a:pt x="9674" y="17747"/>
                </a:lnTo>
                <a:lnTo>
                  <a:pt x="7706" y="15779"/>
                </a:lnTo>
                <a:lnTo>
                  <a:pt x="9574" y="15779"/>
                </a:lnTo>
                <a:close/>
                <a:moveTo>
                  <a:pt x="11542" y="19782"/>
                </a:moveTo>
                <a:lnTo>
                  <a:pt x="13577" y="19782"/>
                </a:lnTo>
                <a:lnTo>
                  <a:pt x="14978" y="21216"/>
                </a:lnTo>
                <a:lnTo>
                  <a:pt x="14978" y="23051"/>
                </a:lnTo>
                <a:lnTo>
                  <a:pt x="13010" y="21083"/>
                </a:lnTo>
                <a:lnTo>
                  <a:pt x="10241" y="21083"/>
                </a:lnTo>
                <a:close/>
                <a:moveTo>
                  <a:pt x="14978" y="37394"/>
                </a:moveTo>
                <a:lnTo>
                  <a:pt x="12710" y="39696"/>
                </a:lnTo>
                <a:lnTo>
                  <a:pt x="9441" y="39696"/>
                </a:lnTo>
                <a:lnTo>
                  <a:pt x="7773" y="37995"/>
                </a:lnTo>
                <a:lnTo>
                  <a:pt x="12009" y="37995"/>
                </a:lnTo>
                <a:lnTo>
                  <a:pt x="14978" y="35026"/>
                </a:lnTo>
                <a:lnTo>
                  <a:pt x="14978" y="37394"/>
                </a:lnTo>
                <a:close/>
                <a:moveTo>
                  <a:pt x="9674" y="41030"/>
                </a:moveTo>
                <a:lnTo>
                  <a:pt x="11008" y="42365"/>
                </a:lnTo>
                <a:lnTo>
                  <a:pt x="11008" y="44366"/>
                </a:lnTo>
                <a:lnTo>
                  <a:pt x="9574" y="45800"/>
                </a:lnTo>
                <a:lnTo>
                  <a:pt x="7706" y="45800"/>
                </a:lnTo>
                <a:lnTo>
                  <a:pt x="9674" y="43832"/>
                </a:lnTo>
                <a:close/>
                <a:moveTo>
                  <a:pt x="9574" y="46568"/>
                </a:moveTo>
                <a:lnTo>
                  <a:pt x="11008" y="48002"/>
                </a:lnTo>
                <a:lnTo>
                  <a:pt x="11008" y="50003"/>
                </a:lnTo>
                <a:lnTo>
                  <a:pt x="9674" y="51338"/>
                </a:lnTo>
                <a:lnTo>
                  <a:pt x="9674" y="48536"/>
                </a:lnTo>
                <a:lnTo>
                  <a:pt x="7706" y="46568"/>
                </a:lnTo>
                <a:lnTo>
                  <a:pt x="9574" y="46568"/>
                </a:lnTo>
                <a:close/>
                <a:moveTo>
                  <a:pt x="11542" y="50570"/>
                </a:moveTo>
                <a:lnTo>
                  <a:pt x="13577" y="50570"/>
                </a:lnTo>
                <a:lnTo>
                  <a:pt x="14978" y="52005"/>
                </a:lnTo>
                <a:lnTo>
                  <a:pt x="14978" y="53873"/>
                </a:lnTo>
                <a:lnTo>
                  <a:pt x="13010" y="51905"/>
                </a:lnTo>
                <a:lnTo>
                  <a:pt x="10241" y="51905"/>
                </a:lnTo>
                <a:close/>
                <a:moveTo>
                  <a:pt x="14978" y="68183"/>
                </a:moveTo>
                <a:lnTo>
                  <a:pt x="12710" y="70485"/>
                </a:lnTo>
                <a:lnTo>
                  <a:pt x="9441" y="70485"/>
                </a:lnTo>
                <a:lnTo>
                  <a:pt x="7773" y="68783"/>
                </a:lnTo>
                <a:lnTo>
                  <a:pt x="12009" y="68783"/>
                </a:lnTo>
                <a:lnTo>
                  <a:pt x="14978" y="65815"/>
                </a:lnTo>
                <a:lnTo>
                  <a:pt x="14978" y="68183"/>
                </a:lnTo>
                <a:close/>
                <a:moveTo>
                  <a:pt x="9674" y="71819"/>
                </a:moveTo>
                <a:lnTo>
                  <a:pt x="11008" y="73153"/>
                </a:lnTo>
                <a:lnTo>
                  <a:pt x="11008" y="75155"/>
                </a:lnTo>
                <a:lnTo>
                  <a:pt x="9574" y="76589"/>
                </a:lnTo>
                <a:lnTo>
                  <a:pt x="7706" y="76589"/>
                </a:lnTo>
                <a:lnTo>
                  <a:pt x="9674" y="74621"/>
                </a:lnTo>
                <a:close/>
                <a:moveTo>
                  <a:pt x="9574" y="77356"/>
                </a:moveTo>
                <a:lnTo>
                  <a:pt x="11008" y="78791"/>
                </a:lnTo>
                <a:lnTo>
                  <a:pt x="11008" y="80792"/>
                </a:lnTo>
                <a:lnTo>
                  <a:pt x="9674" y="82126"/>
                </a:lnTo>
                <a:lnTo>
                  <a:pt x="9674" y="79324"/>
                </a:lnTo>
                <a:lnTo>
                  <a:pt x="7706" y="77356"/>
                </a:lnTo>
                <a:close/>
                <a:moveTo>
                  <a:pt x="11542" y="81359"/>
                </a:moveTo>
                <a:lnTo>
                  <a:pt x="13577" y="81359"/>
                </a:lnTo>
                <a:lnTo>
                  <a:pt x="14978" y="82794"/>
                </a:lnTo>
                <a:lnTo>
                  <a:pt x="14978" y="84662"/>
                </a:lnTo>
                <a:lnTo>
                  <a:pt x="13010" y="82693"/>
                </a:lnTo>
                <a:lnTo>
                  <a:pt x="10241" y="82693"/>
                </a:lnTo>
                <a:close/>
                <a:moveTo>
                  <a:pt x="14978" y="98972"/>
                </a:moveTo>
                <a:lnTo>
                  <a:pt x="12710" y="101273"/>
                </a:lnTo>
                <a:lnTo>
                  <a:pt x="9441" y="101273"/>
                </a:lnTo>
                <a:lnTo>
                  <a:pt x="7773" y="99606"/>
                </a:lnTo>
                <a:lnTo>
                  <a:pt x="12009" y="99606"/>
                </a:lnTo>
                <a:lnTo>
                  <a:pt x="14978" y="96603"/>
                </a:lnTo>
                <a:lnTo>
                  <a:pt x="14978" y="98972"/>
                </a:lnTo>
                <a:close/>
                <a:moveTo>
                  <a:pt x="9674" y="102608"/>
                </a:moveTo>
                <a:lnTo>
                  <a:pt x="11008" y="103942"/>
                </a:lnTo>
                <a:lnTo>
                  <a:pt x="11008" y="105943"/>
                </a:lnTo>
                <a:lnTo>
                  <a:pt x="9574" y="107378"/>
                </a:lnTo>
                <a:lnTo>
                  <a:pt x="7706" y="107378"/>
                </a:lnTo>
                <a:lnTo>
                  <a:pt x="9674" y="105410"/>
                </a:lnTo>
                <a:close/>
                <a:moveTo>
                  <a:pt x="9574" y="108178"/>
                </a:moveTo>
                <a:lnTo>
                  <a:pt x="11008" y="109579"/>
                </a:lnTo>
                <a:lnTo>
                  <a:pt x="11008" y="111614"/>
                </a:lnTo>
                <a:lnTo>
                  <a:pt x="9674" y="112915"/>
                </a:lnTo>
                <a:lnTo>
                  <a:pt x="9674" y="110146"/>
                </a:lnTo>
                <a:lnTo>
                  <a:pt x="7706" y="108178"/>
                </a:lnTo>
                <a:close/>
                <a:moveTo>
                  <a:pt x="11542" y="112148"/>
                </a:moveTo>
                <a:lnTo>
                  <a:pt x="13577" y="112148"/>
                </a:lnTo>
                <a:lnTo>
                  <a:pt x="14978" y="113582"/>
                </a:lnTo>
                <a:lnTo>
                  <a:pt x="14978" y="115450"/>
                </a:lnTo>
                <a:lnTo>
                  <a:pt x="13010" y="113482"/>
                </a:lnTo>
                <a:lnTo>
                  <a:pt x="10241" y="113482"/>
                </a:lnTo>
                <a:close/>
                <a:moveTo>
                  <a:pt x="15778" y="113582"/>
                </a:moveTo>
                <a:lnTo>
                  <a:pt x="17213" y="112148"/>
                </a:lnTo>
                <a:lnTo>
                  <a:pt x="19214" y="112148"/>
                </a:lnTo>
                <a:lnTo>
                  <a:pt x="20515" y="113482"/>
                </a:lnTo>
                <a:lnTo>
                  <a:pt x="17747" y="113482"/>
                </a:lnTo>
                <a:lnTo>
                  <a:pt x="15778" y="115450"/>
                </a:lnTo>
                <a:close/>
                <a:moveTo>
                  <a:pt x="21182" y="107378"/>
                </a:moveTo>
                <a:lnTo>
                  <a:pt x="19781" y="105943"/>
                </a:lnTo>
                <a:lnTo>
                  <a:pt x="19781" y="103942"/>
                </a:lnTo>
                <a:lnTo>
                  <a:pt x="21082" y="102608"/>
                </a:lnTo>
                <a:lnTo>
                  <a:pt x="21082" y="105410"/>
                </a:lnTo>
                <a:lnTo>
                  <a:pt x="23050" y="107378"/>
                </a:lnTo>
                <a:close/>
                <a:moveTo>
                  <a:pt x="40463" y="105410"/>
                </a:moveTo>
                <a:lnTo>
                  <a:pt x="40463" y="102608"/>
                </a:lnTo>
                <a:lnTo>
                  <a:pt x="41797" y="103942"/>
                </a:lnTo>
                <a:lnTo>
                  <a:pt x="41797" y="105943"/>
                </a:lnTo>
                <a:lnTo>
                  <a:pt x="40363" y="107378"/>
                </a:lnTo>
                <a:lnTo>
                  <a:pt x="38495" y="107378"/>
                </a:lnTo>
                <a:close/>
                <a:moveTo>
                  <a:pt x="40363" y="108178"/>
                </a:moveTo>
                <a:lnTo>
                  <a:pt x="41797" y="109579"/>
                </a:lnTo>
                <a:lnTo>
                  <a:pt x="41797" y="111614"/>
                </a:lnTo>
                <a:lnTo>
                  <a:pt x="40463" y="112915"/>
                </a:lnTo>
                <a:lnTo>
                  <a:pt x="40463" y="110146"/>
                </a:lnTo>
                <a:lnTo>
                  <a:pt x="38495" y="108178"/>
                </a:lnTo>
                <a:close/>
                <a:moveTo>
                  <a:pt x="42364" y="112148"/>
                </a:moveTo>
                <a:lnTo>
                  <a:pt x="44366" y="112148"/>
                </a:lnTo>
                <a:lnTo>
                  <a:pt x="45767" y="113582"/>
                </a:lnTo>
                <a:lnTo>
                  <a:pt x="45767" y="115450"/>
                </a:lnTo>
                <a:lnTo>
                  <a:pt x="43798" y="113482"/>
                </a:lnTo>
                <a:lnTo>
                  <a:pt x="41030" y="113482"/>
                </a:lnTo>
                <a:close/>
                <a:moveTo>
                  <a:pt x="46567" y="113582"/>
                </a:moveTo>
                <a:lnTo>
                  <a:pt x="48001" y="112148"/>
                </a:lnTo>
                <a:lnTo>
                  <a:pt x="50003" y="112148"/>
                </a:lnTo>
                <a:lnTo>
                  <a:pt x="51337" y="113482"/>
                </a:lnTo>
                <a:lnTo>
                  <a:pt x="48535" y="113482"/>
                </a:lnTo>
                <a:lnTo>
                  <a:pt x="46567" y="115450"/>
                </a:lnTo>
                <a:close/>
                <a:moveTo>
                  <a:pt x="51971" y="107378"/>
                </a:moveTo>
                <a:lnTo>
                  <a:pt x="50570" y="105943"/>
                </a:lnTo>
                <a:lnTo>
                  <a:pt x="50570" y="103942"/>
                </a:lnTo>
                <a:lnTo>
                  <a:pt x="51871" y="102608"/>
                </a:lnTo>
                <a:lnTo>
                  <a:pt x="51871" y="105410"/>
                </a:lnTo>
                <a:lnTo>
                  <a:pt x="53839" y="107378"/>
                </a:lnTo>
                <a:lnTo>
                  <a:pt x="51971" y="107378"/>
                </a:lnTo>
                <a:close/>
                <a:moveTo>
                  <a:pt x="71251" y="105410"/>
                </a:moveTo>
                <a:lnTo>
                  <a:pt x="71251" y="102608"/>
                </a:lnTo>
                <a:lnTo>
                  <a:pt x="72586" y="103942"/>
                </a:lnTo>
                <a:lnTo>
                  <a:pt x="72586" y="105943"/>
                </a:lnTo>
                <a:lnTo>
                  <a:pt x="71151" y="107378"/>
                </a:lnTo>
                <a:lnTo>
                  <a:pt x="69283" y="107378"/>
                </a:lnTo>
                <a:close/>
                <a:moveTo>
                  <a:pt x="71151" y="108178"/>
                </a:moveTo>
                <a:lnTo>
                  <a:pt x="72586" y="109579"/>
                </a:lnTo>
                <a:lnTo>
                  <a:pt x="72586" y="111614"/>
                </a:lnTo>
                <a:lnTo>
                  <a:pt x="71251" y="112915"/>
                </a:lnTo>
                <a:lnTo>
                  <a:pt x="71251" y="110146"/>
                </a:lnTo>
                <a:lnTo>
                  <a:pt x="69283" y="108178"/>
                </a:lnTo>
                <a:close/>
                <a:moveTo>
                  <a:pt x="73153" y="112148"/>
                </a:moveTo>
                <a:lnTo>
                  <a:pt x="75154" y="112148"/>
                </a:lnTo>
                <a:lnTo>
                  <a:pt x="76555" y="113582"/>
                </a:lnTo>
                <a:lnTo>
                  <a:pt x="76555" y="115450"/>
                </a:lnTo>
                <a:lnTo>
                  <a:pt x="74587" y="113482"/>
                </a:lnTo>
                <a:lnTo>
                  <a:pt x="71818" y="113482"/>
                </a:lnTo>
                <a:close/>
                <a:moveTo>
                  <a:pt x="77356" y="113582"/>
                </a:moveTo>
                <a:lnTo>
                  <a:pt x="78790" y="112148"/>
                </a:lnTo>
                <a:lnTo>
                  <a:pt x="80792" y="112148"/>
                </a:lnTo>
                <a:lnTo>
                  <a:pt x="82126" y="113482"/>
                </a:lnTo>
                <a:lnTo>
                  <a:pt x="79324" y="113482"/>
                </a:lnTo>
                <a:lnTo>
                  <a:pt x="77356" y="115450"/>
                </a:lnTo>
                <a:close/>
                <a:moveTo>
                  <a:pt x="82793" y="107378"/>
                </a:moveTo>
                <a:lnTo>
                  <a:pt x="81359" y="105943"/>
                </a:lnTo>
                <a:lnTo>
                  <a:pt x="81359" y="103942"/>
                </a:lnTo>
                <a:lnTo>
                  <a:pt x="82660" y="102608"/>
                </a:lnTo>
                <a:lnTo>
                  <a:pt x="82660" y="105410"/>
                </a:lnTo>
                <a:lnTo>
                  <a:pt x="84628" y="107378"/>
                </a:lnTo>
                <a:close/>
                <a:moveTo>
                  <a:pt x="102040" y="105410"/>
                </a:moveTo>
                <a:lnTo>
                  <a:pt x="102040" y="102608"/>
                </a:lnTo>
                <a:lnTo>
                  <a:pt x="103374" y="103942"/>
                </a:lnTo>
                <a:lnTo>
                  <a:pt x="103374" y="105943"/>
                </a:lnTo>
                <a:lnTo>
                  <a:pt x="101940" y="107378"/>
                </a:lnTo>
                <a:lnTo>
                  <a:pt x="100072" y="107378"/>
                </a:lnTo>
                <a:close/>
                <a:moveTo>
                  <a:pt x="101940" y="108178"/>
                </a:moveTo>
                <a:lnTo>
                  <a:pt x="103374" y="109579"/>
                </a:lnTo>
                <a:lnTo>
                  <a:pt x="103374" y="111614"/>
                </a:lnTo>
                <a:lnTo>
                  <a:pt x="102040" y="112915"/>
                </a:lnTo>
                <a:lnTo>
                  <a:pt x="102040" y="110146"/>
                </a:lnTo>
                <a:lnTo>
                  <a:pt x="100072" y="108178"/>
                </a:lnTo>
                <a:close/>
                <a:moveTo>
                  <a:pt x="103941" y="112148"/>
                </a:moveTo>
                <a:lnTo>
                  <a:pt x="105943" y="112148"/>
                </a:lnTo>
                <a:lnTo>
                  <a:pt x="107344" y="113582"/>
                </a:lnTo>
                <a:lnTo>
                  <a:pt x="107344" y="115450"/>
                </a:lnTo>
                <a:lnTo>
                  <a:pt x="105376" y="113482"/>
                </a:lnTo>
                <a:lnTo>
                  <a:pt x="102607" y="113482"/>
                </a:lnTo>
                <a:close/>
                <a:moveTo>
                  <a:pt x="108144" y="113582"/>
                </a:moveTo>
                <a:lnTo>
                  <a:pt x="109579" y="112148"/>
                </a:lnTo>
                <a:lnTo>
                  <a:pt x="111580" y="112148"/>
                </a:lnTo>
                <a:lnTo>
                  <a:pt x="112914" y="113482"/>
                </a:lnTo>
                <a:lnTo>
                  <a:pt x="110112" y="113482"/>
                </a:lnTo>
                <a:lnTo>
                  <a:pt x="108144" y="115450"/>
                </a:lnTo>
                <a:close/>
                <a:moveTo>
                  <a:pt x="113582" y="107378"/>
                </a:moveTo>
                <a:lnTo>
                  <a:pt x="112147" y="105943"/>
                </a:lnTo>
                <a:lnTo>
                  <a:pt x="112147" y="103942"/>
                </a:lnTo>
                <a:lnTo>
                  <a:pt x="113482" y="102608"/>
                </a:lnTo>
                <a:lnTo>
                  <a:pt x="113482" y="105410"/>
                </a:lnTo>
                <a:lnTo>
                  <a:pt x="115450" y="107378"/>
                </a:lnTo>
                <a:lnTo>
                  <a:pt x="113582" y="107378"/>
                </a:lnTo>
                <a:close/>
                <a:moveTo>
                  <a:pt x="132862" y="105410"/>
                </a:moveTo>
                <a:lnTo>
                  <a:pt x="132862" y="102608"/>
                </a:lnTo>
                <a:lnTo>
                  <a:pt x="134163" y="103942"/>
                </a:lnTo>
                <a:lnTo>
                  <a:pt x="134163" y="105943"/>
                </a:lnTo>
                <a:lnTo>
                  <a:pt x="132729" y="107378"/>
                </a:lnTo>
                <a:lnTo>
                  <a:pt x="130894" y="107378"/>
                </a:lnTo>
                <a:close/>
                <a:moveTo>
                  <a:pt x="132729" y="108178"/>
                </a:moveTo>
                <a:lnTo>
                  <a:pt x="134163" y="109579"/>
                </a:lnTo>
                <a:lnTo>
                  <a:pt x="134163" y="111614"/>
                </a:lnTo>
                <a:lnTo>
                  <a:pt x="132862" y="112915"/>
                </a:lnTo>
                <a:lnTo>
                  <a:pt x="132862" y="110146"/>
                </a:lnTo>
                <a:lnTo>
                  <a:pt x="130894" y="108178"/>
                </a:lnTo>
                <a:close/>
                <a:moveTo>
                  <a:pt x="134730" y="112148"/>
                </a:moveTo>
                <a:lnTo>
                  <a:pt x="136731" y="112148"/>
                </a:lnTo>
                <a:lnTo>
                  <a:pt x="138166" y="113582"/>
                </a:lnTo>
                <a:lnTo>
                  <a:pt x="138166" y="115450"/>
                </a:lnTo>
                <a:lnTo>
                  <a:pt x="136198" y="113482"/>
                </a:lnTo>
                <a:lnTo>
                  <a:pt x="133396" y="113482"/>
                </a:lnTo>
                <a:close/>
                <a:moveTo>
                  <a:pt x="138933" y="113582"/>
                </a:moveTo>
                <a:lnTo>
                  <a:pt x="140367" y="112148"/>
                </a:lnTo>
                <a:lnTo>
                  <a:pt x="142369" y="112148"/>
                </a:lnTo>
                <a:lnTo>
                  <a:pt x="143703" y="113482"/>
                </a:lnTo>
                <a:lnTo>
                  <a:pt x="140901" y="113482"/>
                </a:lnTo>
                <a:lnTo>
                  <a:pt x="138933" y="115450"/>
                </a:lnTo>
                <a:close/>
                <a:moveTo>
                  <a:pt x="144370" y="107378"/>
                </a:moveTo>
                <a:lnTo>
                  <a:pt x="142936" y="105943"/>
                </a:lnTo>
                <a:lnTo>
                  <a:pt x="142936" y="103942"/>
                </a:lnTo>
                <a:lnTo>
                  <a:pt x="144270" y="102608"/>
                </a:lnTo>
                <a:lnTo>
                  <a:pt x="144270" y="105410"/>
                </a:lnTo>
                <a:lnTo>
                  <a:pt x="146238" y="107378"/>
                </a:lnTo>
                <a:lnTo>
                  <a:pt x="144370" y="107378"/>
                </a:lnTo>
                <a:close/>
                <a:moveTo>
                  <a:pt x="163651" y="105410"/>
                </a:moveTo>
                <a:lnTo>
                  <a:pt x="163651" y="102608"/>
                </a:lnTo>
                <a:lnTo>
                  <a:pt x="164952" y="103942"/>
                </a:lnTo>
                <a:lnTo>
                  <a:pt x="164952" y="105943"/>
                </a:lnTo>
                <a:lnTo>
                  <a:pt x="163551" y="107378"/>
                </a:lnTo>
                <a:lnTo>
                  <a:pt x="161683" y="107378"/>
                </a:lnTo>
                <a:close/>
                <a:moveTo>
                  <a:pt x="163551" y="108178"/>
                </a:moveTo>
                <a:lnTo>
                  <a:pt x="164952" y="109579"/>
                </a:lnTo>
                <a:lnTo>
                  <a:pt x="164952" y="111614"/>
                </a:lnTo>
                <a:lnTo>
                  <a:pt x="163651" y="112915"/>
                </a:lnTo>
                <a:lnTo>
                  <a:pt x="163651" y="110146"/>
                </a:lnTo>
                <a:lnTo>
                  <a:pt x="161683" y="108178"/>
                </a:lnTo>
                <a:close/>
                <a:moveTo>
                  <a:pt x="165519" y="112148"/>
                </a:moveTo>
                <a:lnTo>
                  <a:pt x="167520" y="112148"/>
                </a:lnTo>
                <a:lnTo>
                  <a:pt x="168954" y="113582"/>
                </a:lnTo>
                <a:lnTo>
                  <a:pt x="168954" y="115450"/>
                </a:lnTo>
                <a:lnTo>
                  <a:pt x="166986" y="113482"/>
                </a:lnTo>
                <a:lnTo>
                  <a:pt x="164184" y="113482"/>
                </a:lnTo>
                <a:close/>
                <a:moveTo>
                  <a:pt x="169755" y="113582"/>
                </a:moveTo>
                <a:lnTo>
                  <a:pt x="171156" y="112148"/>
                </a:lnTo>
                <a:lnTo>
                  <a:pt x="173157" y="112148"/>
                </a:lnTo>
                <a:lnTo>
                  <a:pt x="174492" y="113482"/>
                </a:lnTo>
                <a:lnTo>
                  <a:pt x="171723" y="113482"/>
                </a:lnTo>
                <a:lnTo>
                  <a:pt x="169755" y="115450"/>
                </a:lnTo>
                <a:close/>
                <a:moveTo>
                  <a:pt x="175159" y="107378"/>
                </a:moveTo>
                <a:lnTo>
                  <a:pt x="173725" y="105943"/>
                </a:lnTo>
                <a:lnTo>
                  <a:pt x="173725" y="103942"/>
                </a:lnTo>
                <a:lnTo>
                  <a:pt x="175059" y="102608"/>
                </a:lnTo>
                <a:lnTo>
                  <a:pt x="175059" y="105410"/>
                </a:lnTo>
                <a:lnTo>
                  <a:pt x="177027" y="107378"/>
                </a:lnTo>
                <a:lnTo>
                  <a:pt x="175159" y="107378"/>
                </a:lnTo>
                <a:close/>
                <a:moveTo>
                  <a:pt x="194439" y="105410"/>
                </a:moveTo>
                <a:lnTo>
                  <a:pt x="194439" y="102608"/>
                </a:lnTo>
                <a:lnTo>
                  <a:pt x="195740" y="103942"/>
                </a:lnTo>
                <a:lnTo>
                  <a:pt x="195740" y="105943"/>
                </a:lnTo>
                <a:lnTo>
                  <a:pt x="194339" y="107378"/>
                </a:lnTo>
                <a:lnTo>
                  <a:pt x="192471" y="107378"/>
                </a:lnTo>
                <a:close/>
                <a:moveTo>
                  <a:pt x="194339" y="108178"/>
                </a:moveTo>
                <a:lnTo>
                  <a:pt x="195740" y="109579"/>
                </a:lnTo>
                <a:lnTo>
                  <a:pt x="195740" y="111614"/>
                </a:lnTo>
                <a:lnTo>
                  <a:pt x="194439" y="112915"/>
                </a:lnTo>
                <a:lnTo>
                  <a:pt x="194439" y="110146"/>
                </a:lnTo>
                <a:lnTo>
                  <a:pt x="192471" y="108178"/>
                </a:lnTo>
                <a:close/>
                <a:moveTo>
                  <a:pt x="196307" y="112148"/>
                </a:moveTo>
                <a:lnTo>
                  <a:pt x="198309" y="112148"/>
                </a:lnTo>
                <a:lnTo>
                  <a:pt x="199743" y="113582"/>
                </a:lnTo>
                <a:lnTo>
                  <a:pt x="199743" y="115450"/>
                </a:lnTo>
                <a:lnTo>
                  <a:pt x="197775" y="113482"/>
                </a:lnTo>
                <a:lnTo>
                  <a:pt x="195006" y="113482"/>
                </a:lnTo>
                <a:close/>
                <a:moveTo>
                  <a:pt x="200544" y="113582"/>
                </a:moveTo>
                <a:lnTo>
                  <a:pt x="201945" y="112148"/>
                </a:lnTo>
                <a:lnTo>
                  <a:pt x="203979" y="112148"/>
                </a:lnTo>
                <a:lnTo>
                  <a:pt x="205280" y="113482"/>
                </a:lnTo>
                <a:lnTo>
                  <a:pt x="202512" y="113482"/>
                </a:lnTo>
                <a:lnTo>
                  <a:pt x="200544" y="115450"/>
                </a:lnTo>
                <a:close/>
                <a:moveTo>
                  <a:pt x="205948" y="107378"/>
                </a:moveTo>
                <a:lnTo>
                  <a:pt x="204513" y="105943"/>
                </a:lnTo>
                <a:lnTo>
                  <a:pt x="204513" y="103942"/>
                </a:lnTo>
                <a:lnTo>
                  <a:pt x="205848" y="102608"/>
                </a:lnTo>
                <a:lnTo>
                  <a:pt x="205848" y="105410"/>
                </a:lnTo>
                <a:lnTo>
                  <a:pt x="207816" y="107378"/>
                </a:lnTo>
                <a:close/>
                <a:moveTo>
                  <a:pt x="225228" y="105410"/>
                </a:moveTo>
                <a:lnTo>
                  <a:pt x="225228" y="102608"/>
                </a:lnTo>
                <a:lnTo>
                  <a:pt x="226529" y="103942"/>
                </a:lnTo>
                <a:lnTo>
                  <a:pt x="226529" y="105943"/>
                </a:lnTo>
                <a:lnTo>
                  <a:pt x="225128" y="107378"/>
                </a:lnTo>
                <a:lnTo>
                  <a:pt x="223260" y="107378"/>
                </a:lnTo>
                <a:close/>
                <a:moveTo>
                  <a:pt x="225128" y="108178"/>
                </a:moveTo>
                <a:lnTo>
                  <a:pt x="226529" y="109579"/>
                </a:lnTo>
                <a:lnTo>
                  <a:pt x="226529" y="111614"/>
                </a:lnTo>
                <a:lnTo>
                  <a:pt x="225228" y="112915"/>
                </a:lnTo>
                <a:lnTo>
                  <a:pt x="225228" y="110146"/>
                </a:lnTo>
                <a:lnTo>
                  <a:pt x="223260" y="108178"/>
                </a:lnTo>
                <a:close/>
                <a:moveTo>
                  <a:pt x="227096" y="112148"/>
                </a:moveTo>
                <a:lnTo>
                  <a:pt x="229097" y="112148"/>
                </a:lnTo>
                <a:lnTo>
                  <a:pt x="230532" y="113582"/>
                </a:lnTo>
                <a:lnTo>
                  <a:pt x="230532" y="115450"/>
                </a:lnTo>
                <a:lnTo>
                  <a:pt x="228564" y="113482"/>
                </a:lnTo>
                <a:lnTo>
                  <a:pt x="225762" y="113482"/>
                </a:lnTo>
                <a:close/>
                <a:moveTo>
                  <a:pt x="231332" y="113582"/>
                </a:moveTo>
                <a:lnTo>
                  <a:pt x="232733" y="112148"/>
                </a:lnTo>
                <a:lnTo>
                  <a:pt x="234768" y="112148"/>
                </a:lnTo>
                <a:lnTo>
                  <a:pt x="236069" y="113482"/>
                </a:lnTo>
                <a:lnTo>
                  <a:pt x="233300" y="113482"/>
                </a:lnTo>
                <a:lnTo>
                  <a:pt x="231332" y="115450"/>
                </a:lnTo>
                <a:lnTo>
                  <a:pt x="231332" y="113582"/>
                </a:lnTo>
                <a:close/>
                <a:moveTo>
                  <a:pt x="236736" y="107378"/>
                </a:moveTo>
                <a:lnTo>
                  <a:pt x="235302" y="105943"/>
                </a:lnTo>
                <a:lnTo>
                  <a:pt x="235302" y="103942"/>
                </a:lnTo>
                <a:lnTo>
                  <a:pt x="236636" y="102608"/>
                </a:lnTo>
                <a:lnTo>
                  <a:pt x="236636" y="105410"/>
                </a:lnTo>
                <a:lnTo>
                  <a:pt x="238604" y="107378"/>
                </a:lnTo>
                <a:lnTo>
                  <a:pt x="236736" y="107378"/>
                </a:lnTo>
                <a:close/>
                <a:moveTo>
                  <a:pt x="234768" y="103375"/>
                </a:moveTo>
                <a:lnTo>
                  <a:pt x="232733" y="103375"/>
                </a:lnTo>
                <a:lnTo>
                  <a:pt x="231332" y="101941"/>
                </a:lnTo>
                <a:lnTo>
                  <a:pt x="231332" y="100106"/>
                </a:lnTo>
                <a:lnTo>
                  <a:pt x="233300" y="102074"/>
                </a:lnTo>
                <a:lnTo>
                  <a:pt x="236069" y="102074"/>
                </a:lnTo>
                <a:close/>
                <a:moveTo>
                  <a:pt x="231332" y="85762"/>
                </a:moveTo>
                <a:lnTo>
                  <a:pt x="233601" y="83461"/>
                </a:lnTo>
                <a:lnTo>
                  <a:pt x="236870" y="83461"/>
                </a:lnTo>
                <a:lnTo>
                  <a:pt x="238538" y="85162"/>
                </a:lnTo>
                <a:lnTo>
                  <a:pt x="234301" y="85162"/>
                </a:lnTo>
                <a:lnTo>
                  <a:pt x="231332" y="88131"/>
                </a:lnTo>
                <a:close/>
                <a:moveTo>
                  <a:pt x="236636" y="82126"/>
                </a:moveTo>
                <a:lnTo>
                  <a:pt x="235302" y="80792"/>
                </a:lnTo>
                <a:lnTo>
                  <a:pt x="235302" y="78791"/>
                </a:lnTo>
                <a:lnTo>
                  <a:pt x="236736" y="77356"/>
                </a:lnTo>
                <a:lnTo>
                  <a:pt x="238604" y="77356"/>
                </a:lnTo>
                <a:lnTo>
                  <a:pt x="236636" y="79324"/>
                </a:lnTo>
                <a:close/>
                <a:moveTo>
                  <a:pt x="236736" y="76589"/>
                </a:moveTo>
                <a:lnTo>
                  <a:pt x="235302" y="75155"/>
                </a:lnTo>
                <a:lnTo>
                  <a:pt x="235302" y="73153"/>
                </a:lnTo>
                <a:lnTo>
                  <a:pt x="236636" y="71819"/>
                </a:lnTo>
                <a:lnTo>
                  <a:pt x="236636" y="74621"/>
                </a:lnTo>
                <a:lnTo>
                  <a:pt x="238604" y="76589"/>
                </a:lnTo>
                <a:close/>
                <a:moveTo>
                  <a:pt x="234768" y="72586"/>
                </a:moveTo>
                <a:lnTo>
                  <a:pt x="232733" y="72586"/>
                </a:lnTo>
                <a:lnTo>
                  <a:pt x="231332" y="71152"/>
                </a:lnTo>
                <a:lnTo>
                  <a:pt x="231332" y="69317"/>
                </a:lnTo>
                <a:lnTo>
                  <a:pt x="233300" y="71285"/>
                </a:lnTo>
                <a:lnTo>
                  <a:pt x="236069" y="71285"/>
                </a:lnTo>
                <a:close/>
                <a:moveTo>
                  <a:pt x="231332" y="54974"/>
                </a:moveTo>
                <a:lnTo>
                  <a:pt x="233601" y="52672"/>
                </a:lnTo>
                <a:lnTo>
                  <a:pt x="236870" y="52672"/>
                </a:lnTo>
                <a:lnTo>
                  <a:pt x="238538" y="54373"/>
                </a:lnTo>
                <a:lnTo>
                  <a:pt x="234301" y="54373"/>
                </a:lnTo>
                <a:lnTo>
                  <a:pt x="231332" y="57342"/>
                </a:lnTo>
                <a:close/>
                <a:moveTo>
                  <a:pt x="236636" y="51338"/>
                </a:moveTo>
                <a:lnTo>
                  <a:pt x="235302" y="50003"/>
                </a:lnTo>
                <a:lnTo>
                  <a:pt x="235302" y="48002"/>
                </a:lnTo>
                <a:lnTo>
                  <a:pt x="236736" y="46568"/>
                </a:lnTo>
                <a:lnTo>
                  <a:pt x="238604" y="46568"/>
                </a:lnTo>
                <a:lnTo>
                  <a:pt x="236636" y="48536"/>
                </a:lnTo>
                <a:close/>
                <a:moveTo>
                  <a:pt x="236736" y="45800"/>
                </a:moveTo>
                <a:lnTo>
                  <a:pt x="235302" y="44366"/>
                </a:lnTo>
                <a:lnTo>
                  <a:pt x="235302" y="42365"/>
                </a:lnTo>
                <a:lnTo>
                  <a:pt x="236636" y="41030"/>
                </a:lnTo>
                <a:lnTo>
                  <a:pt x="236636" y="43832"/>
                </a:lnTo>
                <a:lnTo>
                  <a:pt x="238604" y="45800"/>
                </a:lnTo>
                <a:lnTo>
                  <a:pt x="236736" y="45800"/>
                </a:lnTo>
                <a:close/>
                <a:moveTo>
                  <a:pt x="234768" y="41797"/>
                </a:moveTo>
                <a:lnTo>
                  <a:pt x="232733" y="41797"/>
                </a:lnTo>
                <a:lnTo>
                  <a:pt x="231332" y="40363"/>
                </a:lnTo>
                <a:lnTo>
                  <a:pt x="231332" y="38495"/>
                </a:lnTo>
                <a:lnTo>
                  <a:pt x="233300" y="40463"/>
                </a:lnTo>
                <a:lnTo>
                  <a:pt x="236069" y="40463"/>
                </a:lnTo>
                <a:close/>
                <a:moveTo>
                  <a:pt x="231332" y="24185"/>
                </a:moveTo>
                <a:lnTo>
                  <a:pt x="233601" y="21883"/>
                </a:lnTo>
                <a:lnTo>
                  <a:pt x="236870" y="21883"/>
                </a:lnTo>
                <a:lnTo>
                  <a:pt x="238538" y="23551"/>
                </a:lnTo>
                <a:lnTo>
                  <a:pt x="234301" y="23551"/>
                </a:lnTo>
                <a:lnTo>
                  <a:pt x="231332" y="26553"/>
                </a:lnTo>
                <a:close/>
                <a:moveTo>
                  <a:pt x="236636" y="20549"/>
                </a:moveTo>
                <a:lnTo>
                  <a:pt x="235302" y="19215"/>
                </a:lnTo>
                <a:lnTo>
                  <a:pt x="235302" y="17213"/>
                </a:lnTo>
                <a:lnTo>
                  <a:pt x="236736" y="15779"/>
                </a:lnTo>
                <a:lnTo>
                  <a:pt x="238604" y="15779"/>
                </a:lnTo>
                <a:lnTo>
                  <a:pt x="236636" y="17747"/>
                </a:lnTo>
                <a:close/>
                <a:moveTo>
                  <a:pt x="236736" y="15012"/>
                </a:moveTo>
                <a:lnTo>
                  <a:pt x="235302" y="13577"/>
                </a:lnTo>
                <a:lnTo>
                  <a:pt x="235302" y="11576"/>
                </a:lnTo>
                <a:lnTo>
                  <a:pt x="236636" y="10242"/>
                </a:lnTo>
                <a:lnTo>
                  <a:pt x="236636" y="13010"/>
                </a:lnTo>
                <a:lnTo>
                  <a:pt x="238604" y="14978"/>
                </a:lnTo>
                <a:lnTo>
                  <a:pt x="236736" y="14978"/>
                </a:lnTo>
                <a:close/>
                <a:moveTo>
                  <a:pt x="234768" y="11009"/>
                </a:moveTo>
                <a:lnTo>
                  <a:pt x="232733" y="11009"/>
                </a:lnTo>
                <a:lnTo>
                  <a:pt x="231332" y="9574"/>
                </a:lnTo>
                <a:lnTo>
                  <a:pt x="231332" y="7706"/>
                </a:lnTo>
                <a:lnTo>
                  <a:pt x="233300" y="9675"/>
                </a:lnTo>
                <a:lnTo>
                  <a:pt x="236069" y="9675"/>
                </a:lnTo>
                <a:close/>
                <a:moveTo>
                  <a:pt x="230532" y="6606"/>
                </a:moveTo>
                <a:lnTo>
                  <a:pt x="228230" y="8874"/>
                </a:lnTo>
                <a:lnTo>
                  <a:pt x="224995" y="8874"/>
                </a:lnTo>
                <a:lnTo>
                  <a:pt x="223327" y="7206"/>
                </a:lnTo>
                <a:lnTo>
                  <a:pt x="227396" y="7206"/>
                </a:lnTo>
                <a:lnTo>
                  <a:pt x="227663" y="7106"/>
                </a:lnTo>
                <a:lnTo>
                  <a:pt x="230532" y="4237"/>
                </a:lnTo>
                <a:close/>
                <a:moveTo>
                  <a:pt x="224427" y="9441"/>
                </a:moveTo>
                <a:lnTo>
                  <a:pt x="224427" y="12710"/>
                </a:lnTo>
                <a:lnTo>
                  <a:pt x="222126" y="15012"/>
                </a:lnTo>
                <a:lnTo>
                  <a:pt x="219757" y="15012"/>
                </a:lnTo>
                <a:lnTo>
                  <a:pt x="222760" y="12010"/>
                </a:lnTo>
                <a:lnTo>
                  <a:pt x="222760" y="7773"/>
                </a:lnTo>
                <a:close/>
                <a:moveTo>
                  <a:pt x="211285" y="15012"/>
                </a:moveTo>
                <a:lnTo>
                  <a:pt x="208916" y="15012"/>
                </a:lnTo>
                <a:lnTo>
                  <a:pt x="206648" y="12710"/>
                </a:lnTo>
                <a:lnTo>
                  <a:pt x="206648" y="9441"/>
                </a:lnTo>
                <a:lnTo>
                  <a:pt x="208316" y="7773"/>
                </a:lnTo>
                <a:lnTo>
                  <a:pt x="208316" y="12010"/>
                </a:lnTo>
                <a:close/>
                <a:moveTo>
                  <a:pt x="206081" y="8907"/>
                </a:moveTo>
                <a:lnTo>
                  <a:pt x="202812" y="8907"/>
                </a:lnTo>
                <a:lnTo>
                  <a:pt x="200544" y="6606"/>
                </a:lnTo>
                <a:lnTo>
                  <a:pt x="200544" y="4237"/>
                </a:lnTo>
                <a:lnTo>
                  <a:pt x="203412" y="7106"/>
                </a:lnTo>
                <a:lnTo>
                  <a:pt x="203679" y="7206"/>
                </a:lnTo>
                <a:lnTo>
                  <a:pt x="207749" y="7206"/>
                </a:lnTo>
                <a:close/>
                <a:moveTo>
                  <a:pt x="199743" y="6606"/>
                </a:moveTo>
                <a:lnTo>
                  <a:pt x="197441" y="8874"/>
                </a:lnTo>
                <a:lnTo>
                  <a:pt x="194206" y="8874"/>
                </a:lnTo>
                <a:lnTo>
                  <a:pt x="192538" y="7206"/>
                </a:lnTo>
                <a:lnTo>
                  <a:pt x="196741" y="7206"/>
                </a:lnTo>
                <a:lnTo>
                  <a:pt x="199743" y="4237"/>
                </a:lnTo>
                <a:close/>
                <a:moveTo>
                  <a:pt x="193639" y="9441"/>
                </a:moveTo>
                <a:lnTo>
                  <a:pt x="193639" y="12710"/>
                </a:lnTo>
                <a:lnTo>
                  <a:pt x="191337" y="15012"/>
                </a:lnTo>
                <a:lnTo>
                  <a:pt x="188969" y="15012"/>
                </a:lnTo>
                <a:lnTo>
                  <a:pt x="191971" y="12010"/>
                </a:lnTo>
                <a:lnTo>
                  <a:pt x="191971" y="7773"/>
                </a:lnTo>
                <a:close/>
                <a:moveTo>
                  <a:pt x="180496" y="15012"/>
                </a:moveTo>
                <a:lnTo>
                  <a:pt x="178128" y="15012"/>
                </a:lnTo>
                <a:lnTo>
                  <a:pt x="175826" y="12710"/>
                </a:lnTo>
                <a:lnTo>
                  <a:pt x="175826" y="9441"/>
                </a:lnTo>
                <a:lnTo>
                  <a:pt x="177527" y="7773"/>
                </a:lnTo>
                <a:lnTo>
                  <a:pt x="177527" y="12010"/>
                </a:lnTo>
                <a:close/>
                <a:moveTo>
                  <a:pt x="175292" y="8907"/>
                </a:moveTo>
                <a:lnTo>
                  <a:pt x="172023" y="8907"/>
                </a:lnTo>
                <a:lnTo>
                  <a:pt x="169755" y="6606"/>
                </a:lnTo>
                <a:lnTo>
                  <a:pt x="169755" y="4237"/>
                </a:lnTo>
                <a:lnTo>
                  <a:pt x="172724" y="7206"/>
                </a:lnTo>
                <a:lnTo>
                  <a:pt x="176960" y="7206"/>
                </a:lnTo>
                <a:close/>
                <a:moveTo>
                  <a:pt x="168954" y="6606"/>
                </a:moveTo>
                <a:lnTo>
                  <a:pt x="166653" y="8874"/>
                </a:lnTo>
                <a:lnTo>
                  <a:pt x="163417" y="8874"/>
                </a:lnTo>
                <a:lnTo>
                  <a:pt x="161716" y="7206"/>
                </a:lnTo>
                <a:lnTo>
                  <a:pt x="165786" y="7206"/>
                </a:lnTo>
                <a:lnTo>
                  <a:pt x="166086" y="7106"/>
                </a:lnTo>
                <a:lnTo>
                  <a:pt x="168954" y="4237"/>
                </a:lnTo>
                <a:close/>
                <a:moveTo>
                  <a:pt x="162850" y="9441"/>
                </a:moveTo>
                <a:lnTo>
                  <a:pt x="162850" y="12710"/>
                </a:lnTo>
                <a:lnTo>
                  <a:pt x="160548" y="15012"/>
                </a:lnTo>
                <a:lnTo>
                  <a:pt x="158180" y="15012"/>
                </a:lnTo>
                <a:lnTo>
                  <a:pt x="161182" y="12010"/>
                </a:lnTo>
                <a:lnTo>
                  <a:pt x="161182" y="7773"/>
                </a:lnTo>
                <a:close/>
                <a:moveTo>
                  <a:pt x="149707" y="15012"/>
                </a:moveTo>
                <a:lnTo>
                  <a:pt x="147339" y="15012"/>
                </a:lnTo>
                <a:lnTo>
                  <a:pt x="145037" y="12710"/>
                </a:lnTo>
                <a:lnTo>
                  <a:pt x="145037" y="9441"/>
                </a:lnTo>
                <a:lnTo>
                  <a:pt x="146739" y="7773"/>
                </a:lnTo>
                <a:lnTo>
                  <a:pt x="146739" y="12010"/>
                </a:lnTo>
                <a:close/>
                <a:moveTo>
                  <a:pt x="144504" y="8907"/>
                </a:moveTo>
                <a:lnTo>
                  <a:pt x="141235" y="8907"/>
                </a:lnTo>
                <a:lnTo>
                  <a:pt x="138933" y="6606"/>
                </a:lnTo>
                <a:lnTo>
                  <a:pt x="138933" y="4237"/>
                </a:lnTo>
                <a:lnTo>
                  <a:pt x="141835" y="7106"/>
                </a:lnTo>
                <a:lnTo>
                  <a:pt x="142102" y="7206"/>
                </a:lnTo>
                <a:lnTo>
                  <a:pt x="146172" y="7206"/>
                </a:lnTo>
                <a:close/>
                <a:moveTo>
                  <a:pt x="138166" y="6606"/>
                </a:moveTo>
                <a:lnTo>
                  <a:pt x="135864" y="8874"/>
                </a:lnTo>
                <a:lnTo>
                  <a:pt x="132629" y="8874"/>
                </a:lnTo>
                <a:lnTo>
                  <a:pt x="130927" y="7206"/>
                </a:lnTo>
                <a:lnTo>
                  <a:pt x="135164" y="7206"/>
                </a:lnTo>
                <a:lnTo>
                  <a:pt x="138166" y="4237"/>
                </a:lnTo>
                <a:close/>
                <a:moveTo>
                  <a:pt x="132061" y="9441"/>
                </a:moveTo>
                <a:lnTo>
                  <a:pt x="132061" y="12710"/>
                </a:lnTo>
                <a:lnTo>
                  <a:pt x="129760" y="15012"/>
                </a:lnTo>
                <a:lnTo>
                  <a:pt x="127391" y="15012"/>
                </a:lnTo>
                <a:lnTo>
                  <a:pt x="130394" y="12010"/>
                </a:lnTo>
                <a:lnTo>
                  <a:pt x="130394" y="7773"/>
                </a:lnTo>
                <a:close/>
                <a:moveTo>
                  <a:pt x="118919" y="15012"/>
                </a:moveTo>
                <a:lnTo>
                  <a:pt x="116550" y="15012"/>
                </a:lnTo>
                <a:lnTo>
                  <a:pt x="114249" y="12710"/>
                </a:lnTo>
                <a:lnTo>
                  <a:pt x="114249" y="9441"/>
                </a:lnTo>
                <a:lnTo>
                  <a:pt x="115950" y="7773"/>
                </a:lnTo>
                <a:lnTo>
                  <a:pt x="115950" y="12010"/>
                </a:lnTo>
                <a:close/>
                <a:moveTo>
                  <a:pt x="113682" y="8907"/>
                </a:moveTo>
                <a:lnTo>
                  <a:pt x="110446" y="8907"/>
                </a:lnTo>
                <a:lnTo>
                  <a:pt x="108144" y="6606"/>
                </a:lnTo>
                <a:lnTo>
                  <a:pt x="108144" y="4237"/>
                </a:lnTo>
                <a:lnTo>
                  <a:pt x="111147" y="7206"/>
                </a:lnTo>
                <a:lnTo>
                  <a:pt x="115383" y="7206"/>
                </a:lnTo>
                <a:close/>
                <a:moveTo>
                  <a:pt x="107377" y="6606"/>
                </a:moveTo>
                <a:lnTo>
                  <a:pt x="105076" y="8874"/>
                </a:lnTo>
                <a:lnTo>
                  <a:pt x="101840" y="8874"/>
                </a:lnTo>
                <a:lnTo>
                  <a:pt x="100139" y="7206"/>
                </a:lnTo>
                <a:lnTo>
                  <a:pt x="104208" y="7206"/>
                </a:lnTo>
                <a:lnTo>
                  <a:pt x="104475" y="7106"/>
                </a:lnTo>
                <a:lnTo>
                  <a:pt x="107377" y="4237"/>
                </a:lnTo>
                <a:lnTo>
                  <a:pt x="107377" y="6606"/>
                </a:lnTo>
                <a:close/>
                <a:moveTo>
                  <a:pt x="101273" y="9441"/>
                </a:moveTo>
                <a:lnTo>
                  <a:pt x="101273" y="12710"/>
                </a:lnTo>
                <a:lnTo>
                  <a:pt x="98971" y="15012"/>
                </a:lnTo>
                <a:lnTo>
                  <a:pt x="96603" y="15012"/>
                </a:lnTo>
                <a:lnTo>
                  <a:pt x="99605" y="12010"/>
                </a:lnTo>
                <a:lnTo>
                  <a:pt x="99605" y="7773"/>
                </a:lnTo>
                <a:close/>
                <a:moveTo>
                  <a:pt x="88130" y="15012"/>
                </a:moveTo>
                <a:lnTo>
                  <a:pt x="85762" y="15012"/>
                </a:lnTo>
                <a:lnTo>
                  <a:pt x="83460" y="12710"/>
                </a:lnTo>
                <a:lnTo>
                  <a:pt x="83460" y="9441"/>
                </a:lnTo>
                <a:lnTo>
                  <a:pt x="85128" y="7773"/>
                </a:lnTo>
                <a:lnTo>
                  <a:pt x="85128" y="12010"/>
                </a:lnTo>
                <a:close/>
                <a:moveTo>
                  <a:pt x="82893" y="8907"/>
                </a:moveTo>
                <a:lnTo>
                  <a:pt x="79657" y="8907"/>
                </a:lnTo>
                <a:lnTo>
                  <a:pt x="77356" y="6606"/>
                </a:lnTo>
                <a:lnTo>
                  <a:pt x="77356" y="4237"/>
                </a:lnTo>
                <a:lnTo>
                  <a:pt x="80224" y="7106"/>
                </a:lnTo>
                <a:lnTo>
                  <a:pt x="80525" y="7206"/>
                </a:lnTo>
                <a:lnTo>
                  <a:pt x="84594" y="7206"/>
                </a:lnTo>
                <a:close/>
                <a:moveTo>
                  <a:pt x="76589" y="6606"/>
                </a:moveTo>
                <a:lnTo>
                  <a:pt x="74287" y="8874"/>
                </a:lnTo>
                <a:lnTo>
                  <a:pt x="71018" y="8874"/>
                </a:lnTo>
                <a:lnTo>
                  <a:pt x="69350" y="7206"/>
                </a:lnTo>
                <a:lnTo>
                  <a:pt x="73586" y="7206"/>
                </a:lnTo>
                <a:lnTo>
                  <a:pt x="76589" y="4237"/>
                </a:lnTo>
                <a:close/>
                <a:moveTo>
                  <a:pt x="70484" y="9441"/>
                </a:moveTo>
                <a:lnTo>
                  <a:pt x="70484" y="12710"/>
                </a:lnTo>
                <a:lnTo>
                  <a:pt x="68183" y="15012"/>
                </a:lnTo>
                <a:lnTo>
                  <a:pt x="65814" y="15012"/>
                </a:lnTo>
                <a:lnTo>
                  <a:pt x="68816" y="12010"/>
                </a:lnTo>
                <a:lnTo>
                  <a:pt x="68816" y="7773"/>
                </a:lnTo>
                <a:close/>
                <a:moveTo>
                  <a:pt x="57341" y="15012"/>
                </a:moveTo>
                <a:lnTo>
                  <a:pt x="54973" y="15012"/>
                </a:lnTo>
                <a:lnTo>
                  <a:pt x="52671" y="12710"/>
                </a:lnTo>
                <a:lnTo>
                  <a:pt x="52671" y="9441"/>
                </a:lnTo>
                <a:lnTo>
                  <a:pt x="54339" y="7773"/>
                </a:lnTo>
                <a:lnTo>
                  <a:pt x="54339" y="12010"/>
                </a:lnTo>
                <a:close/>
                <a:moveTo>
                  <a:pt x="52104" y="8907"/>
                </a:moveTo>
                <a:lnTo>
                  <a:pt x="48869" y="8907"/>
                </a:lnTo>
                <a:lnTo>
                  <a:pt x="46567" y="6606"/>
                </a:lnTo>
                <a:lnTo>
                  <a:pt x="46567" y="4237"/>
                </a:lnTo>
                <a:lnTo>
                  <a:pt x="49569" y="7206"/>
                </a:lnTo>
                <a:lnTo>
                  <a:pt x="53806" y="7206"/>
                </a:lnTo>
                <a:close/>
                <a:moveTo>
                  <a:pt x="45767" y="6606"/>
                </a:moveTo>
                <a:lnTo>
                  <a:pt x="43498" y="8874"/>
                </a:lnTo>
                <a:lnTo>
                  <a:pt x="40229" y="8874"/>
                </a:lnTo>
                <a:lnTo>
                  <a:pt x="38561" y="7206"/>
                </a:lnTo>
                <a:lnTo>
                  <a:pt x="42631" y="7206"/>
                </a:lnTo>
                <a:lnTo>
                  <a:pt x="42898" y="7106"/>
                </a:lnTo>
                <a:lnTo>
                  <a:pt x="45767" y="4237"/>
                </a:lnTo>
                <a:close/>
                <a:moveTo>
                  <a:pt x="39696" y="9441"/>
                </a:moveTo>
                <a:lnTo>
                  <a:pt x="39696" y="12710"/>
                </a:lnTo>
                <a:lnTo>
                  <a:pt x="37394" y="15012"/>
                </a:lnTo>
                <a:lnTo>
                  <a:pt x="35026" y="15012"/>
                </a:lnTo>
                <a:lnTo>
                  <a:pt x="37994" y="12010"/>
                </a:lnTo>
                <a:lnTo>
                  <a:pt x="37994" y="7773"/>
                </a:lnTo>
                <a:close/>
                <a:moveTo>
                  <a:pt x="26553" y="15012"/>
                </a:moveTo>
                <a:lnTo>
                  <a:pt x="24184" y="15012"/>
                </a:lnTo>
                <a:lnTo>
                  <a:pt x="21883" y="12710"/>
                </a:lnTo>
                <a:lnTo>
                  <a:pt x="21883" y="9441"/>
                </a:lnTo>
                <a:lnTo>
                  <a:pt x="23551" y="7773"/>
                </a:lnTo>
                <a:lnTo>
                  <a:pt x="23551" y="12010"/>
                </a:lnTo>
                <a:close/>
                <a:moveTo>
                  <a:pt x="21316" y="8907"/>
                </a:moveTo>
                <a:lnTo>
                  <a:pt x="18080" y="8907"/>
                </a:lnTo>
                <a:lnTo>
                  <a:pt x="15778" y="6606"/>
                </a:lnTo>
                <a:lnTo>
                  <a:pt x="15778" y="4237"/>
                </a:lnTo>
                <a:lnTo>
                  <a:pt x="18647" y="7106"/>
                </a:lnTo>
                <a:lnTo>
                  <a:pt x="18914" y="7206"/>
                </a:lnTo>
                <a:lnTo>
                  <a:pt x="22984" y="7206"/>
                </a:lnTo>
                <a:close/>
                <a:moveTo>
                  <a:pt x="14978" y="6606"/>
                </a:moveTo>
                <a:lnTo>
                  <a:pt x="12710" y="8874"/>
                </a:lnTo>
                <a:lnTo>
                  <a:pt x="9441" y="8874"/>
                </a:lnTo>
                <a:lnTo>
                  <a:pt x="7773" y="7206"/>
                </a:lnTo>
                <a:lnTo>
                  <a:pt x="12009" y="7206"/>
                </a:lnTo>
                <a:lnTo>
                  <a:pt x="14978" y="4237"/>
                </a:lnTo>
                <a:lnTo>
                  <a:pt x="14978" y="6606"/>
                </a:lnTo>
                <a:close/>
                <a:moveTo>
                  <a:pt x="9441" y="21883"/>
                </a:moveTo>
                <a:lnTo>
                  <a:pt x="12710" y="21883"/>
                </a:lnTo>
                <a:lnTo>
                  <a:pt x="14978" y="24185"/>
                </a:lnTo>
                <a:lnTo>
                  <a:pt x="14978" y="26553"/>
                </a:lnTo>
                <a:lnTo>
                  <a:pt x="12009" y="23551"/>
                </a:lnTo>
                <a:lnTo>
                  <a:pt x="7773" y="23551"/>
                </a:lnTo>
                <a:close/>
                <a:moveTo>
                  <a:pt x="14978" y="33892"/>
                </a:moveTo>
                <a:lnTo>
                  <a:pt x="11675" y="37228"/>
                </a:lnTo>
                <a:lnTo>
                  <a:pt x="6972" y="37228"/>
                </a:lnTo>
                <a:lnTo>
                  <a:pt x="5438" y="35693"/>
                </a:lnTo>
                <a:lnTo>
                  <a:pt x="11042" y="35693"/>
                </a:lnTo>
                <a:lnTo>
                  <a:pt x="14978" y="31757"/>
                </a:lnTo>
                <a:lnTo>
                  <a:pt x="14978" y="33892"/>
                </a:lnTo>
                <a:close/>
                <a:moveTo>
                  <a:pt x="7206" y="42631"/>
                </a:moveTo>
                <a:lnTo>
                  <a:pt x="7206" y="38562"/>
                </a:lnTo>
                <a:lnTo>
                  <a:pt x="8873" y="40230"/>
                </a:lnTo>
                <a:lnTo>
                  <a:pt x="8873" y="43499"/>
                </a:lnTo>
                <a:lnTo>
                  <a:pt x="6605" y="45800"/>
                </a:lnTo>
                <a:lnTo>
                  <a:pt x="4237" y="45800"/>
                </a:lnTo>
                <a:lnTo>
                  <a:pt x="7106" y="42932"/>
                </a:lnTo>
                <a:close/>
                <a:moveTo>
                  <a:pt x="6605" y="46568"/>
                </a:moveTo>
                <a:lnTo>
                  <a:pt x="8873" y="48869"/>
                </a:lnTo>
                <a:lnTo>
                  <a:pt x="8873" y="52105"/>
                </a:lnTo>
                <a:lnTo>
                  <a:pt x="7206" y="53806"/>
                </a:lnTo>
                <a:lnTo>
                  <a:pt x="7206" y="49570"/>
                </a:lnTo>
                <a:lnTo>
                  <a:pt x="4203" y="46568"/>
                </a:lnTo>
                <a:close/>
                <a:moveTo>
                  <a:pt x="9441" y="52672"/>
                </a:moveTo>
                <a:lnTo>
                  <a:pt x="12710" y="52672"/>
                </a:lnTo>
                <a:lnTo>
                  <a:pt x="14978" y="54974"/>
                </a:lnTo>
                <a:lnTo>
                  <a:pt x="14978" y="57342"/>
                </a:lnTo>
                <a:lnTo>
                  <a:pt x="12009" y="54340"/>
                </a:lnTo>
                <a:lnTo>
                  <a:pt x="7773" y="54340"/>
                </a:lnTo>
                <a:close/>
                <a:moveTo>
                  <a:pt x="14978" y="64714"/>
                </a:moveTo>
                <a:lnTo>
                  <a:pt x="11675" y="68016"/>
                </a:lnTo>
                <a:lnTo>
                  <a:pt x="6972" y="68016"/>
                </a:lnTo>
                <a:lnTo>
                  <a:pt x="5438" y="66482"/>
                </a:lnTo>
                <a:lnTo>
                  <a:pt x="11042" y="66482"/>
                </a:lnTo>
                <a:lnTo>
                  <a:pt x="14978" y="62546"/>
                </a:lnTo>
                <a:lnTo>
                  <a:pt x="14978" y="64714"/>
                </a:lnTo>
                <a:close/>
                <a:moveTo>
                  <a:pt x="7206" y="69351"/>
                </a:moveTo>
                <a:lnTo>
                  <a:pt x="8873" y="71052"/>
                </a:lnTo>
                <a:lnTo>
                  <a:pt x="8873" y="74287"/>
                </a:lnTo>
                <a:lnTo>
                  <a:pt x="6605" y="76589"/>
                </a:lnTo>
                <a:lnTo>
                  <a:pt x="4237" y="76589"/>
                </a:lnTo>
                <a:lnTo>
                  <a:pt x="7206" y="73587"/>
                </a:lnTo>
                <a:lnTo>
                  <a:pt x="7206" y="69351"/>
                </a:lnTo>
                <a:close/>
                <a:moveTo>
                  <a:pt x="9441" y="83461"/>
                </a:moveTo>
                <a:lnTo>
                  <a:pt x="12710" y="83461"/>
                </a:lnTo>
                <a:lnTo>
                  <a:pt x="14978" y="85762"/>
                </a:lnTo>
                <a:lnTo>
                  <a:pt x="14978" y="88131"/>
                </a:lnTo>
                <a:lnTo>
                  <a:pt x="12009" y="85129"/>
                </a:lnTo>
                <a:lnTo>
                  <a:pt x="7773" y="85129"/>
                </a:lnTo>
                <a:close/>
                <a:moveTo>
                  <a:pt x="14978" y="95503"/>
                </a:moveTo>
                <a:lnTo>
                  <a:pt x="11675" y="98805"/>
                </a:lnTo>
                <a:lnTo>
                  <a:pt x="6972" y="98805"/>
                </a:lnTo>
                <a:lnTo>
                  <a:pt x="5438" y="97271"/>
                </a:lnTo>
                <a:lnTo>
                  <a:pt x="11042" y="97271"/>
                </a:lnTo>
                <a:lnTo>
                  <a:pt x="14978" y="93334"/>
                </a:lnTo>
                <a:lnTo>
                  <a:pt x="14978" y="95503"/>
                </a:lnTo>
                <a:close/>
                <a:moveTo>
                  <a:pt x="7206" y="104209"/>
                </a:moveTo>
                <a:lnTo>
                  <a:pt x="7206" y="100139"/>
                </a:lnTo>
                <a:lnTo>
                  <a:pt x="8873" y="101840"/>
                </a:lnTo>
                <a:lnTo>
                  <a:pt x="8873" y="105076"/>
                </a:lnTo>
                <a:lnTo>
                  <a:pt x="6605" y="107378"/>
                </a:lnTo>
                <a:lnTo>
                  <a:pt x="4237" y="107378"/>
                </a:lnTo>
                <a:lnTo>
                  <a:pt x="7106" y="104509"/>
                </a:lnTo>
                <a:close/>
                <a:moveTo>
                  <a:pt x="6605" y="108178"/>
                </a:moveTo>
                <a:lnTo>
                  <a:pt x="8873" y="110447"/>
                </a:lnTo>
                <a:lnTo>
                  <a:pt x="8873" y="113716"/>
                </a:lnTo>
                <a:lnTo>
                  <a:pt x="7206" y="115384"/>
                </a:lnTo>
                <a:lnTo>
                  <a:pt x="7206" y="111147"/>
                </a:lnTo>
                <a:lnTo>
                  <a:pt x="4203" y="108145"/>
                </a:lnTo>
                <a:lnTo>
                  <a:pt x="6605" y="108145"/>
                </a:lnTo>
                <a:close/>
                <a:moveTo>
                  <a:pt x="9441" y="114249"/>
                </a:moveTo>
                <a:lnTo>
                  <a:pt x="12710" y="114249"/>
                </a:lnTo>
                <a:lnTo>
                  <a:pt x="14978" y="116551"/>
                </a:lnTo>
                <a:lnTo>
                  <a:pt x="14978" y="118919"/>
                </a:lnTo>
                <a:lnTo>
                  <a:pt x="12009" y="115951"/>
                </a:lnTo>
                <a:lnTo>
                  <a:pt x="7773" y="115951"/>
                </a:lnTo>
                <a:close/>
                <a:moveTo>
                  <a:pt x="15778" y="116551"/>
                </a:moveTo>
                <a:lnTo>
                  <a:pt x="18080" y="114249"/>
                </a:lnTo>
                <a:lnTo>
                  <a:pt x="21316" y="114249"/>
                </a:lnTo>
                <a:lnTo>
                  <a:pt x="22984" y="115951"/>
                </a:lnTo>
                <a:lnTo>
                  <a:pt x="18947" y="115951"/>
                </a:lnTo>
                <a:lnTo>
                  <a:pt x="18647" y="116051"/>
                </a:lnTo>
                <a:lnTo>
                  <a:pt x="15778" y="118919"/>
                </a:lnTo>
                <a:close/>
                <a:moveTo>
                  <a:pt x="21883" y="113716"/>
                </a:moveTo>
                <a:lnTo>
                  <a:pt x="21883" y="110447"/>
                </a:lnTo>
                <a:lnTo>
                  <a:pt x="24184" y="108178"/>
                </a:lnTo>
                <a:lnTo>
                  <a:pt x="26553" y="108178"/>
                </a:lnTo>
                <a:lnTo>
                  <a:pt x="23551" y="111147"/>
                </a:lnTo>
                <a:lnTo>
                  <a:pt x="23551" y="115384"/>
                </a:lnTo>
                <a:close/>
                <a:moveTo>
                  <a:pt x="35026" y="108178"/>
                </a:moveTo>
                <a:lnTo>
                  <a:pt x="37394" y="108178"/>
                </a:lnTo>
                <a:lnTo>
                  <a:pt x="39696" y="110447"/>
                </a:lnTo>
                <a:lnTo>
                  <a:pt x="39696" y="113716"/>
                </a:lnTo>
                <a:lnTo>
                  <a:pt x="37994" y="115384"/>
                </a:lnTo>
                <a:lnTo>
                  <a:pt x="37994" y="111147"/>
                </a:lnTo>
                <a:close/>
                <a:moveTo>
                  <a:pt x="40229" y="114249"/>
                </a:moveTo>
                <a:lnTo>
                  <a:pt x="43498" y="114249"/>
                </a:lnTo>
                <a:lnTo>
                  <a:pt x="45767" y="116551"/>
                </a:lnTo>
                <a:lnTo>
                  <a:pt x="45767" y="118919"/>
                </a:lnTo>
                <a:lnTo>
                  <a:pt x="42898" y="116051"/>
                </a:lnTo>
                <a:lnTo>
                  <a:pt x="42631" y="115951"/>
                </a:lnTo>
                <a:lnTo>
                  <a:pt x="38561" y="115951"/>
                </a:lnTo>
                <a:close/>
                <a:moveTo>
                  <a:pt x="46567" y="116551"/>
                </a:moveTo>
                <a:lnTo>
                  <a:pt x="48869" y="114249"/>
                </a:lnTo>
                <a:lnTo>
                  <a:pt x="52104" y="114249"/>
                </a:lnTo>
                <a:lnTo>
                  <a:pt x="53806" y="115951"/>
                </a:lnTo>
                <a:lnTo>
                  <a:pt x="49569" y="115951"/>
                </a:lnTo>
                <a:lnTo>
                  <a:pt x="46567" y="118919"/>
                </a:lnTo>
                <a:close/>
                <a:moveTo>
                  <a:pt x="52671" y="113716"/>
                </a:moveTo>
                <a:lnTo>
                  <a:pt x="52671" y="110447"/>
                </a:lnTo>
                <a:lnTo>
                  <a:pt x="54973" y="108178"/>
                </a:lnTo>
                <a:lnTo>
                  <a:pt x="57341" y="108178"/>
                </a:lnTo>
                <a:lnTo>
                  <a:pt x="54339" y="111147"/>
                </a:lnTo>
                <a:lnTo>
                  <a:pt x="54339" y="115384"/>
                </a:lnTo>
                <a:close/>
                <a:moveTo>
                  <a:pt x="65814" y="108178"/>
                </a:moveTo>
                <a:lnTo>
                  <a:pt x="68183" y="108178"/>
                </a:lnTo>
                <a:lnTo>
                  <a:pt x="70484" y="110447"/>
                </a:lnTo>
                <a:lnTo>
                  <a:pt x="70484" y="113716"/>
                </a:lnTo>
                <a:lnTo>
                  <a:pt x="68783" y="115384"/>
                </a:lnTo>
                <a:lnTo>
                  <a:pt x="68783" y="111147"/>
                </a:lnTo>
                <a:close/>
                <a:moveTo>
                  <a:pt x="71018" y="114249"/>
                </a:moveTo>
                <a:lnTo>
                  <a:pt x="74287" y="114249"/>
                </a:lnTo>
                <a:lnTo>
                  <a:pt x="76555" y="116551"/>
                </a:lnTo>
                <a:lnTo>
                  <a:pt x="76555" y="118919"/>
                </a:lnTo>
                <a:lnTo>
                  <a:pt x="73586" y="115951"/>
                </a:lnTo>
                <a:lnTo>
                  <a:pt x="69350" y="115951"/>
                </a:lnTo>
                <a:close/>
                <a:moveTo>
                  <a:pt x="77356" y="116551"/>
                </a:moveTo>
                <a:lnTo>
                  <a:pt x="79657" y="114249"/>
                </a:lnTo>
                <a:lnTo>
                  <a:pt x="82893" y="114249"/>
                </a:lnTo>
                <a:lnTo>
                  <a:pt x="84594" y="115951"/>
                </a:lnTo>
                <a:lnTo>
                  <a:pt x="80525" y="115951"/>
                </a:lnTo>
                <a:lnTo>
                  <a:pt x="80224" y="116051"/>
                </a:lnTo>
                <a:lnTo>
                  <a:pt x="77356" y="118919"/>
                </a:lnTo>
                <a:lnTo>
                  <a:pt x="77356" y="116551"/>
                </a:lnTo>
                <a:close/>
                <a:moveTo>
                  <a:pt x="83460" y="113716"/>
                </a:moveTo>
                <a:lnTo>
                  <a:pt x="83460" y="110447"/>
                </a:lnTo>
                <a:lnTo>
                  <a:pt x="85762" y="108178"/>
                </a:lnTo>
                <a:lnTo>
                  <a:pt x="88130" y="108178"/>
                </a:lnTo>
                <a:lnTo>
                  <a:pt x="85128" y="111147"/>
                </a:lnTo>
                <a:lnTo>
                  <a:pt x="85128" y="115384"/>
                </a:lnTo>
                <a:close/>
                <a:moveTo>
                  <a:pt x="96603" y="108178"/>
                </a:moveTo>
                <a:lnTo>
                  <a:pt x="98971" y="108178"/>
                </a:lnTo>
                <a:lnTo>
                  <a:pt x="101273" y="110447"/>
                </a:lnTo>
                <a:lnTo>
                  <a:pt x="101273" y="113716"/>
                </a:lnTo>
                <a:lnTo>
                  <a:pt x="99605" y="115384"/>
                </a:lnTo>
                <a:lnTo>
                  <a:pt x="99605" y="111147"/>
                </a:lnTo>
                <a:close/>
                <a:moveTo>
                  <a:pt x="101840" y="114249"/>
                </a:moveTo>
                <a:lnTo>
                  <a:pt x="105076" y="114249"/>
                </a:lnTo>
                <a:lnTo>
                  <a:pt x="107377" y="116551"/>
                </a:lnTo>
                <a:lnTo>
                  <a:pt x="107377" y="118919"/>
                </a:lnTo>
                <a:lnTo>
                  <a:pt x="104508" y="116051"/>
                </a:lnTo>
                <a:lnTo>
                  <a:pt x="104208" y="115951"/>
                </a:lnTo>
                <a:lnTo>
                  <a:pt x="100139" y="115951"/>
                </a:lnTo>
                <a:close/>
                <a:moveTo>
                  <a:pt x="108144" y="116551"/>
                </a:moveTo>
                <a:lnTo>
                  <a:pt x="110446" y="114249"/>
                </a:lnTo>
                <a:lnTo>
                  <a:pt x="113682" y="114249"/>
                </a:lnTo>
                <a:lnTo>
                  <a:pt x="115383" y="115951"/>
                </a:lnTo>
                <a:lnTo>
                  <a:pt x="111147" y="115951"/>
                </a:lnTo>
                <a:lnTo>
                  <a:pt x="108144" y="118919"/>
                </a:lnTo>
                <a:close/>
                <a:moveTo>
                  <a:pt x="114249" y="113716"/>
                </a:moveTo>
                <a:lnTo>
                  <a:pt x="114249" y="110447"/>
                </a:lnTo>
                <a:lnTo>
                  <a:pt x="116550" y="108178"/>
                </a:lnTo>
                <a:lnTo>
                  <a:pt x="118919" y="108178"/>
                </a:lnTo>
                <a:lnTo>
                  <a:pt x="115917" y="111147"/>
                </a:lnTo>
                <a:lnTo>
                  <a:pt x="115917" y="115384"/>
                </a:lnTo>
                <a:close/>
                <a:moveTo>
                  <a:pt x="127391" y="108178"/>
                </a:moveTo>
                <a:lnTo>
                  <a:pt x="129760" y="108178"/>
                </a:lnTo>
                <a:lnTo>
                  <a:pt x="132061" y="110447"/>
                </a:lnTo>
                <a:lnTo>
                  <a:pt x="132061" y="113716"/>
                </a:lnTo>
                <a:lnTo>
                  <a:pt x="130394" y="115384"/>
                </a:lnTo>
                <a:lnTo>
                  <a:pt x="130394" y="111147"/>
                </a:lnTo>
                <a:close/>
                <a:moveTo>
                  <a:pt x="132629" y="114249"/>
                </a:moveTo>
                <a:lnTo>
                  <a:pt x="135864" y="114249"/>
                </a:lnTo>
                <a:lnTo>
                  <a:pt x="138166" y="116551"/>
                </a:lnTo>
                <a:lnTo>
                  <a:pt x="138166" y="118919"/>
                </a:lnTo>
                <a:lnTo>
                  <a:pt x="135164" y="115951"/>
                </a:lnTo>
                <a:lnTo>
                  <a:pt x="130927" y="115951"/>
                </a:lnTo>
                <a:close/>
                <a:moveTo>
                  <a:pt x="138933" y="116551"/>
                </a:moveTo>
                <a:lnTo>
                  <a:pt x="141235" y="114249"/>
                </a:lnTo>
                <a:lnTo>
                  <a:pt x="144504" y="114249"/>
                </a:lnTo>
                <a:lnTo>
                  <a:pt x="146172" y="115951"/>
                </a:lnTo>
                <a:lnTo>
                  <a:pt x="142102" y="115951"/>
                </a:lnTo>
                <a:lnTo>
                  <a:pt x="141835" y="116051"/>
                </a:lnTo>
                <a:lnTo>
                  <a:pt x="138933" y="118919"/>
                </a:lnTo>
                <a:close/>
                <a:moveTo>
                  <a:pt x="145037" y="113716"/>
                </a:moveTo>
                <a:lnTo>
                  <a:pt x="145037" y="110447"/>
                </a:lnTo>
                <a:lnTo>
                  <a:pt x="147339" y="108178"/>
                </a:lnTo>
                <a:lnTo>
                  <a:pt x="149707" y="108178"/>
                </a:lnTo>
                <a:lnTo>
                  <a:pt x="146705" y="111147"/>
                </a:lnTo>
                <a:lnTo>
                  <a:pt x="146705" y="115384"/>
                </a:lnTo>
                <a:close/>
                <a:moveTo>
                  <a:pt x="158180" y="108178"/>
                </a:moveTo>
                <a:lnTo>
                  <a:pt x="160548" y="108178"/>
                </a:lnTo>
                <a:lnTo>
                  <a:pt x="162850" y="110447"/>
                </a:lnTo>
                <a:lnTo>
                  <a:pt x="162850" y="113716"/>
                </a:lnTo>
                <a:lnTo>
                  <a:pt x="161182" y="115384"/>
                </a:lnTo>
                <a:lnTo>
                  <a:pt x="161182" y="111147"/>
                </a:lnTo>
                <a:close/>
                <a:moveTo>
                  <a:pt x="163417" y="114249"/>
                </a:moveTo>
                <a:lnTo>
                  <a:pt x="166653" y="114249"/>
                </a:lnTo>
                <a:lnTo>
                  <a:pt x="168954" y="116551"/>
                </a:lnTo>
                <a:lnTo>
                  <a:pt x="168954" y="118919"/>
                </a:lnTo>
                <a:lnTo>
                  <a:pt x="166086" y="116051"/>
                </a:lnTo>
                <a:lnTo>
                  <a:pt x="165786" y="115951"/>
                </a:lnTo>
                <a:lnTo>
                  <a:pt x="161716" y="115951"/>
                </a:lnTo>
                <a:close/>
                <a:moveTo>
                  <a:pt x="169755" y="116551"/>
                </a:moveTo>
                <a:lnTo>
                  <a:pt x="172023" y="114249"/>
                </a:lnTo>
                <a:lnTo>
                  <a:pt x="175292" y="114249"/>
                </a:lnTo>
                <a:lnTo>
                  <a:pt x="176960" y="115951"/>
                </a:lnTo>
                <a:lnTo>
                  <a:pt x="172724" y="115951"/>
                </a:lnTo>
                <a:lnTo>
                  <a:pt x="169722" y="118919"/>
                </a:lnTo>
                <a:lnTo>
                  <a:pt x="169722" y="116551"/>
                </a:lnTo>
                <a:close/>
                <a:moveTo>
                  <a:pt x="175826" y="113716"/>
                </a:moveTo>
                <a:lnTo>
                  <a:pt x="175826" y="110447"/>
                </a:lnTo>
                <a:lnTo>
                  <a:pt x="178128" y="108178"/>
                </a:lnTo>
                <a:lnTo>
                  <a:pt x="180496" y="108178"/>
                </a:lnTo>
                <a:lnTo>
                  <a:pt x="177527" y="111147"/>
                </a:lnTo>
                <a:lnTo>
                  <a:pt x="177527" y="115384"/>
                </a:lnTo>
                <a:close/>
                <a:moveTo>
                  <a:pt x="188969" y="108178"/>
                </a:moveTo>
                <a:lnTo>
                  <a:pt x="191337" y="108178"/>
                </a:lnTo>
                <a:lnTo>
                  <a:pt x="193639" y="110447"/>
                </a:lnTo>
                <a:lnTo>
                  <a:pt x="193639" y="113716"/>
                </a:lnTo>
                <a:lnTo>
                  <a:pt x="191971" y="115384"/>
                </a:lnTo>
                <a:lnTo>
                  <a:pt x="191971" y="111147"/>
                </a:lnTo>
                <a:close/>
                <a:moveTo>
                  <a:pt x="194206" y="114249"/>
                </a:moveTo>
                <a:lnTo>
                  <a:pt x="197441" y="114249"/>
                </a:lnTo>
                <a:lnTo>
                  <a:pt x="199743" y="116551"/>
                </a:lnTo>
                <a:lnTo>
                  <a:pt x="199743" y="118919"/>
                </a:lnTo>
                <a:lnTo>
                  <a:pt x="196741" y="115951"/>
                </a:lnTo>
                <a:lnTo>
                  <a:pt x="192538" y="115951"/>
                </a:lnTo>
                <a:close/>
                <a:moveTo>
                  <a:pt x="200544" y="116551"/>
                </a:moveTo>
                <a:lnTo>
                  <a:pt x="202812" y="114249"/>
                </a:lnTo>
                <a:lnTo>
                  <a:pt x="206081" y="114249"/>
                </a:lnTo>
                <a:lnTo>
                  <a:pt x="207749" y="115951"/>
                </a:lnTo>
                <a:lnTo>
                  <a:pt x="203679" y="115951"/>
                </a:lnTo>
                <a:lnTo>
                  <a:pt x="203412" y="116051"/>
                </a:lnTo>
                <a:lnTo>
                  <a:pt x="200544" y="118919"/>
                </a:lnTo>
                <a:close/>
                <a:moveTo>
                  <a:pt x="206648" y="113716"/>
                </a:moveTo>
                <a:lnTo>
                  <a:pt x="206648" y="110447"/>
                </a:lnTo>
                <a:lnTo>
                  <a:pt x="208916" y="108178"/>
                </a:lnTo>
                <a:lnTo>
                  <a:pt x="211285" y="108178"/>
                </a:lnTo>
                <a:lnTo>
                  <a:pt x="208316" y="111147"/>
                </a:lnTo>
                <a:lnTo>
                  <a:pt x="208316" y="115384"/>
                </a:lnTo>
                <a:close/>
                <a:moveTo>
                  <a:pt x="219757" y="108178"/>
                </a:moveTo>
                <a:lnTo>
                  <a:pt x="222126" y="108178"/>
                </a:lnTo>
                <a:lnTo>
                  <a:pt x="224427" y="110447"/>
                </a:lnTo>
                <a:lnTo>
                  <a:pt x="224427" y="113716"/>
                </a:lnTo>
                <a:lnTo>
                  <a:pt x="222760" y="115384"/>
                </a:lnTo>
                <a:lnTo>
                  <a:pt x="222760" y="111147"/>
                </a:lnTo>
                <a:close/>
                <a:moveTo>
                  <a:pt x="224995" y="114249"/>
                </a:moveTo>
                <a:lnTo>
                  <a:pt x="228230" y="114249"/>
                </a:lnTo>
                <a:lnTo>
                  <a:pt x="230532" y="116551"/>
                </a:lnTo>
                <a:lnTo>
                  <a:pt x="230532" y="118919"/>
                </a:lnTo>
                <a:lnTo>
                  <a:pt x="227663" y="116051"/>
                </a:lnTo>
                <a:lnTo>
                  <a:pt x="227396" y="115951"/>
                </a:lnTo>
                <a:lnTo>
                  <a:pt x="223327" y="115951"/>
                </a:lnTo>
                <a:close/>
                <a:moveTo>
                  <a:pt x="231332" y="116551"/>
                </a:moveTo>
                <a:lnTo>
                  <a:pt x="233601" y="114249"/>
                </a:lnTo>
                <a:lnTo>
                  <a:pt x="236870" y="114249"/>
                </a:lnTo>
                <a:lnTo>
                  <a:pt x="238538" y="115951"/>
                </a:lnTo>
                <a:lnTo>
                  <a:pt x="234301" y="115951"/>
                </a:lnTo>
                <a:lnTo>
                  <a:pt x="231332" y="118919"/>
                </a:lnTo>
                <a:close/>
                <a:moveTo>
                  <a:pt x="236870" y="101273"/>
                </a:moveTo>
                <a:lnTo>
                  <a:pt x="233601" y="101273"/>
                </a:lnTo>
                <a:lnTo>
                  <a:pt x="231332" y="98972"/>
                </a:lnTo>
                <a:lnTo>
                  <a:pt x="231332" y="96603"/>
                </a:lnTo>
                <a:lnTo>
                  <a:pt x="234301" y="99606"/>
                </a:lnTo>
                <a:lnTo>
                  <a:pt x="238538" y="99606"/>
                </a:lnTo>
                <a:close/>
                <a:moveTo>
                  <a:pt x="231332" y="89265"/>
                </a:moveTo>
                <a:lnTo>
                  <a:pt x="234635" y="85929"/>
                </a:lnTo>
                <a:lnTo>
                  <a:pt x="239338" y="85929"/>
                </a:lnTo>
                <a:lnTo>
                  <a:pt x="240873" y="87464"/>
                </a:lnTo>
                <a:lnTo>
                  <a:pt x="235269" y="87464"/>
                </a:lnTo>
                <a:lnTo>
                  <a:pt x="231332" y="91400"/>
                </a:lnTo>
                <a:lnTo>
                  <a:pt x="231332" y="89265"/>
                </a:lnTo>
                <a:close/>
                <a:moveTo>
                  <a:pt x="239105" y="80525"/>
                </a:moveTo>
                <a:lnTo>
                  <a:pt x="239105" y="84595"/>
                </a:lnTo>
                <a:lnTo>
                  <a:pt x="237437" y="82927"/>
                </a:lnTo>
                <a:lnTo>
                  <a:pt x="237437" y="79658"/>
                </a:lnTo>
                <a:lnTo>
                  <a:pt x="239705" y="77356"/>
                </a:lnTo>
                <a:lnTo>
                  <a:pt x="242073" y="77356"/>
                </a:lnTo>
                <a:lnTo>
                  <a:pt x="239205" y="80225"/>
                </a:lnTo>
                <a:close/>
                <a:moveTo>
                  <a:pt x="239705" y="76589"/>
                </a:moveTo>
                <a:lnTo>
                  <a:pt x="237437" y="74287"/>
                </a:lnTo>
                <a:lnTo>
                  <a:pt x="237437" y="71052"/>
                </a:lnTo>
                <a:lnTo>
                  <a:pt x="239105" y="69351"/>
                </a:lnTo>
                <a:lnTo>
                  <a:pt x="239105" y="73587"/>
                </a:lnTo>
                <a:lnTo>
                  <a:pt x="242073" y="76589"/>
                </a:lnTo>
                <a:lnTo>
                  <a:pt x="239705" y="76589"/>
                </a:lnTo>
                <a:close/>
                <a:moveTo>
                  <a:pt x="236870" y="70485"/>
                </a:moveTo>
                <a:lnTo>
                  <a:pt x="233601" y="70485"/>
                </a:lnTo>
                <a:lnTo>
                  <a:pt x="231332" y="68183"/>
                </a:lnTo>
                <a:lnTo>
                  <a:pt x="231332" y="65815"/>
                </a:lnTo>
                <a:lnTo>
                  <a:pt x="234301" y="68817"/>
                </a:lnTo>
                <a:lnTo>
                  <a:pt x="238538" y="68817"/>
                </a:lnTo>
                <a:close/>
                <a:moveTo>
                  <a:pt x="231332" y="58476"/>
                </a:moveTo>
                <a:lnTo>
                  <a:pt x="234635" y="55140"/>
                </a:lnTo>
                <a:lnTo>
                  <a:pt x="239338" y="55140"/>
                </a:lnTo>
                <a:lnTo>
                  <a:pt x="240873" y="56675"/>
                </a:lnTo>
                <a:lnTo>
                  <a:pt x="235269" y="56675"/>
                </a:lnTo>
                <a:lnTo>
                  <a:pt x="231332" y="60611"/>
                </a:lnTo>
                <a:lnTo>
                  <a:pt x="231332" y="58476"/>
                </a:lnTo>
                <a:close/>
                <a:moveTo>
                  <a:pt x="239105" y="53806"/>
                </a:moveTo>
                <a:lnTo>
                  <a:pt x="237437" y="52105"/>
                </a:lnTo>
                <a:lnTo>
                  <a:pt x="237437" y="48869"/>
                </a:lnTo>
                <a:lnTo>
                  <a:pt x="239705" y="46568"/>
                </a:lnTo>
                <a:lnTo>
                  <a:pt x="242073" y="46568"/>
                </a:lnTo>
                <a:lnTo>
                  <a:pt x="239105" y="49570"/>
                </a:lnTo>
                <a:lnTo>
                  <a:pt x="239105" y="53806"/>
                </a:lnTo>
                <a:close/>
                <a:moveTo>
                  <a:pt x="236870" y="39696"/>
                </a:moveTo>
                <a:lnTo>
                  <a:pt x="233601" y="39696"/>
                </a:lnTo>
                <a:lnTo>
                  <a:pt x="231332" y="37394"/>
                </a:lnTo>
                <a:lnTo>
                  <a:pt x="231332" y="35026"/>
                </a:lnTo>
                <a:lnTo>
                  <a:pt x="234301" y="38028"/>
                </a:lnTo>
                <a:lnTo>
                  <a:pt x="238538" y="38028"/>
                </a:lnTo>
                <a:close/>
                <a:moveTo>
                  <a:pt x="231332" y="27654"/>
                </a:moveTo>
                <a:lnTo>
                  <a:pt x="234635" y="24352"/>
                </a:lnTo>
                <a:lnTo>
                  <a:pt x="239338" y="24352"/>
                </a:lnTo>
                <a:lnTo>
                  <a:pt x="240873" y="25886"/>
                </a:lnTo>
                <a:lnTo>
                  <a:pt x="235269" y="25886"/>
                </a:lnTo>
                <a:lnTo>
                  <a:pt x="231332" y="29822"/>
                </a:lnTo>
                <a:lnTo>
                  <a:pt x="231332" y="27654"/>
                </a:lnTo>
                <a:close/>
                <a:moveTo>
                  <a:pt x="239105" y="18948"/>
                </a:moveTo>
                <a:lnTo>
                  <a:pt x="239105" y="23017"/>
                </a:lnTo>
                <a:lnTo>
                  <a:pt x="237437" y="21316"/>
                </a:lnTo>
                <a:lnTo>
                  <a:pt x="237437" y="18081"/>
                </a:lnTo>
                <a:lnTo>
                  <a:pt x="239705" y="15779"/>
                </a:lnTo>
                <a:lnTo>
                  <a:pt x="242073" y="15779"/>
                </a:lnTo>
                <a:lnTo>
                  <a:pt x="239205" y="18648"/>
                </a:lnTo>
                <a:close/>
                <a:moveTo>
                  <a:pt x="239705" y="15012"/>
                </a:moveTo>
                <a:lnTo>
                  <a:pt x="237437" y="12710"/>
                </a:lnTo>
                <a:lnTo>
                  <a:pt x="237437" y="9441"/>
                </a:lnTo>
                <a:lnTo>
                  <a:pt x="239105" y="7773"/>
                </a:lnTo>
                <a:lnTo>
                  <a:pt x="239105" y="12010"/>
                </a:lnTo>
                <a:lnTo>
                  <a:pt x="242073" y="15012"/>
                </a:lnTo>
                <a:close/>
                <a:moveTo>
                  <a:pt x="236870" y="8907"/>
                </a:moveTo>
                <a:lnTo>
                  <a:pt x="233601" y="8907"/>
                </a:lnTo>
                <a:lnTo>
                  <a:pt x="231332" y="6606"/>
                </a:lnTo>
                <a:lnTo>
                  <a:pt x="231332" y="4237"/>
                </a:lnTo>
                <a:lnTo>
                  <a:pt x="234301" y="7206"/>
                </a:lnTo>
                <a:lnTo>
                  <a:pt x="238538" y="7206"/>
                </a:lnTo>
                <a:close/>
                <a:moveTo>
                  <a:pt x="230532" y="3103"/>
                </a:moveTo>
                <a:lnTo>
                  <a:pt x="227229" y="6439"/>
                </a:lnTo>
                <a:lnTo>
                  <a:pt x="222526" y="6439"/>
                </a:lnTo>
                <a:lnTo>
                  <a:pt x="220992" y="4904"/>
                </a:lnTo>
                <a:lnTo>
                  <a:pt x="226596" y="4904"/>
                </a:lnTo>
                <a:lnTo>
                  <a:pt x="230532" y="935"/>
                </a:lnTo>
                <a:close/>
                <a:moveTo>
                  <a:pt x="219657" y="10709"/>
                </a:moveTo>
                <a:lnTo>
                  <a:pt x="215921" y="14445"/>
                </a:lnTo>
                <a:lnTo>
                  <a:pt x="215921" y="6672"/>
                </a:lnTo>
                <a:lnTo>
                  <a:pt x="217623" y="5004"/>
                </a:lnTo>
                <a:lnTo>
                  <a:pt x="219657" y="5004"/>
                </a:lnTo>
                <a:lnTo>
                  <a:pt x="219657" y="10709"/>
                </a:lnTo>
                <a:close/>
                <a:moveTo>
                  <a:pt x="215121" y="14445"/>
                </a:moveTo>
                <a:lnTo>
                  <a:pt x="211418" y="10709"/>
                </a:lnTo>
                <a:lnTo>
                  <a:pt x="211418" y="5004"/>
                </a:lnTo>
                <a:lnTo>
                  <a:pt x="213453" y="5004"/>
                </a:lnTo>
                <a:lnTo>
                  <a:pt x="215121" y="6672"/>
                </a:lnTo>
                <a:lnTo>
                  <a:pt x="215121" y="14445"/>
                </a:lnTo>
                <a:close/>
                <a:moveTo>
                  <a:pt x="208549" y="6439"/>
                </a:moveTo>
                <a:lnTo>
                  <a:pt x="203846" y="6439"/>
                </a:lnTo>
                <a:lnTo>
                  <a:pt x="200544" y="3103"/>
                </a:lnTo>
                <a:lnTo>
                  <a:pt x="200544" y="935"/>
                </a:lnTo>
                <a:lnTo>
                  <a:pt x="204480" y="4904"/>
                </a:lnTo>
                <a:lnTo>
                  <a:pt x="210084" y="4904"/>
                </a:lnTo>
                <a:close/>
                <a:moveTo>
                  <a:pt x="199743" y="3103"/>
                </a:moveTo>
                <a:lnTo>
                  <a:pt x="196441" y="6439"/>
                </a:lnTo>
                <a:lnTo>
                  <a:pt x="191737" y="6439"/>
                </a:lnTo>
                <a:lnTo>
                  <a:pt x="190203" y="4904"/>
                </a:lnTo>
                <a:lnTo>
                  <a:pt x="195807" y="4904"/>
                </a:lnTo>
                <a:lnTo>
                  <a:pt x="199743" y="935"/>
                </a:lnTo>
                <a:close/>
                <a:moveTo>
                  <a:pt x="188869" y="10709"/>
                </a:moveTo>
                <a:lnTo>
                  <a:pt x="185133" y="14445"/>
                </a:lnTo>
                <a:lnTo>
                  <a:pt x="185133" y="6672"/>
                </a:lnTo>
                <a:lnTo>
                  <a:pt x="186801" y="5004"/>
                </a:lnTo>
                <a:lnTo>
                  <a:pt x="188835" y="5004"/>
                </a:lnTo>
                <a:lnTo>
                  <a:pt x="188835" y="10709"/>
                </a:lnTo>
                <a:close/>
                <a:moveTo>
                  <a:pt x="184332" y="14445"/>
                </a:moveTo>
                <a:lnTo>
                  <a:pt x="180629" y="10709"/>
                </a:lnTo>
                <a:lnTo>
                  <a:pt x="180629" y="5004"/>
                </a:lnTo>
                <a:lnTo>
                  <a:pt x="182664" y="5004"/>
                </a:lnTo>
                <a:lnTo>
                  <a:pt x="184332" y="6672"/>
                </a:lnTo>
                <a:lnTo>
                  <a:pt x="184332" y="14445"/>
                </a:lnTo>
                <a:close/>
                <a:moveTo>
                  <a:pt x="177761" y="6439"/>
                </a:moveTo>
                <a:lnTo>
                  <a:pt x="173057" y="6439"/>
                </a:lnTo>
                <a:lnTo>
                  <a:pt x="169755" y="3103"/>
                </a:lnTo>
                <a:lnTo>
                  <a:pt x="169755" y="935"/>
                </a:lnTo>
                <a:lnTo>
                  <a:pt x="173691" y="4904"/>
                </a:lnTo>
                <a:lnTo>
                  <a:pt x="179262" y="4904"/>
                </a:lnTo>
                <a:close/>
                <a:moveTo>
                  <a:pt x="168954" y="3103"/>
                </a:moveTo>
                <a:lnTo>
                  <a:pt x="165619" y="6439"/>
                </a:lnTo>
                <a:lnTo>
                  <a:pt x="160949" y="6439"/>
                </a:lnTo>
                <a:lnTo>
                  <a:pt x="159414" y="4904"/>
                </a:lnTo>
                <a:lnTo>
                  <a:pt x="164985" y="4904"/>
                </a:lnTo>
                <a:lnTo>
                  <a:pt x="168954" y="935"/>
                </a:lnTo>
                <a:close/>
                <a:moveTo>
                  <a:pt x="158047" y="10709"/>
                </a:moveTo>
                <a:lnTo>
                  <a:pt x="154344" y="14445"/>
                </a:lnTo>
                <a:lnTo>
                  <a:pt x="154344" y="6672"/>
                </a:lnTo>
                <a:lnTo>
                  <a:pt x="156012" y="5004"/>
                </a:lnTo>
                <a:lnTo>
                  <a:pt x="158047" y="5004"/>
                </a:lnTo>
                <a:lnTo>
                  <a:pt x="158047" y="10709"/>
                </a:lnTo>
                <a:close/>
                <a:moveTo>
                  <a:pt x="153543" y="14445"/>
                </a:moveTo>
                <a:lnTo>
                  <a:pt x="149841" y="10709"/>
                </a:lnTo>
                <a:lnTo>
                  <a:pt x="149841" y="5004"/>
                </a:lnTo>
                <a:lnTo>
                  <a:pt x="151876" y="5004"/>
                </a:lnTo>
                <a:lnTo>
                  <a:pt x="153543" y="6672"/>
                </a:lnTo>
                <a:lnTo>
                  <a:pt x="153543" y="14445"/>
                </a:lnTo>
                <a:close/>
                <a:moveTo>
                  <a:pt x="146939" y="6439"/>
                </a:moveTo>
                <a:lnTo>
                  <a:pt x="142269" y="6439"/>
                </a:lnTo>
                <a:lnTo>
                  <a:pt x="138933" y="3103"/>
                </a:lnTo>
                <a:lnTo>
                  <a:pt x="138933" y="935"/>
                </a:lnTo>
                <a:lnTo>
                  <a:pt x="142903" y="4904"/>
                </a:lnTo>
                <a:lnTo>
                  <a:pt x="148473" y="4904"/>
                </a:lnTo>
                <a:close/>
                <a:moveTo>
                  <a:pt x="138166" y="3103"/>
                </a:moveTo>
                <a:lnTo>
                  <a:pt x="134830" y="6439"/>
                </a:lnTo>
                <a:lnTo>
                  <a:pt x="130160" y="6439"/>
                </a:lnTo>
                <a:lnTo>
                  <a:pt x="128626" y="4904"/>
                </a:lnTo>
                <a:lnTo>
                  <a:pt x="134196" y="4904"/>
                </a:lnTo>
                <a:lnTo>
                  <a:pt x="138166" y="935"/>
                </a:lnTo>
                <a:close/>
                <a:moveTo>
                  <a:pt x="127258" y="10709"/>
                </a:moveTo>
                <a:lnTo>
                  <a:pt x="123555" y="14445"/>
                </a:lnTo>
                <a:lnTo>
                  <a:pt x="123555" y="6672"/>
                </a:lnTo>
                <a:lnTo>
                  <a:pt x="125223" y="5004"/>
                </a:lnTo>
                <a:lnTo>
                  <a:pt x="127258" y="5004"/>
                </a:lnTo>
                <a:close/>
                <a:moveTo>
                  <a:pt x="122755" y="14445"/>
                </a:moveTo>
                <a:lnTo>
                  <a:pt x="119052" y="10709"/>
                </a:lnTo>
                <a:lnTo>
                  <a:pt x="119052" y="5004"/>
                </a:lnTo>
                <a:lnTo>
                  <a:pt x="121087" y="5004"/>
                </a:lnTo>
                <a:lnTo>
                  <a:pt x="122755" y="6672"/>
                </a:lnTo>
                <a:close/>
                <a:moveTo>
                  <a:pt x="116150" y="6439"/>
                </a:moveTo>
                <a:lnTo>
                  <a:pt x="111480" y="6439"/>
                </a:lnTo>
                <a:lnTo>
                  <a:pt x="108144" y="3103"/>
                </a:lnTo>
                <a:lnTo>
                  <a:pt x="108144" y="935"/>
                </a:lnTo>
                <a:lnTo>
                  <a:pt x="112114" y="4904"/>
                </a:lnTo>
                <a:lnTo>
                  <a:pt x="117685" y="4904"/>
                </a:lnTo>
                <a:close/>
                <a:moveTo>
                  <a:pt x="107377" y="3103"/>
                </a:moveTo>
                <a:lnTo>
                  <a:pt x="104041" y="6439"/>
                </a:lnTo>
                <a:lnTo>
                  <a:pt x="99371" y="6439"/>
                </a:lnTo>
                <a:lnTo>
                  <a:pt x="97837" y="4904"/>
                </a:lnTo>
                <a:lnTo>
                  <a:pt x="103408" y="4904"/>
                </a:lnTo>
                <a:lnTo>
                  <a:pt x="107377" y="935"/>
                </a:lnTo>
                <a:lnTo>
                  <a:pt x="107377" y="3103"/>
                </a:lnTo>
                <a:close/>
                <a:moveTo>
                  <a:pt x="96469" y="10709"/>
                </a:moveTo>
                <a:lnTo>
                  <a:pt x="92767" y="14445"/>
                </a:lnTo>
                <a:lnTo>
                  <a:pt x="92767" y="6672"/>
                </a:lnTo>
                <a:lnTo>
                  <a:pt x="94435" y="5004"/>
                </a:lnTo>
                <a:lnTo>
                  <a:pt x="96469" y="5004"/>
                </a:lnTo>
                <a:close/>
                <a:moveTo>
                  <a:pt x="91966" y="14445"/>
                </a:moveTo>
                <a:lnTo>
                  <a:pt x="88264" y="10709"/>
                </a:lnTo>
                <a:lnTo>
                  <a:pt x="88264" y="5004"/>
                </a:lnTo>
                <a:lnTo>
                  <a:pt x="90298" y="5004"/>
                </a:lnTo>
                <a:lnTo>
                  <a:pt x="91966" y="6672"/>
                </a:lnTo>
                <a:close/>
                <a:moveTo>
                  <a:pt x="85361" y="6439"/>
                </a:moveTo>
                <a:lnTo>
                  <a:pt x="80691" y="6439"/>
                </a:lnTo>
                <a:lnTo>
                  <a:pt x="77356" y="3103"/>
                </a:lnTo>
                <a:lnTo>
                  <a:pt x="77356" y="935"/>
                </a:lnTo>
                <a:lnTo>
                  <a:pt x="81325" y="4904"/>
                </a:lnTo>
                <a:lnTo>
                  <a:pt x="86896" y="4904"/>
                </a:lnTo>
                <a:close/>
                <a:moveTo>
                  <a:pt x="76589" y="3103"/>
                </a:moveTo>
                <a:lnTo>
                  <a:pt x="73253" y="6439"/>
                </a:lnTo>
                <a:lnTo>
                  <a:pt x="68583" y="6439"/>
                </a:lnTo>
                <a:lnTo>
                  <a:pt x="67048" y="4904"/>
                </a:lnTo>
                <a:lnTo>
                  <a:pt x="72619" y="4904"/>
                </a:lnTo>
                <a:lnTo>
                  <a:pt x="76589" y="935"/>
                </a:lnTo>
                <a:close/>
                <a:moveTo>
                  <a:pt x="65681" y="10709"/>
                </a:moveTo>
                <a:lnTo>
                  <a:pt x="61978" y="14445"/>
                </a:lnTo>
                <a:lnTo>
                  <a:pt x="61978" y="6672"/>
                </a:lnTo>
                <a:lnTo>
                  <a:pt x="63646" y="5004"/>
                </a:lnTo>
                <a:lnTo>
                  <a:pt x="65681" y="5004"/>
                </a:lnTo>
                <a:close/>
                <a:moveTo>
                  <a:pt x="61178" y="14445"/>
                </a:moveTo>
                <a:lnTo>
                  <a:pt x="57475" y="10709"/>
                </a:lnTo>
                <a:lnTo>
                  <a:pt x="57475" y="5004"/>
                </a:lnTo>
                <a:lnTo>
                  <a:pt x="59510" y="5004"/>
                </a:lnTo>
                <a:lnTo>
                  <a:pt x="61178" y="6672"/>
                </a:lnTo>
                <a:close/>
                <a:moveTo>
                  <a:pt x="54573" y="6439"/>
                </a:moveTo>
                <a:lnTo>
                  <a:pt x="49903" y="6439"/>
                </a:lnTo>
                <a:lnTo>
                  <a:pt x="46567" y="3103"/>
                </a:lnTo>
                <a:lnTo>
                  <a:pt x="46567" y="935"/>
                </a:lnTo>
                <a:lnTo>
                  <a:pt x="50537" y="4904"/>
                </a:lnTo>
                <a:lnTo>
                  <a:pt x="56107" y="4904"/>
                </a:lnTo>
                <a:close/>
                <a:moveTo>
                  <a:pt x="45767" y="3103"/>
                </a:moveTo>
                <a:lnTo>
                  <a:pt x="42464" y="6439"/>
                </a:lnTo>
                <a:lnTo>
                  <a:pt x="37761" y="6439"/>
                </a:lnTo>
                <a:lnTo>
                  <a:pt x="36226" y="4904"/>
                </a:lnTo>
                <a:lnTo>
                  <a:pt x="41830" y="4904"/>
                </a:lnTo>
                <a:lnTo>
                  <a:pt x="45767" y="935"/>
                </a:lnTo>
                <a:lnTo>
                  <a:pt x="45767" y="3103"/>
                </a:lnTo>
                <a:close/>
                <a:moveTo>
                  <a:pt x="34892" y="10709"/>
                </a:moveTo>
                <a:lnTo>
                  <a:pt x="31189" y="14445"/>
                </a:lnTo>
                <a:lnTo>
                  <a:pt x="31189" y="6672"/>
                </a:lnTo>
                <a:lnTo>
                  <a:pt x="32857" y="5004"/>
                </a:lnTo>
                <a:lnTo>
                  <a:pt x="34892" y="5004"/>
                </a:lnTo>
                <a:close/>
                <a:moveTo>
                  <a:pt x="30389" y="14445"/>
                </a:moveTo>
                <a:lnTo>
                  <a:pt x="26653" y="10709"/>
                </a:lnTo>
                <a:lnTo>
                  <a:pt x="26653" y="5004"/>
                </a:lnTo>
                <a:lnTo>
                  <a:pt x="28721" y="5004"/>
                </a:lnTo>
                <a:lnTo>
                  <a:pt x="30389" y="6672"/>
                </a:lnTo>
                <a:lnTo>
                  <a:pt x="30389" y="14445"/>
                </a:lnTo>
                <a:close/>
                <a:moveTo>
                  <a:pt x="23784" y="6439"/>
                </a:moveTo>
                <a:lnTo>
                  <a:pt x="19081" y="6439"/>
                </a:lnTo>
                <a:lnTo>
                  <a:pt x="15778" y="3103"/>
                </a:lnTo>
                <a:lnTo>
                  <a:pt x="15778" y="935"/>
                </a:lnTo>
                <a:lnTo>
                  <a:pt x="19715" y="4904"/>
                </a:lnTo>
                <a:lnTo>
                  <a:pt x="25319" y="4904"/>
                </a:lnTo>
                <a:close/>
                <a:moveTo>
                  <a:pt x="14978" y="3103"/>
                </a:moveTo>
                <a:lnTo>
                  <a:pt x="11675" y="6439"/>
                </a:lnTo>
                <a:lnTo>
                  <a:pt x="6972" y="6439"/>
                </a:lnTo>
                <a:lnTo>
                  <a:pt x="5438" y="4904"/>
                </a:lnTo>
                <a:lnTo>
                  <a:pt x="11042" y="4904"/>
                </a:lnTo>
                <a:lnTo>
                  <a:pt x="14978" y="935"/>
                </a:lnTo>
                <a:lnTo>
                  <a:pt x="14978" y="3103"/>
                </a:lnTo>
                <a:close/>
                <a:moveTo>
                  <a:pt x="4904" y="5471"/>
                </a:moveTo>
                <a:lnTo>
                  <a:pt x="6405" y="6973"/>
                </a:lnTo>
                <a:lnTo>
                  <a:pt x="6405" y="11676"/>
                </a:lnTo>
                <a:lnTo>
                  <a:pt x="3103" y="15012"/>
                </a:lnTo>
                <a:lnTo>
                  <a:pt x="934" y="15012"/>
                </a:lnTo>
                <a:lnTo>
                  <a:pt x="4904" y="11042"/>
                </a:lnTo>
                <a:close/>
                <a:moveTo>
                  <a:pt x="3103" y="15779"/>
                </a:moveTo>
                <a:lnTo>
                  <a:pt x="6438" y="19115"/>
                </a:lnTo>
                <a:lnTo>
                  <a:pt x="6438" y="23785"/>
                </a:lnTo>
                <a:lnTo>
                  <a:pt x="4904" y="25319"/>
                </a:lnTo>
                <a:lnTo>
                  <a:pt x="4904" y="19748"/>
                </a:lnTo>
                <a:lnTo>
                  <a:pt x="934" y="15779"/>
                </a:lnTo>
                <a:lnTo>
                  <a:pt x="3103" y="15779"/>
                </a:lnTo>
                <a:close/>
                <a:moveTo>
                  <a:pt x="5004" y="26687"/>
                </a:moveTo>
                <a:lnTo>
                  <a:pt x="10708" y="26687"/>
                </a:lnTo>
                <a:lnTo>
                  <a:pt x="14444" y="30389"/>
                </a:lnTo>
                <a:lnTo>
                  <a:pt x="6672" y="30389"/>
                </a:lnTo>
                <a:lnTo>
                  <a:pt x="5004" y="28721"/>
                </a:lnTo>
                <a:close/>
                <a:moveTo>
                  <a:pt x="14444" y="31190"/>
                </a:moveTo>
                <a:lnTo>
                  <a:pt x="10708" y="34893"/>
                </a:lnTo>
                <a:lnTo>
                  <a:pt x="5004" y="34893"/>
                </a:lnTo>
                <a:lnTo>
                  <a:pt x="5004" y="32858"/>
                </a:lnTo>
                <a:lnTo>
                  <a:pt x="6672" y="31190"/>
                </a:lnTo>
                <a:close/>
                <a:moveTo>
                  <a:pt x="4904" y="36260"/>
                </a:moveTo>
                <a:lnTo>
                  <a:pt x="6405" y="37795"/>
                </a:lnTo>
                <a:lnTo>
                  <a:pt x="6405" y="42465"/>
                </a:lnTo>
                <a:lnTo>
                  <a:pt x="3103" y="45800"/>
                </a:lnTo>
                <a:lnTo>
                  <a:pt x="934" y="45800"/>
                </a:lnTo>
                <a:lnTo>
                  <a:pt x="4904" y="41831"/>
                </a:lnTo>
                <a:close/>
                <a:moveTo>
                  <a:pt x="3103" y="46568"/>
                </a:moveTo>
                <a:lnTo>
                  <a:pt x="6438" y="49903"/>
                </a:lnTo>
                <a:lnTo>
                  <a:pt x="6438" y="54573"/>
                </a:lnTo>
                <a:lnTo>
                  <a:pt x="4904" y="56108"/>
                </a:lnTo>
                <a:lnTo>
                  <a:pt x="4904" y="50537"/>
                </a:lnTo>
                <a:lnTo>
                  <a:pt x="934" y="46568"/>
                </a:lnTo>
                <a:close/>
                <a:moveTo>
                  <a:pt x="5004" y="57475"/>
                </a:moveTo>
                <a:lnTo>
                  <a:pt x="10708" y="57475"/>
                </a:lnTo>
                <a:lnTo>
                  <a:pt x="14444" y="61178"/>
                </a:lnTo>
                <a:lnTo>
                  <a:pt x="6672" y="61178"/>
                </a:lnTo>
                <a:lnTo>
                  <a:pt x="5004" y="59510"/>
                </a:lnTo>
                <a:close/>
                <a:moveTo>
                  <a:pt x="14444" y="61979"/>
                </a:moveTo>
                <a:lnTo>
                  <a:pt x="10708" y="65681"/>
                </a:lnTo>
                <a:lnTo>
                  <a:pt x="5004" y="65681"/>
                </a:lnTo>
                <a:lnTo>
                  <a:pt x="5004" y="63646"/>
                </a:lnTo>
                <a:lnTo>
                  <a:pt x="6672" y="61979"/>
                </a:lnTo>
                <a:close/>
                <a:moveTo>
                  <a:pt x="4904" y="67049"/>
                </a:moveTo>
                <a:lnTo>
                  <a:pt x="6405" y="68583"/>
                </a:lnTo>
                <a:lnTo>
                  <a:pt x="6405" y="73253"/>
                </a:lnTo>
                <a:lnTo>
                  <a:pt x="3103" y="76589"/>
                </a:lnTo>
                <a:lnTo>
                  <a:pt x="934" y="76589"/>
                </a:lnTo>
                <a:lnTo>
                  <a:pt x="4904" y="72620"/>
                </a:lnTo>
                <a:close/>
                <a:moveTo>
                  <a:pt x="3103" y="77356"/>
                </a:moveTo>
                <a:lnTo>
                  <a:pt x="6438" y="80692"/>
                </a:lnTo>
                <a:lnTo>
                  <a:pt x="6438" y="85362"/>
                </a:lnTo>
                <a:lnTo>
                  <a:pt x="4904" y="86896"/>
                </a:lnTo>
                <a:lnTo>
                  <a:pt x="4904" y="81326"/>
                </a:lnTo>
                <a:lnTo>
                  <a:pt x="934" y="77356"/>
                </a:lnTo>
                <a:lnTo>
                  <a:pt x="3103" y="77356"/>
                </a:lnTo>
                <a:close/>
                <a:moveTo>
                  <a:pt x="5004" y="88264"/>
                </a:moveTo>
                <a:lnTo>
                  <a:pt x="10708" y="88264"/>
                </a:lnTo>
                <a:lnTo>
                  <a:pt x="14444" y="91967"/>
                </a:lnTo>
                <a:lnTo>
                  <a:pt x="6672" y="91967"/>
                </a:lnTo>
                <a:lnTo>
                  <a:pt x="5004" y="90299"/>
                </a:lnTo>
                <a:close/>
                <a:moveTo>
                  <a:pt x="14444" y="92767"/>
                </a:moveTo>
                <a:lnTo>
                  <a:pt x="10708" y="96470"/>
                </a:lnTo>
                <a:lnTo>
                  <a:pt x="5004" y="96470"/>
                </a:lnTo>
                <a:lnTo>
                  <a:pt x="5004" y="94435"/>
                </a:lnTo>
                <a:lnTo>
                  <a:pt x="6672" y="92767"/>
                </a:lnTo>
                <a:close/>
                <a:moveTo>
                  <a:pt x="4904" y="97838"/>
                </a:moveTo>
                <a:lnTo>
                  <a:pt x="6405" y="99372"/>
                </a:lnTo>
                <a:lnTo>
                  <a:pt x="6405" y="104042"/>
                </a:lnTo>
                <a:lnTo>
                  <a:pt x="3103" y="107378"/>
                </a:lnTo>
                <a:lnTo>
                  <a:pt x="934" y="107378"/>
                </a:lnTo>
                <a:lnTo>
                  <a:pt x="4904" y="103408"/>
                </a:lnTo>
                <a:close/>
                <a:moveTo>
                  <a:pt x="3103" y="108178"/>
                </a:moveTo>
                <a:lnTo>
                  <a:pt x="6438" y="111481"/>
                </a:lnTo>
                <a:lnTo>
                  <a:pt x="6438" y="116151"/>
                </a:lnTo>
                <a:lnTo>
                  <a:pt x="4904" y="117685"/>
                </a:lnTo>
                <a:lnTo>
                  <a:pt x="4904" y="112114"/>
                </a:lnTo>
                <a:lnTo>
                  <a:pt x="934" y="108178"/>
                </a:lnTo>
                <a:close/>
                <a:moveTo>
                  <a:pt x="6972" y="116718"/>
                </a:moveTo>
                <a:lnTo>
                  <a:pt x="11675" y="116718"/>
                </a:lnTo>
                <a:lnTo>
                  <a:pt x="14978" y="120054"/>
                </a:lnTo>
                <a:lnTo>
                  <a:pt x="14978" y="122222"/>
                </a:lnTo>
                <a:lnTo>
                  <a:pt x="11042" y="118252"/>
                </a:lnTo>
                <a:lnTo>
                  <a:pt x="5438" y="118252"/>
                </a:lnTo>
                <a:close/>
                <a:moveTo>
                  <a:pt x="15778" y="120054"/>
                </a:moveTo>
                <a:lnTo>
                  <a:pt x="19081" y="116718"/>
                </a:lnTo>
                <a:lnTo>
                  <a:pt x="23784" y="116718"/>
                </a:lnTo>
                <a:lnTo>
                  <a:pt x="25319" y="118252"/>
                </a:lnTo>
                <a:lnTo>
                  <a:pt x="19748" y="118252"/>
                </a:lnTo>
                <a:lnTo>
                  <a:pt x="15778" y="122222"/>
                </a:lnTo>
                <a:lnTo>
                  <a:pt x="15778" y="120054"/>
                </a:lnTo>
                <a:close/>
                <a:moveTo>
                  <a:pt x="26653" y="112448"/>
                </a:moveTo>
                <a:lnTo>
                  <a:pt x="30389" y="108712"/>
                </a:lnTo>
                <a:lnTo>
                  <a:pt x="30389" y="116484"/>
                </a:lnTo>
                <a:lnTo>
                  <a:pt x="28688" y="118152"/>
                </a:lnTo>
                <a:lnTo>
                  <a:pt x="26653" y="118152"/>
                </a:lnTo>
                <a:lnTo>
                  <a:pt x="26653" y="112448"/>
                </a:lnTo>
                <a:close/>
                <a:moveTo>
                  <a:pt x="31189" y="108712"/>
                </a:moveTo>
                <a:lnTo>
                  <a:pt x="34892" y="112448"/>
                </a:lnTo>
                <a:lnTo>
                  <a:pt x="34892" y="118152"/>
                </a:lnTo>
                <a:lnTo>
                  <a:pt x="32857" y="118152"/>
                </a:lnTo>
                <a:lnTo>
                  <a:pt x="31189" y="116484"/>
                </a:lnTo>
                <a:close/>
                <a:moveTo>
                  <a:pt x="37761" y="116718"/>
                </a:moveTo>
                <a:lnTo>
                  <a:pt x="42464" y="116718"/>
                </a:lnTo>
                <a:lnTo>
                  <a:pt x="45767" y="120054"/>
                </a:lnTo>
                <a:lnTo>
                  <a:pt x="45767" y="122222"/>
                </a:lnTo>
                <a:lnTo>
                  <a:pt x="41830" y="118252"/>
                </a:lnTo>
                <a:lnTo>
                  <a:pt x="36226" y="118252"/>
                </a:lnTo>
                <a:close/>
                <a:moveTo>
                  <a:pt x="46567" y="120054"/>
                </a:moveTo>
                <a:lnTo>
                  <a:pt x="49903" y="116718"/>
                </a:lnTo>
                <a:lnTo>
                  <a:pt x="54573" y="116718"/>
                </a:lnTo>
                <a:lnTo>
                  <a:pt x="56107" y="118252"/>
                </a:lnTo>
                <a:lnTo>
                  <a:pt x="50537" y="118252"/>
                </a:lnTo>
                <a:lnTo>
                  <a:pt x="46567" y="122222"/>
                </a:lnTo>
                <a:close/>
                <a:moveTo>
                  <a:pt x="57475" y="112448"/>
                </a:moveTo>
                <a:lnTo>
                  <a:pt x="61178" y="108712"/>
                </a:lnTo>
                <a:lnTo>
                  <a:pt x="61178" y="116484"/>
                </a:lnTo>
                <a:lnTo>
                  <a:pt x="59510" y="118152"/>
                </a:lnTo>
                <a:lnTo>
                  <a:pt x="57475" y="118152"/>
                </a:lnTo>
                <a:close/>
                <a:moveTo>
                  <a:pt x="61978" y="108712"/>
                </a:moveTo>
                <a:lnTo>
                  <a:pt x="65681" y="112448"/>
                </a:lnTo>
                <a:lnTo>
                  <a:pt x="65681" y="118152"/>
                </a:lnTo>
                <a:lnTo>
                  <a:pt x="63646" y="118152"/>
                </a:lnTo>
                <a:lnTo>
                  <a:pt x="61978" y="116484"/>
                </a:lnTo>
                <a:close/>
                <a:moveTo>
                  <a:pt x="68583" y="116718"/>
                </a:moveTo>
                <a:lnTo>
                  <a:pt x="73253" y="116718"/>
                </a:lnTo>
                <a:lnTo>
                  <a:pt x="76555" y="120054"/>
                </a:lnTo>
                <a:lnTo>
                  <a:pt x="76555" y="122222"/>
                </a:lnTo>
                <a:lnTo>
                  <a:pt x="72619" y="118252"/>
                </a:lnTo>
                <a:lnTo>
                  <a:pt x="67048" y="118252"/>
                </a:lnTo>
                <a:close/>
                <a:moveTo>
                  <a:pt x="77356" y="120054"/>
                </a:moveTo>
                <a:lnTo>
                  <a:pt x="80691" y="116718"/>
                </a:lnTo>
                <a:lnTo>
                  <a:pt x="85361" y="116718"/>
                </a:lnTo>
                <a:lnTo>
                  <a:pt x="86896" y="118252"/>
                </a:lnTo>
                <a:lnTo>
                  <a:pt x="81325" y="118252"/>
                </a:lnTo>
                <a:lnTo>
                  <a:pt x="77356" y="122222"/>
                </a:lnTo>
                <a:lnTo>
                  <a:pt x="77356" y="120054"/>
                </a:lnTo>
                <a:close/>
                <a:moveTo>
                  <a:pt x="88264" y="112448"/>
                </a:moveTo>
                <a:lnTo>
                  <a:pt x="91966" y="108712"/>
                </a:lnTo>
                <a:lnTo>
                  <a:pt x="91966" y="116484"/>
                </a:lnTo>
                <a:lnTo>
                  <a:pt x="90298" y="118152"/>
                </a:lnTo>
                <a:lnTo>
                  <a:pt x="88264" y="118152"/>
                </a:lnTo>
                <a:close/>
                <a:moveTo>
                  <a:pt x="92767" y="108712"/>
                </a:moveTo>
                <a:lnTo>
                  <a:pt x="96469" y="112448"/>
                </a:lnTo>
                <a:lnTo>
                  <a:pt x="96469" y="118152"/>
                </a:lnTo>
                <a:lnTo>
                  <a:pt x="94435" y="118152"/>
                </a:lnTo>
                <a:lnTo>
                  <a:pt x="92767" y="116484"/>
                </a:lnTo>
                <a:close/>
                <a:moveTo>
                  <a:pt x="99371" y="116718"/>
                </a:moveTo>
                <a:lnTo>
                  <a:pt x="104041" y="116718"/>
                </a:lnTo>
                <a:lnTo>
                  <a:pt x="107377" y="120054"/>
                </a:lnTo>
                <a:lnTo>
                  <a:pt x="107377" y="122222"/>
                </a:lnTo>
                <a:lnTo>
                  <a:pt x="103408" y="118252"/>
                </a:lnTo>
                <a:lnTo>
                  <a:pt x="97837" y="118252"/>
                </a:lnTo>
                <a:close/>
                <a:moveTo>
                  <a:pt x="108144" y="120054"/>
                </a:moveTo>
                <a:lnTo>
                  <a:pt x="111480" y="116718"/>
                </a:lnTo>
                <a:lnTo>
                  <a:pt x="116150" y="116718"/>
                </a:lnTo>
                <a:lnTo>
                  <a:pt x="117685" y="118252"/>
                </a:lnTo>
                <a:lnTo>
                  <a:pt x="112114" y="118252"/>
                </a:lnTo>
                <a:lnTo>
                  <a:pt x="108144" y="122222"/>
                </a:lnTo>
                <a:lnTo>
                  <a:pt x="108144" y="120054"/>
                </a:lnTo>
                <a:close/>
                <a:moveTo>
                  <a:pt x="119052" y="112448"/>
                </a:moveTo>
                <a:lnTo>
                  <a:pt x="122755" y="108712"/>
                </a:lnTo>
                <a:lnTo>
                  <a:pt x="122755" y="116484"/>
                </a:lnTo>
                <a:lnTo>
                  <a:pt x="121087" y="118152"/>
                </a:lnTo>
                <a:lnTo>
                  <a:pt x="119052" y="118152"/>
                </a:lnTo>
                <a:close/>
                <a:moveTo>
                  <a:pt x="123555" y="108712"/>
                </a:moveTo>
                <a:lnTo>
                  <a:pt x="127258" y="112448"/>
                </a:lnTo>
                <a:lnTo>
                  <a:pt x="127258" y="118152"/>
                </a:lnTo>
                <a:lnTo>
                  <a:pt x="125223" y="118152"/>
                </a:lnTo>
                <a:lnTo>
                  <a:pt x="123555" y="116484"/>
                </a:lnTo>
                <a:lnTo>
                  <a:pt x="123555" y="108712"/>
                </a:lnTo>
                <a:close/>
                <a:moveTo>
                  <a:pt x="130160" y="116718"/>
                </a:moveTo>
                <a:lnTo>
                  <a:pt x="134830" y="116718"/>
                </a:lnTo>
                <a:lnTo>
                  <a:pt x="138166" y="120054"/>
                </a:lnTo>
                <a:lnTo>
                  <a:pt x="138166" y="122222"/>
                </a:lnTo>
                <a:lnTo>
                  <a:pt x="134196" y="118252"/>
                </a:lnTo>
                <a:lnTo>
                  <a:pt x="128626" y="118252"/>
                </a:lnTo>
                <a:close/>
                <a:moveTo>
                  <a:pt x="138933" y="120054"/>
                </a:moveTo>
                <a:lnTo>
                  <a:pt x="142269" y="116718"/>
                </a:lnTo>
                <a:lnTo>
                  <a:pt x="146939" y="116718"/>
                </a:lnTo>
                <a:lnTo>
                  <a:pt x="148473" y="118252"/>
                </a:lnTo>
                <a:lnTo>
                  <a:pt x="142903" y="118252"/>
                </a:lnTo>
                <a:lnTo>
                  <a:pt x="138933" y="122222"/>
                </a:lnTo>
                <a:close/>
                <a:moveTo>
                  <a:pt x="149841" y="112448"/>
                </a:moveTo>
                <a:lnTo>
                  <a:pt x="153543" y="108712"/>
                </a:lnTo>
                <a:lnTo>
                  <a:pt x="153543" y="116484"/>
                </a:lnTo>
                <a:lnTo>
                  <a:pt x="151876" y="118152"/>
                </a:lnTo>
                <a:lnTo>
                  <a:pt x="149841" y="118152"/>
                </a:lnTo>
                <a:lnTo>
                  <a:pt x="149841" y="112448"/>
                </a:lnTo>
                <a:close/>
                <a:moveTo>
                  <a:pt x="154344" y="108712"/>
                </a:moveTo>
                <a:lnTo>
                  <a:pt x="158047" y="112448"/>
                </a:lnTo>
                <a:lnTo>
                  <a:pt x="158047" y="118152"/>
                </a:lnTo>
                <a:lnTo>
                  <a:pt x="156012" y="118152"/>
                </a:lnTo>
                <a:lnTo>
                  <a:pt x="154344" y="116484"/>
                </a:lnTo>
                <a:lnTo>
                  <a:pt x="154344" y="108712"/>
                </a:lnTo>
                <a:close/>
                <a:moveTo>
                  <a:pt x="160949" y="116718"/>
                </a:moveTo>
                <a:lnTo>
                  <a:pt x="165619" y="116718"/>
                </a:lnTo>
                <a:lnTo>
                  <a:pt x="168954" y="120054"/>
                </a:lnTo>
                <a:lnTo>
                  <a:pt x="168954" y="122222"/>
                </a:lnTo>
                <a:lnTo>
                  <a:pt x="164985" y="118252"/>
                </a:lnTo>
                <a:lnTo>
                  <a:pt x="159414" y="118252"/>
                </a:lnTo>
                <a:close/>
                <a:moveTo>
                  <a:pt x="169755" y="120054"/>
                </a:moveTo>
                <a:lnTo>
                  <a:pt x="173057" y="116718"/>
                </a:lnTo>
                <a:lnTo>
                  <a:pt x="177761" y="116718"/>
                </a:lnTo>
                <a:lnTo>
                  <a:pt x="179262" y="118252"/>
                </a:lnTo>
                <a:lnTo>
                  <a:pt x="173691" y="118252"/>
                </a:lnTo>
                <a:lnTo>
                  <a:pt x="169755" y="122222"/>
                </a:lnTo>
                <a:close/>
                <a:moveTo>
                  <a:pt x="180629" y="112448"/>
                </a:moveTo>
                <a:lnTo>
                  <a:pt x="184332" y="108712"/>
                </a:lnTo>
                <a:lnTo>
                  <a:pt x="184332" y="116484"/>
                </a:lnTo>
                <a:lnTo>
                  <a:pt x="182664" y="118152"/>
                </a:lnTo>
                <a:lnTo>
                  <a:pt x="180629" y="118152"/>
                </a:lnTo>
                <a:lnTo>
                  <a:pt x="180629" y="112448"/>
                </a:lnTo>
                <a:close/>
                <a:moveTo>
                  <a:pt x="185133" y="108712"/>
                </a:moveTo>
                <a:lnTo>
                  <a:pt x="188869" y="112448"/>
                </a:lnTo>
                <a:lnTo>
                  <a:pt x="188869" y="118152"/>
                </a:lnTo>
                <a:lnTo>
                  <a:pt x="186801" y="118152"/>
                </a:lnTo>
                <a:lnTo>
                  <a:pt x="185133" y="116484"/>
                </a:lnTo>
                <a:lnTo>
                  <a:pt x="185133" y="108712"/>
                </a:lnTo>
                <a:close/>
                <a:moveTo>
                  <a:pt x="191737" y="116718"/>
                </a:moveTo>
                <a:lnTo>
                  <a:pt x="196441" y="116718"/>
                </a:lnTo>
                <a:lnTo>
                  <a:pt x="199743" y="120054"/>
                </a:lnTo>
                <a:lnTo>
                  <a:pt x="199743" y="122222"/>
                </a:lnTo>
                <a:lnTo>
                  <a:pt x="195807" y="118252"/>
                </a:lnTo>
                <a:lnTo>
                  <a:pt x="190203" y="118252"/>
                </a:lnTo>
                <a:close/>
                <a:moveTo>
                  <a:pt x="200544" y="120054"/>
                </a:moveTo>
                <a:lnTo>
                  <a:pt x="203846" y="116718"/>
                </a:lnTo>
                <a:lnTo>
                  <a:pt x="208549" y="116718"/>
                </a:lnTo>
                <a:lnTo>
                  <a:pt x="210084" y="118252"/>
                </a:lnTo>
                <a:lnTo>
                  <a:pt x="204480" y="118252"/>
                </a:lnTo>
                <a:lnTo>
                  <a:pt x="200544" y="122222"/>
                </a:lnTo>
                <a:close/>
                <a:moveTo>
                  <a:pt x="211418" y="112448"/>
                </a:moveTo>
                <a:lnTo>
                  <a:pt x="215154" y="108712"/>
                </a:lnTo>
                <a:lnTo>
                  <a:pt x="215154" y="116484"/>
                </a:lnTo>
                <a:lnTo>
                  <a:pt x="213453" y="118152"/>
                </a:lnTo>
                <a:lnTo>
                  <a:pt x="211418" y="118152"/>
                </a:lnTo>
                <a:lnTo>
                  <a:pt x="211418" y="112448"/>
                </a:lnTo>
                <a:close/>
                <a:moveTo>
                  <a:pt x="215921" y="108712"/>
                </a:moveTo>
                <a:lnTo>
                  <a:pt x="219657" y="112448"/>
                </a:lnTo>
                <a:lnTo>
                  <a:pt x="219657" y="118152"/>
                </a:lnTo>
                <a:lnTo>
                  <a:pt x="217623" y="118152"/>
                </a:lnTo>
                <a:lnTo>
                  <a:pt x="215921" y="116484"/>
                </a:lnTo>
                <a:lnTo>
                  <a:pt x="215921" y="108712"/>
                </a:lnTo>
                <a:close/>
                <a:moveTo>
                  <a:pt x="222526" y="116718"/>
                </a:moveTo>
                <a:lnTo>
                  <a:pt x="227229" y="116718"/>
                </a:lnTo>
                <a:lnTo>
                  <a:pt x="230532" y="120054"/>
                </a:lnTo>
                <a:lnTo>
                  <a:pt x="230532" y="122222"/>
                </a:lnTo>
                <a:lnTo>
                  <a:pt x="226596" y="118252"/>
                </a:lnTo>
                <a:lnTo>
                  <a:pt x="220992" y="118252"/>
                </a:lnTo>
                <a:close/>
                <a:moveTo>
                  <a:pt x="231332" y="120054"/>
                </a:moveTo>
                <a:lnTo>
                  <a:pt x="234635" y="116718"/>
                </a:lnTo>
                <a:lnTo>
                  <a:pt x="239338" y="116718"/>
                </a:lnTo>
                <a:lnTo>
                  <a:pt x="240873" y="118252"/>
                </a:lnTo>
                <a:lnTo>
                  <a:pt x="235269" y="118252"/>
                </a:lnTo>
                <a:lnTo>
                  <a:pt x="231332" y="122222"/>
                </a:lnTo>
                <a:lnTo>
                  <a:pt x="231332" y="120054"/>
                </a:lnTo>
                <a:close/>
                <a:moveTo>
                  <a:pt x="241406" y="117685"/>
                </a:moveTo>
                <a:lnTo>
                  <a:pt x="239905" y="116184"/>
                </a:lnTo>
                <a:lnTo>
                  <a:pt x="239905" y="111481"/>
                </a:lnTo>
                <a:lnTo>
                  <a:pt x="243208" y="108178"/>
                </a:lnTo>
                <a:lnTo>
                  <a:pt x="245376" y="108178"/>
                </a:lnTo>
                <a:lnTo>
                  <a:pt x="241406" y="112114"/>
                </a:lnTo>
                <a:lnTo>
                  <a:pt x="241406" y="117685"/>
                </a:lnTo>
                <a:close/>
                <a:moveTo>
                  <a:pt x="243208" y="107378"/>
                </a:moveTo>
                <a:lnTo>
                  <a:pt x="239872" y="104042"/>
                </a:lnTo>
                <a:lnTo>
                  <a:pt x="239872" y="99372"/>
                </a:lnTo>
                <a:lnTo>
                  <a:pt x="241406" y="97838"/>
                </a:lnTo>
                <a:lnTo>
                  <a:pt x="241406" y="103408"/>
                </a:lnTo>
                <a:lnTo>
                  <a:pt x="245376" y="107378"/>
                </a:lnTo>
                <a:lnTo>
                  <a:pt x="243208" y="107378"/>
                </a:lnTo>
                <a:close/>
                <a:moveTo>
                  <a:pt x="241306" y="96470"/>
                </a:moveTo>
                <a:lnTo>
                  <a:pt x="235602" y="96470"/>
                </a:lnTo>
                <a:lnTo>
                  <a:pt x="231866" y="92767"/>
                </a:lnTo>
                <a:lnTo>
                  <a:pt x="239638" y="92767"/>
                </a:lnTo>
                <a:lnTo>
                  <a:pt x="241306" y="94435"/>
                </a:lnTo>
                <a:lnTo>
                  <a:pt x="241306" y="96470"/>
                </a:lnTo>
                <a:close/>
                <a:moveTo>
                  <a:pt x="231866" y="91967"/>
                </a:moveTo>
                <a:lnTo>
                  <a:pt x="235602" y="88264"/>
                </a:lnTo>
                <a:lnTo>
                  <a:pt x="241306" y="88264"/>
                </a:lnTo>
                <a:lnTo>
                  <a:pt x="241306" y="90299"/>
                </a:lnTo>
                <a:lnTo>
                  <a:pt x="239638" y="91967"/>
                </a:lnTo>
                <a:close/>
                <a:moveTo>
                  <a:pt x="241406" y="86896"/>
                </a:moveTo>
                <a:lnTo>
                  <a:pt x="239905" y="85362"/>
                </a:lnTo>
                <a:lnTo>
                  <a:pt x="239905" y="80692"/>
                </a:lnTo>
                <a:lnTo>
                  <a:pt x="243208" y="77356"/>
                </a:lnTo>
                <a:lnTo>
                  <a:pt x="245376" y="77356"/>
                </a:lnTo>
                <a:lnTo>
                  <a:pt x="241406" y="81326"/>
                </a:lnTo>
                <a:lnTo>
                  <a:pt x="241406" y="86896"/>
                </a:lnTo>
                <a:close/>
                <a:moveTo>
                  <a:pt x="243208" y="76589"/>
                </a:moveTo>
                <a:lnTo>
                  <a:pt x="239872" y="73253"/>
                </a:lnTo>
                <a:lnTo>
                  <a:pt x="239872" y="68583"/>
                </a:lnTo>
                <a:lnTo>
                  <a:pt x="241406" y="67049"/>
                </a:lnTo>
                <a:lnTo>
                  <a:pt x="241406" y="72620"/>
                </a:lnTo>
                <a:lnTo>
                  <a:pt x="245376" y="76589"/>
                </a:lnTo>
                <a:lnTo>
                  <a:pt x="243208" y="76589"/>
                </a:lnTo>
                <a:close/>
                <a:moveTo>
                  <a:pt x="241306" y="65681"/>
                </a:moveTo>
                <a:lnTo>
                  <a:pt x="235602" y="65681"/>
                </a:lnTo>
                <a:lnTo>
                  <a:pt x="231866" y="61979"/>
                </a:lnTo>
                <a:lnTo>
                  <a:pt x="239638" y="61979"/>
                </a:lnTo>
                <a:lnTo>
                  <a:pt x="241306" y="63646"/>
                </a:lnTo>
                <a:lnTo>
                  <a:pt x="241306" y="65681"/>
                </a:lnTo>
                <a:close/>
                <a:moveTo>
                  <a:pt x="231866" y="61178"/>
                </a:moveTo>
                <a:lnTo>
                  <a:pt x="235602" y="57475"/>
                </a:lnTo>
                <a:lnTo>
                  <a:pt x="241306" y="57475"/>
                </a:lnTo>
                <a:lnTo>
                  <a:pt x="241306" y="59510"/>
                </a:lnTo>
                <a:lnTo>
                  <a:pt x="239638" y="61178"/>
                </a:lnTo>
                <a:close/>
                <a:moveTo>
                  <a:pt x="241406" y="56108"/>
                </a:moveTo>
                <a:lnTo>
                  <a:pt x="239905" y="54573"/>
                </a:lnTo>
                <a:lnTo>
                  <a:pt x="239905" y="49903"/>
                </a:lnTo>
                <a:lnTo>
                  <a:pt x="243208" y="46568"/>
                </a:lnTo>
                <a:lnTo>
                  <a:pt x="245376" y="46568"/>
                </a:lnTo>
                <a:lnTo>
                  <a:pt x="241406" y="50537"/>
                </a:lnTo>
                <a:lnTo>
                  <a:pt x="241406" y="56108"/>
                </a:lnTo>
                <a:close/>
                <a:moveTo>
                  <a:pt x="243208" y="45800"/>
                </a:moveTo>
                <a:lnTo>
                  <a:pt x="239872" y="42465"/>
                </a:lnTo>
                <a:lnTo>
                  <a:pt x="239872" y="37795"/>
                </a:lnTo>
                <a:lnTo>
                  <a:pt x="241406" y="36260"/>
                </a:lnTo>
                <a:lnTo>
                  <a:pt x="241406" y="41831"/>
                </a:lnTo>
                <a:lnTo>
                  <a:pt x="245376" y="45800"/>
                </a:lnTo>
                <a:close/>
                <a:moveTo>
                  <a:pt x="241306" y="34893"/>
                </a:moveTo>
                <a:lnTo>
                  <a:pt x="235602" y="34893"/>
                </a:lnTo>
                <a:lnTo>
                  <a:pt x="231866" y="31190"/>
                </a:lnTo>
                <a:lnTo>
                  <a:pt x="239638" y="31190"/>
                </a:lnTo>
                <a:lnTo>
                  <a:pt x="241306" y="32858"/>
                </a:lnTo>
                <a:lnTo>
                  <a:pt x="241306" y="34893"/>
                </a:lnTo>
                <a:close/>
                <a:moveTo>
                  <a:pt x="231866" y="30389"/>
                </a:moveTo>
                <a:lnTo>
                  <a:pt x="235602" y="26653"/>
                </a:lnTo>
                <a:lnTo>
                  <a:pt x="241306" y="26653"/>
                </a:lnTo>
                <a:lnTo>
                  <a:pt x="241306" y="28721"/>
                </a:lnTo>
                <a:lnTo>
                  <a:pt x="239638" y="30389"/>
                </a:lnTo>
                <a:close/>
                <a:moveTo>
                  <a:pt x="241406" y="25319"/>
                </a:moveTo>
                <a:lnTo>
                  <a:pt x="239905" y="23785"/>
                </a:lnTo>
                <a:lnTo>
                  <a:pt x="239905" y="19115"/>
                </a:lnTo>
                <a:lnTo>
                  <a:pt x="243208" y="15779"/>
                </a:lnTo>
                <a:lnTo>
                  <a:pt x="245376" y="15779"/>
                </a:lnTo>
                <a:lnTo>
                  <a:pt x="241406" y="19748"/>
                </a:lnTo>
                <a:lnTo>
                  <a:pt x="241406" y="25319"/>
                </a:lnTo>
                <a:close/>
                <a:moveTo>
                  <a:pt x="243208" y="15012"/>
                </a:moveTo>
                <a:lnTo>
                  <a:pt x="239872" y="11676"/>
                </a:lnTo>
                <a:lnTo>
                  <a:pt x="239872" y="6973"/>
                </a:lnTo>
                <a:lnTo>
                  <a:pt x="241406" y="5471"/>
                </a:lnTo>
                <a:lnTo>
                  <a:pt x="241406" y="11042"/>
                </a:lnTo>
                <a:lnTo>
                  <a:pt x="245376" y="15012"/>
                </a:lnTo>
                <a:lnTo>
                  <a:pt x="243208" y="15012"/>
                </a:lnTo>
                <a:close/>
                <a:moveTo>
                  <a:pt x="239638" y="401"/>
                </a:moveTo>
                <a:lnTo>
                  <a:pt x="241306" y="2069"/>
                </a:lnTo>
                <a:lnTo>
                  <a:pt x="241306" y="4104"/>
                </a:lnTo>
                <a:lnTo>
                  <a:pt x="235602" y="4104"/>
                </a:lnTo>
                <a:lnTo>
                  <a:pt x="231866" y="401"/>
                </a:lnTo>
                <a:close/>
                <a:moveTo>
                  <a:pt x="229965" y="401"/>
                </a:moveTo>
                <a:lnTo>
                  <a:pt x="226262" y="4104"/>
                </a:lnTo>
                <a:lnTo>
                  <a:pt x="220558" y="4104"/>
                </a:lnTo>
                <a:lnTo>
                  <a:pt x="220558" y="2069"/>
                </a:lnTo>
                <a:lnTo>
                  <a:pt x="222226" y="401"/>
                </a:lnTo>
                <a:close/>
                <a:moveTo>
                  <a:pt x="219290" y="401"/>
                </a:moveTo>
                <a:lnTo>
                  <a:pt x="221092" y="401"/>
                </a:lnTo>
                <a:lnTo>
                  <a:pt x="219757" y="1735"/>
                </a:lnTo>
                <a:lnTo>
                  <a:pt x="219757" y="3804"/>
                </a:lnTo>
                <a:lnTo>
                  <a:pt x="218457" y="2503"/>
                </a:lnTo>
                <a:lnTo>
                  <a:pt x="218457" y="1202"/>
                </a:lnTo>
                <a:close/>
                <a:moveTo>
                  <a:pt x="216755" y="2936"/>
                </a:moveTo>
                <a:lnTo>
                  <a:pt x="218056" y="2936"/>
                </a:lnTo>
                <a:lnTo>
                  <a:pt x="219324" y="4204"/>
                </a:lnTo>
                <a:lnTo>
                  <a:pt x="217456" y="4204"/>
                </a:lnTo>
                <a:lnTo>
                  <a:pt x="217156" y="4337"/>
                </a:lnTo>
                <a:lnTo>
                  <a:pt x="215921" y="5572"/>
                </a:lnTo>
                <a:lnTo>
                  <a:pt x="215921" y="3770"/>
                </a:lnTo>
                <a:close/>
                <a:moveTo>
                  <a:pt x="214320" y="2936"/>
                </a:moveTo>
                <a:lnTo>
                  <a:pt x="215154" y="3737"/>
                </a:lnTo>
                <a:lnTo>
                  <a:pt x="215154" y="5572"/>
                </a:lnTo>
                <a:lnTo>
                  <a:pt x="213887" y="4337"/>
                </a:lnTo>
                <a:lnTo>
                  <a:pt x="213620" y="4204"/>
                </a:lnTo>
                <a:lnTo>
                  <a:pt x="211718" y="4204"/>
                </a:lnTo>
                <a:lnTo>
                  <a:pt x="213019" y="2936"/>
                </a:lnTo>
                <a:lnTo>
                  <a:pt x="214320" y="2936"/>
                </a:lnTo>
                <a:close/>
                <a:moveTo>
                  <a:pt x="211785" y="401"/>
                </a:moveTo>
                <a:lnTo>
                  <a:pt x="212586" y="1202"/>
                </a:lnTo>
                <a:lnTo>
                  <a:pt x="212586" y="2503"/>
                </a:lnTo>
                <a:lnTo>
                  <a:pt x="211318" y="3804"/>
                </a:lnTo>
                <a:lnTo>
                  <a:pt x="211318" y="1735"/>
                </a:lnTo>
                <a:lnTo>
                  <a:pt x="209950" y="401"/>
                </a:lnTo>
                <a:lnTo>
                  <a:pt x="211785" y="401"/>
                </a:lnTo>
                <a:close/>
                <a:moveTo>
                  <a:pt x="208850" y="401"/>
                </a:moveTo>
                <a:lnTo>
                  <a:pt x="210518" y="2069"/>
                </a:lnTo>
                <a:lnTo>
                  <a:pt x="210518" y="4104"/>
                </a:lnTo>
                <a:lnTo>
                  <a:pt x="204813" y="4104"/>
                </a:lnTo>
                <a:lnTo>
                  <a:pt x="201077" y="401"/>
                </a:lnTo>
                <a:close/>
                <a:moveTo>
                  <a:pt x="199176" y="401"/>
                </a:moveTo>
                <a:lnTo>
                  <a:pt x="195473" y="4104"/>
                </a:lnTo>
                <a:lnTo>
                  <a:pt x="189736" y="4104"/>
                </a:lnTo>
                <a:lnTo>
                  <a:pt x="189736" y="2069"/>
                </a:lnTo>
                <a:lnTo>
                  <a:pt x="191437" y="401"/>
                </a:lnTo>
                <a:close/>
                <a:moveTo>
                  <a:pt x="188502" y="401"/>
                </a:moveTo>
                <a:lnTo>
                  <a:pt x="190303" y="401"/>
                </a:lnTo>
                <a:lnTo>
                  <a:pt x="188969" y="1735"/>
                </a:lnTo>
                <a:lnTo>
                  <a:pt x="188969" y="3804"/>
                </a:lnTo>
                <a:lnTo>
                  <a:pt x="187668" y="2503"/>
                </a:lnTo>
                <a:lnTo>
                  <a:pt x="187668" y="1202"/>
                </a:lnTo>
                <a:close/>
                <a:moveTo>
                  <a:pt x="185967" y="2936"/>
                </a:moveTo>
                <a:lnTo>
                  <a:pt x="187268" y="2936"/>
                </a:lnTo>
                <a:lnTo>
                  <a:pt x="188535" y="4204"/>
                </a:lnTo>
                <a:lnTo>
                  <a:pt x="186667" y="4204"/>
                </a:lnTo>
                <a:lnTo>
                  <a:pt x="186367" y="4337"/>
                </a:lnTo>
                <a:lnTo>
                  <a:pt x="185133" y="5572"/>
                </a:lnTo>
                <a:lnTo>
                  <a:pt x="185133" y="3770"/>
                </a:lnTo>
                <a:close/>
                <a:moveTo>
                  <a:pt x="183532" y="2936"/>
                </a:moveTo>
                <a:lnTo>
                  <a:pt x="184332" y="3737"/>
                </a:lnTo>
                <a:lnTo>
                  <a:pt x="184332" y="5572"/>
                </a:lnTo>
                <a:lnTo>
                  <a:pt x="183098" y="4337"/>
                </a:lnTo>
                <a:lnTo>
                  <a:pt x="182831" y="4204"/>
                </a:lnTo>
                <a:lnTo>
                  <a:pt x="180930" y="4204"/>
                </a:lnTo>
                <a:lnTo>
                  <a:pt x="182231" y="2936"/>
                </a:lnTo>
                <a:lnTo>
                  <a:pt x="183532" y="2936"/>
                </a:lnTo>
                <a:close/>
                <a:moveTo>
                  <a:pt x="180996" y="401"/>
                </a:moveTo>
                <a:lnTo>
                  <a:pt x="181797" y="1202"/>
                </a:lnTo>
                <a:lnTo>
                  <a:pt x="181797" y="2503"/>
                </a:lnTo>
                <a:lnTo>
                  <a:pt x="180529" y="3804"/>
                </a:lnTo>
                <a:lnTo>
                  <a:pt x="180529" y="1735"/>
                </a:lnTo>
                <a:lnTo>
                  <a:pt x="179162" y="401"/>
                </a:lnTo>
                <a:lnTo>
                  <a:pt x="180996" y="401"/>
                </a:lnTo>
                <a:close/>
                <a:moveTo>
                  <a:pt x="178061" y="401"/>
                </a:moveTo>
                <a:lnTo>
                  <a:pt x="179729" y="2069"/>
                </a:lnTo>
                <a:lnTo>
                  <a:pt x="179729" y="4104"/>
                </a:lnTo>
                <a:lnTo>
                  <a:pt x="174025" y="4104"/>
                </a:lnTo>
                <a:lnTo>
                  <a:pt x="170289" y="401"/>
                </a:lnTo>
                <a:close/>
                <a:moveTo>
                  <a:pt x="168387" y="401"/>
                </a:moveTo>
                <a:lnTo>
                  <a:pt x="164685" y="4104"/>
                </a:lnTo>
                <a:lnTo>
                  <a:pt x="158947" y="4104"/>
                </a:lnTo>
                <a:lnTo>
                  <a:pt x="158947" y="2069"/>
                </a:lnTo>
                <a:lnTo>
                  <a:pt x="160649" y="401"/>
                </a:lnTo>
                <a:close/>
                <a:moveTo>
                  <a:pt x="157713" y="401"/>
                </a:moveTo>
                <a:lnTo>
                  <a:pt x="159514" y="401"/>
                </a:lnTo>
                <a:lnTo>
                  <a:pt x="158180" y="1735"/>
                </a:lnTo>
                <a:lnTo>
                  <a:pt x="158180" y="3804"/>
                </a:lnTo>
                <a:lnTo>
                  <a:pt x="156879" y="2503"/>
                </a:lnTo>
                <a:lnTo>
                  <a:pt x="156879" y="1202"/>
                </a:lnTo>
                <a:close/>
                <a:moveTo>
                  <a:pt x="155178" y="2936"/>
                </a:moveTo>
                <a:lnTo>
                  <a:pt x="156479" y="2936"/>
                </a:lnTo>
                <a:lnTo>
                  <a:pt x="157746" y="4204"/>
                </a:lnTo>
                <a:lnTo>
                  <a:pt x="155845" y="4204"/>
                </a:lnTo>
                <a:lnTo>
                  <a:pt x="155578" y="4337"/>
                </a:lnTo>
                <a:lnTo>
                  <a:pt x="154344" y="5572"/>
                </a:lnTo>
                <a:lnTo>
                  <a:pt x="154344" y="3770"/>
                </a:lnTo>
                <a:close/>
                <a:moveTo>
                  <a:pt x="152743" y="2936"/>
                </a:moveTo>
                <a:lnTo>
                  <a:pt x="153543" y="3737"/>
                </a:lnTo>
                <a:lnTo>
                  <a:pt x="153543" y="5572"/>
                </a:lnTo>
                <a:lnTo>
                  <a:pt x="152309" y="4337"/>
                </a:lnTo>
                <a:lnTo>
                  <a:pt x="152042" y="4204"/>
                </a:lnTo>
                <a:lnTo>
                  <a:pt x="150141" y="4204"/>
                </a:lnTo>
                <a:lnTo>
                  <a:pt x="151442" y="2936"/>
                </a:lnTo>
                <a:lnTo>
                  <a:pt x="152743" y="2936"/>
                </a:lnTo>
                <a:close/>
                <a:moveTo>
                  <a:pt x="150174" y="401"/>
                </a:moveTo>
                <a:lnTo>
                  <a:pt x="151008" y="1202"/>
                </a:lnTo>
                <a:lnTo>
                  <a:pt x="151008" y="2503"/>
                </a:lnTo>
                <a:lnTo>
                  <a:pt x="149741" y="3804"/>
                </a:lnTo>
                <a:lnTo>
                  <a:pt x="149741" y="1735"/>
                </a:lnTo>
                <a:lnTo>
                  <a:pt x="148373" y="401"/>
                </a:lnTo>
                <a:lnTo>
                  <a:pt x="150174" y="401"/>
                </a:lnTo>
                <a:close/>
                <a:moveTo>
                  <a:pt x="147272" y="401"/>
                </a:moveTo>
                <a:lnTo>
                  <a:pt x="148940" y="2069"/>
                </a:lnTo>
                <a:lnTo>
                  <a:pt x="148940" y="4104"/>
                </a:lnTo>
                <a:lnTo>
                  <a:pt x="143236" y="4104"/>
                </a:lnTo>
                <a:lnTo>
                  <a:pt x="139500" y="401"/>
                </a:lnTo>
                <a:close/>
                <a:moveTo>
                  <a:pt x="137599" y="401"/>
                </a:moveTo>
                <a:lnTo>
                  <a:pt x="133863" y="4104"/>
                </a:lnTo>
                <a:lnTo>
                  <a:pt x="128159" y="4104"/>
                </a:lnTo>
                <a:lnTo>
                  <a:pt x="128159" y="2069"/>
                </a:lnTo>
                <a:lnTo>
                  <a:pt x="129860" y="401"/>
                </a:lnTo>
                <a:close/>
                <a:moveTo>
                  <a:pt x="126924" y="401"/>
                </a:moveTo>
                <a:lnTo>
                  <a:pt x="128726" y="401"/>
                </a:lnTo>
                <a:lnTo>
                  <a:pt x="127391" y="1735"/>
                </a:lnTo>
                <a:lnTo>
                  <a:pt x="127391" y="3804"/>
                </a:lnTo>
                <a:lnTo>
                  <a:pt x="126091" y="2503"/>
                </a:lnTo>
                <a:lnTo>
                  <a:pt x="126091" y="1202"/>
                </a:lnTo>
                <a:close/>
                <a:moveTo>
                  <a:pt x="124389" y="2936"/>
                </a:moveTo>
                <a:lnTo>
                  <a:pt x="125657" y="2936"/>
                </a:lnTo>
                <a:lnTo>
                  <a:pt x="126958" y="4204"/>
                </a:lnTo>
                <a:lnTo>
                  <a:pt x="125056" y="4204"/>
                </a:lnTo>
                <a:lnTo>
                  <a:pt x="124790" y="4337"/>
                </a:lnTo>
                <a:lnTo>
                  <a:pt x="123555" y="5572"/>
                </a:lnTo>
                <a:lnTo>
                  <a:pt x="123555" y="3770"/>
                </a:lnTo>
                <a:close/>
                <a:moveTo>
                  <a:pt x="121954" y="2936"/>
                </a:moveTo>
                <a:lnTo>
                  <a:pt x="122755" y="3737"/>
                </a:lnTo>
                <a:lnTo>
                  <a:pt x="122755" y="5572"/>
                </a:lnTo>
                <a:lnTo>
                  <a:pt x="121521" y="4337"/>
                </a:lnTo>
                <a:lnTo>
                  <a:pt x="121254" y="4204"/>
                </a:lnTo>
                <a:lnTo>
                  <a:pt x="119352" y="4204"/>
                </a:lnTo>
                <a:lnTo>
                  <a:pt x="120653" y="2936"/>
                </a:lnTo>
                <a:lnTo>
                  <a:pt x="121954" y="2936"/>
                </a:lnTo>
                <a:close/>
                <a:moveTo>
                  <a:pt x="119386" y="401"/>
                </a:moveTo>
                <a:lnTo>
                  <a:pt x="120220" y="1202"/>
                </a:lnTo>
                <a:lnTo>
                  <a:pt x="120220" y="2503"/>
                </a:lnTo>
                <a:lnTo>
                  <a:pt x="118952" y="3804"/>
                </a:lnTo>
                <a:lnTo>
                  <a:pt x="118952" y="1735"/>
                </a:lnTo>
                <a:lnTo>
                  <a:pt x="117584" y="401"/>
                </a:lnTo>
                <a:lnTo>
                  <a:pt x="119386" y="401"/>
                </a:lnTo>
                <a:close/>
                <a:moveTo>
                  <a:pt x="116450" y="401"/>
                </a:moveTo>
                <a:lnTo>
                  <a:pt x="118152" y="2069"/>
                </a:lnTo>
                <a:lnTo>
                  <a:pt x="118152" y="4104"/>
                </a:lnTo>
                <a:lnTo>
                  <a:pt x="112447" y="4104"/>
                </a:lnTo>
                <a:lnTo>
                  <a:pt x="108711" y="401"/>
                </a:lnTo>
                <a:close/>
                <a:moveTo>
                  <a:pt x="106810" y="401"/>
                </a:moveTo>
                <a:lnTo>
                  <a:pt x="103074" y="4104"/>
                </a:lnTo>
                <a:lnTo>
                  <a:pt x="97370" y="4104"/>
                </a:lnTo>
                <a:lnTo>
                  <a:pt x="97370" y="2069"/>
                </a:lnTo>
                <a:lnTo>
                  <a:pt x="99071" y="401"/>
                </a:lnTo>
                <a:close/>
                <a:moveTo>
                  <a:pt x="96136" y="401"/>
                </a:moveTo>
                <a:lnTo>
                  <a:pt x="97937" y="401"/>
                </a:lnTo>
                <a:lnTo>
                  <a:pt x="96569" y="1735"/>
                </a:lnTo>
                <a:lnTo>
                  <a:pt x="96569" y="3804"/>
                </a:lnTo>
                <a:lnTo>
                  <a:pt x="95302" y="2503"/>
                </a:lnTo>
                <a:lnTo>
                  <a:pt x="95302" y="1202"/>
                </a:lnTo>
                <a:close/>
                <a:moveTo>
                  <a:pt x="93567" y="2936"/>
                </a:moveTo>
                <a:lnTo>
                  <a:pt x="94868" y="2936"/>
                </a:lnTo>
                <a:lnTo>
                  <a:pt x="96169" y="4204"/>
                </a:lnTo>
                <a:lnTo>
                  <a:pt x="94268" y="4204"/>
                </a:lnTo>
                <a:lnTo>
                  <a:pt x="94001" y="4337"/>
                </a:lnTo>
                <a:lnTo>
                  <a:pt x="92767" y="5572"/>
                </a:lnTo>
                <a:lnTo>
                  <a:pt x="92767" y="3770"/>
                </a:lnTo>
                <a:close/>
                <a:moveTo>
                  <a:pt x="91166" y="2936"/>
                </a:moveTo>
                <a:lnTo>
                  <a:pt x="91966" y="3737"/>
                </a:lnTo>
                <a:lnTo>
                  <a:pt x="91966" y="5572"/>
                </a:lnTo>
                <a:lnTo>
                  <a:pt x="90732" y="4337"/>
                </a:lnTo>
                <a:lnTo>
                  <a:pt x="90465" y="4204"/>
                </a:lnTo>
                <a:lnTo>
                  <a:pt x="88564" y="4204"/>
                </a:lnTo>
                <a:lnTo>
                  <a:pt x="89865" y="2936"/>
                </a:lnTo>
                <a:lnTo>
                  <a:pt x="91166" y="2936"/>
                </a:lnTo>
                <a:close/>
                <a:moveTo>
                  <a:pt x="88597" y="401"/>
                </a:moveTo>
                <a:lnTo>
                  <a:pt x="89431" y="1202"/>
                </a:lnTo>
                <a:lnTo>
                  <a:pt x="89431" y="2503"/>
                </a:lnTo>
                <a:lnTo>
                  <a:pt x="88130" y="3804"/>
                </a:lnTo>
                <a:lnTo>
                  <a:pt x="88130" y="1735"/>
                </a:lnTo>
                <a:lnTo>
                  <a:pt x="86796" y="401"/>
                </a:lnTo>
                <a:lnTo>
                  <a:pt x="88597" y="401"/>
                </a:lnTo>
                <a:close/>
                <a:moveTo>
                  <a:pt x="85662" y="401"/>
                </a:moveTo>
                <a:lnTo>
                  <a:pt x="87363" y="2069"/>
                </a:lnTo>
                <a:lnTo>
                  <a:pt x="87363" y="4104"/>
                </a:lnTo>
                <a:lnTo>
                  <a:pt x="81659" y="4104"/>
                </a:lnTo>
                <a:lnTo>
                  <a:pt x="77923" y="401"/>
                </a:lnTo>
                <a:close/>
                <a:moveTo>
                  <a:pt x="76021" y="401"/>
                </a:moveTo>
                <a:lnTo>
                  <a:pt x="72285" y="4104"/>
                </a:lnTo>
                <a:lnTo>
                  <a:pt x="66581" y="4104"/>
                </a:lnTo>
                <a:lnTo>
                  <a:pt x="66581" y="2069"/>
                </a:lnTo>
                <a:lnTo>
                  <a:pt x="68249" y="401"/>
                </a:lnTo>
                <a:close/>
                <a:moveTo>
                  <a:pt x="65347" y="401"/>
                </a:moveTo>
                <a:lnTo>
                  <a:pt x="67148" y="401"/>
                </a:lnTo>
                <a:lnTo>
                  <a:pt x="65781" y="1735"/>
                </a:lnTo>
                <a:lnTo>
                  <a:pt x="65781" y="3804"/>
                </a:lnTo>
                <a:lnTo>
                  <a:pt x="64513" y="2503"/>
                </a:lnTo>
                <a:lnTo>
                  <a:pt x="64513" y="1202"/>
                </a:lnTo>
                <a:close/>
                <a:moveTo>
                  <a:pt x="62779" y="2936"/>
                </a:moveTo>
                <a:lnTo>
                  <a:pt x="64080" y="2936"/>
                </a:lnTo>
                <a:lnTo>
                  <a:pt x="65381" y="4204"/>
                </a:lnTo>
                <a:lnTo>
                  <a:pt x="63479" y="4204"/>
                </a:lnTo>
                <a:lnTo>
                  <a:pt x="63212" y="4337"/>
                </a:lnTo>
                <a:lnTo>
                  <a:pt x="61978" y="5572"/>
                </a:lnTo>
                <a:lnTo>
                  <a:pt x="61978" y="3770"/>
                </a:lnTo>
                <a:close/>
                <a:moveTo>
                  <a:pt x="60344" y="2936"/>
                </a:moveTo>
                <a:lnTo>
                  <a:pt x="61178" y="3737"/>
                </a:lnTo>
                <a:lnTo>
                  <a:pt x="61178" y="5572"/>
                </a:lnTo>
                <a:lnTo>
                  <a:pt x="59943" y="4337"/>
                </a:lnTo>
                <a:lnTo>
                  <a:pt x="59676" y="4204"/>
                </a:lnTo>
                <a:lnTo>
                  <a:pt x="57775" y="4204"/>
                </a:lnTo>
                <a:lnTo>
                  <a:pt x="59043" y="2936"/>
                </a:lnTo>
                <a:lnTo>
                  <a:pt x="60344" y="2936"/>
                </a:lnTo>
                <a:close/>
                <a:moveTo>
                  <a:pt x="57808" y="401"/>
                </a:moveTo>
                <a:lnTo>
                  <a:pt x="58642" y="1202"/>
                </a:lnTo>
                <a:lnTo>
                  <a:pt x="58642" y="2503"/>
                </a:lnTo>
                <a:lnTo>
                  <a:pt x="57341" y="3804"/>
                </a:lnTo>
                <a:lnTo>
                  <a:pt x="57341" y="1735"/>
                </a:lnTo>
                <a:lnTo>
                  <a:pt x="56007" y="401"/>
                </a:lnTo>
                <a:lnTo>
                  <a:pt x="57808" y="401"/>
                </a:lnTo>
                <a:close/>
                <a:moveTo>
                  <a:pt x="54873" y="401"/>
                </a:moveTo>
                <a:lnTo>
                  <a:pt x="56574" y="2069"/>
                </a:lnTo>
                <a:lnTo>
                  <a:pt x="56574" y="4104"/>
                </a:lnTo>
                <a:lnTo>
                  <a:pt x="50837" y="4104"/>
                </a:lnTo>
                <a:lnTo>
                  <a:pt x="47134" y="401"/>
                </a:lnTo>
                <a:close/>
                <a:moveTo>
                  <a:pt x="45233" y="401"/>
                </a:moveTo>
                <a:lnTo>
                  <a:pt x="41497" y="4104"/>
                </a:lnTo>
                <a:lnTo>
                  <a:pt x="35793" y="4104"/>
                </a:lnTo>
                <a:lnTo>
                  <a:pt x="35793" y="2069"/>
                </a:lnTo>
                <a:lnTo>
                  <a:pt x="37461" y="401"/>
                </a:lnTo>
                <a:close/>
                <a:moveTo>
                  <a:pt x="34525" y="401"/>
                </a:moveTo>
                <a:lnTo>
                  <a:pt x="36360" y="401"/>
                </a:lnTo>
                <a:lnTo>
                  <a:pt x="34992" y="1735"/>
                </a:lnTo>
                <a:lnTo>
                  <a:pt x="34992" y="3804"/>
                </a:lnTo>
                <a:lnTo>
                  <a:pt x="33725" y="2503"/>
                </a:lnTo>
                <a:lnTo>
                  <a:pt x="33725" y="1202"/>
                </a:lnTo>
                <a:close/>
                <a:moveTo>
                  <a:pt x="31990" y="2936"/>
                </a:moveTo>
                <a:lnTo>
                  <a:pt x="33291" y="2936"/>
                </a:lnTo>
                <a:lnTo>
                  <a:pt x="34592" y="4204"/>
                </a:lnTo>
                <a:lnTo>
                  <a:pt x="32691" y="4204"/>
                </a:lnTo>
                <a:lnTo>
                  <a:pt x="32424" y="4337"/>
                </a:lnTo>
                <a:lnTo>
                  <a:pt x="31189" y="5572"/>
                </a:lnTo>
                <a:lnTo>
                  <a:pt x="31189" y="3770"/>
                </a:lnTo>
                <a:close/>
                <a:moveTo>
                  <a:pt x="29555" y="2936"/>
                </a:moveTo>
                <a:lnTo>
                  <a:pt x="30389" y="3737"/>
                </a:lnTo>
                <a:lnTo>
                  <a:pt x="30389" y="5572"/>
                </a:lnTo>
                <a:lnTo>
                  <a:pt x="29155" y="4337"/>
                </a:lnTo>
                <a:lnTo>
                  <a:pt x="28854" y="4204"/>
                </a:lnTo>
                <a:lnTo>
                  <a:pt x="26986" y="4204"/>
                </a:lnTo>
                <a:lnTo>
                  <a:pt x="28254" y="2936"/>
                </a:lnTo>
                <a:lnTo>
                  <a:pt x="29555" y="2936"/>
                </a:lnTo>
                <a:close/>
                <a:moveTo>
                  <a:pt x="27020" y="401"/>
                </a:moveTo>
                <a:lnTo>
                  <a:pt x="27854" y="1202"/>
                </a:lnTo>
                <a:lnTo>
                  <a:pt x="27854" y="2503"/>
                </a:lnTo>
                <a:lnTo>
                  <a:pt x="26553" y="3804"/>
                </a:lnTo>
                <a:lnTo>
                  <a:pt x="26553" y="1735"/>
                </a:lnTo>
                <a:lnTo>
                  <a:pt x="25219" y="401"/>
                </a:lnTo>
                <a:lnTo>
                  <a:pt x="27020" y="401"/>
                </a:lnTo>
                <a:close/>
                <a:moveTo>
                  <a:pt x="24084" y="401"/>
                </a:moveTo>
                <a:lnTo>
                  <a:pt x="25786" y="2069"/>
                </a:lnTo>
                <a:lnTo>
                  <a:pt x="25786" y="4104"/>
                </a:lnTo>
                <a:lnTo>
                  <a:pt x="20048" y="4104"/>
                </a:lnTo>
                <a:lnTo>
                  <a:pt x="16346" y="401"/>
                </a:lnTo>
                <a:close/>
                <a:moveTo>
                  <a:pt x="14444" y="401"/>
                </a:moveTo>
                <a:lnTo>
                  <a:pt x="10708" y="4104"/>
                </a:lnTo>
                <a:lnTo>
                  <a:pt x="5004" y="4104"/>
                </a:lnTo>
                <a:lnTo>
                  <a:pt x="5004" y="2069"/>
                </a:lnTo>
                <a:lnTo>
                  <a:pt x="6672" y="401"/>
                </a:lnTo>
                <a:close/>
                <a:moveTo>
                  <a:pt x="3736" y="401"/>
                </a:moveTo>
                <a:lnTo>
                  <a:pt x="5571" y="401"/>
                </a:lnTo>
                <a:lnTo>
                  <a:pt x="4203" y="1735"/>
                </a:lnTo>
                <a:lnTo>
                  <a:pt x="4203" y="3804"/>
                </a:lnTo>
                <a:lnTo>
                  <a:pt x="2936" y="2503"/>
                </a:lnTo>
                <a:lnTo>
                  <a:pt x="2936" y="1202"/>
                </a:lnTo>
                <a:close/>
                <a:moveTo>
                  <a:pt x="367" y="3737"/>
                </a:moveTo>
                <a:lnTo>
                  <a:pt x="1201" y="2936"/>
                </a:lnTo>
                <a:lnTo>
                  <a:pt x="2502" y="2936"/>
                </a:lnTo>
                <a:lnTo>
                  <a:pt x="3803" y="4204"/>
                </a:lnTo>
                <a:lnTo>
                  <a:pt x="1902" y="4204"/>
                </a:lnTo>
                <a:lnTo>
                  <a:pt x="1635" y="4337"/>
                </a:lnTo>
                <a:lnTo>
                  <a:pt x="367" y="5572"/>
                </a:lnTo>
                <a:lnTo>
                  <a:pt x="367" y="3737"/>
                </a:lnTo>
                <a:close/>
                <a:moveTo>
                  <a:pt x="367" y="6672"/>
                </a:moveTo>
                <a:lnTo>
                  <a:pt x="2069" y="5004"/>
                </a:lnTo>
                <a:lnTo>
                  <a:pt x="4103" y="5004"/>
                </a:lnTo>
                <a:lnTo>
                  <a:pt x="4103" y="10709"/>
                </a:lnTo>
                <a:lnTo>
                  <a:pt x="367" y="14445"/>
                </a:lnTo>
                <a:close/>
                <a:moveTo>
                  <a:pt x="367" y="16346"/>
                </a:moveTo>
                <a:lnTo>
                  <a:pt x="4103" y="20082"/>
                </a:lnTo>
                <a:lnTo>
                  <a:pt x="4103" y="25786"/>
                </a:lnTo>
                <a:lnTo>
                  <a:pt x="2069" y="25786"/>
                </a:lnTo>
                <a:lnTo>
                  <a:pt x="367" y="24085"/>
                </a:lnTo>
                <a:close/>
                <a:moveTo>
                  <a:pt x="1201" y="27854"/>
                </a:moveTo>
                <a:lnTo>
                  <a:pt x="367" y="27020"/>
                </a:lnTo>
                <a:lnTo>
                  <a:pt x="367" y="25219"/>
                </a:lnTo>
                <a:lnTo>
                  <a:pt x="1635" y="26453"/>
                </a:lnTo>
                <a:lnTo>
                  <a:pt x="1902" y="26587"/>
                </a:lnTo>
                <a:lnTo>
                  <a:pt x="3803" y="26587"/>
                </a:lnTo>
                <a:lnTo>
                  <a:pt x="2502" y="27854"/>
                </a:lnTo>
                <a:lnTo>
                  <a:pt x="1201" y="27854"/>
                </a:lnTo>
                <a:close/>
                <a:moveTo>
                  <a:pt x="2936" y="29555"/>
                </a:moveTo>
                <a:lnTo>
                  <a:pt x="2936" y="28254"/>
                </a:lnTo>
                <a:lnTo>
                  <a:pt x="4203" y="26987"/>
                </a:lnTo>
                <a:lnTo>
                  <a:pt x="4203" y="29022"/>
                </a:lnTo>
                <a:lnTo>
                  <a:pt x="5571" y="30389"/>
                </a:lnTo>
                <a:lnTo>
                  <a:pt x="3736" y="30389"/>
                </a:lnTo>
                <a:close/>
                <a:moveTo>
                  <a:pt x="3736" y="31190"/>
                </a:moveTo>
                <a:lnTo>
                  <a:pt x="5571" y="31190"/>
                </a:lnTo>
                <a:lnTo>
                  <a:pt x="4203" y="32524"/>
                </a:lnTo>
                <a:lnTo>
                  <a:pt x="4203" y="34592"/>
                </a:lnTo>
                <a:lnTo>
                  <a:pt x="2936" y="33291"/>
                </a:lnTo>
                <a:lnTo>
                  <a:pt x="2936" y="31990"/>
                </a:lnTo>
                <a:close/>
                <a:moveTo>
                  <a:pt x="367" y="34559"/>
                </a:moveTo>
                <a:lnTo>
                  <a:pt x="1201" y="33725"/>
                </a:lnTo>
                <a:lnTo>
                  <a:pt x="2502" y="33725"/>
                </a:lnTo>
                <a:lnTo>
                  <a:pt x="3803" y="34993"/>
                </a:lnTo>
                <a:lnTo>
                  <a:pt x="1902" y="34993"/>
                </a:lnTo>
                <a:lnTo>
                  <a:pt x="1635" y="35126"/>
                </a:lnTo>
                <a:lnTo>
                  <a:pt x="367" y="36360"/>
                </a:lnTo>
                <a:lnTo>
                  <a:pt x="367" y="34559"/>
                </a:lnTo>
                <a:close/>
                <a:moveTo>
                  <a:pt x="367" y="37494"/>
                </a:moveTo>
                <a:lnTo>
                  <a:pt x="2069" y="35793"/>
                </a:lnTo>
                <a:lnTo>
                  <a:pt x="4103" y="35793"/>
                </a:lnTo>
                <a:lnTo>
                  <a:pt x="4103" y="41497"/>
                </a:lnTo>
                <a:lnTo>
                  <a:pt x="367" y="45233"/>
                </a:lnTo>
                <a:close/>
                <a:moveTo>
                  <a:pt x="367" y="47135"/>
                </a:moveTo>
                <a:lnTo>
                  <a:pt x="4103" y="50871"/>
                </a:lnTo>
                <a:lnTo>
                  <a:pt x="4103" y="56575"/>
                </a:lnTo>
                <a:lnTo>
                  <a:pt x="2069" y="56575"/>
                </a:lnTo>
                <a:lnTo>
                  <a:pt x="367" y="54874"/>
                </a:lnTo>
                <a:close/>
                <a:moveTo>
                  <a:pt x="1201" y="58643"/>
                </a:moveTo>
                <a:lnTo>
                  <a:pt x="367" y="57809"/>
                </a:lnTo>
                <a:lnTo>
                  <a:pt x="367" y="56008"/>
                </a:lnTo>
                <a:lnTo>
                  <a:pt x="1635" y="57242"/>
                </a:lnTo>
                <a:lnTo>
                  <a:pt x="1902" y="57375"/>
                </a:lnTo>
                <a:lnTo>
                  <a:pt x="3803" y="57375"/>
                </a:lnTo>
                <a:lnTo>
                  <a:pt x="2502" y="58643"/>
                </a:lnTo>
                <a:lnTo>
                  <a:pt x="1201" y="58643"/>
                </a:lnTo>
                <a:close/>
                <a:moveTo>
                  <a:pt x="2936" y="60377"/>
                </a:moveTo>
                <a:lnTo>
                  <a:pt x="2936" y="59077"/>
                </a:lnTo>
                <a:lnTo>
                  <a:pt x="4203" y="57776"/>
                </a:lnTo>
                <a:lnTo>
                  <a:pt x="4203" y="59844"/>
                </a:lnTo>
                <a:lnTo>
                  <a:pt x="5571" y="61178"/>
                </a:lnTo>
                <a:lnTo>
                  <a:pt x="3736" y="61178"/>
                </a:lnTo>
                <a:close/>
                <a:moveTo>
                  <a:pt x="3736" y="61979"/>
                </a:moveTo>
                <a:lnTo>
                  <a:pt x="5571" y="61979"/>
                </a:lnTo>
                <a:lnTo>
                  <a:pt x="4203" y="63313"/>
                </a:lnTo>
                <a:lnTo>
                  <a:pt x="4203" y="65381"/>
                </a:lnTo>
                <a:lnTo>
                  <a:pt x="2903" y="64080"/>
                </a:lnTo>
                <a:lnTo>
                  <a:pt x="2903" y="62779"/>
                </a:lnTo>
                <a:close/>
                <a:moveTo>
                  <a:pt x="367" y="65348"/>
                </a:moveTo>
                <a:lnTo>
                  <a:pt x="1201" y="64514"/>
                </a:lnTo>
                <a:lnTo>
                  <a:pt x="2502" y="64514"/>
                </a:lnTo>
                <a:lnTo>
                  <a:pt x="3803" y="65815"/>
                </a:lnTo>
                <a:lnTo>
                  <a:pt x="1902" y="65815"/>
                </a:lnTo>
                <a:lnTo>
                  <a:pt x="1635" y="65915"/>
                </a:lnTo>
                <a:lnTo>
                  <a:pt x="367" y="67149"/>
                </a:lnTo>
                <a:lnTo>
                  <a:pt x="367" y="65348"/>
                </a:lnTo>
                <a:close/>
                <a:moveTo>
                  <a:pt x="367" y="68283"/>
                </a:moveTo>
                <a:lnTo>
                  <a:pt x="2069" y="66582"/>
                </a:lnTo>
                <a:lnTo>
                  <a:pt x="4103" y="66582"/>
                </a:lnTo>
                <a:lnTo>
                  <a:pt x="4103" y="72286"/>
                </a:lnTo>
                <a:lnTo>
                  <a:pt x="367" y="76022"/>
                </a:lnTo>
                <a:close/>
                <a:moveTo>
                  <a:pt x="367" y="77923"/>
                </a:moveTo>
                <a:lnTo>
                  <a:pt x="4103" y="81659"/>
                </a:lnTo>
                <a:lnTo>
                  <a:pt x="4103" y="87363"/>
                </a:lnTo>
                <a:lnTo>
                  <a:pt x="2069" y="87363"/>
                </a:lnTo>
                <a:lnTo>
                  <a:pt x="367" y="85662"/>
                </a:lnTo>
                <a:close/>
                <a:moveTo>
                  <a:pt x="1201" y="89432"/>
                </a:moveTo>
                <a:lnTo>
                  <a:pt x="367" y="88598"/>
                </a:lnTo>
                <a:lnTo>
                  <a:pt x="367" y="86796"/>
                </a:lnTo>
                <a:lnTo>
                  <a:pt x="1635" y="88031"/>
                </a:lnTo>
                <a:lnTo>
                  <a:pt x="1902" y="88164"/>
                </a:lnTo>
                <a:lnTo>
                  <a:pt x="3803" y="88164"/>
                </a:lnTo>
                <a:lnTo>
                  <a:pt x="2502" y="89432"/>
                </a:lnTo>
                <a:lnTo>
                  <a:pt x="1201" y="89432"/>
                </a:lnTo>
                <a:close/>
                <a:moveTo>
                  <a:pt x="2936" y="91166"/>
                </a:moveTo>
                <a:lnTo>
                  <a:pt x="2936" y="89865"/>
                </a:lnTo>
                <a:lnTo>
                  <a:pt x="4203" y="88564"/>
                </a:lnTo>
                <a:lnTo>
                  <a:pt x="4203" y="90632"/>
                </a:lnTo>
                <a:lnTo>
                  <a:pt x="5571" y="91967"/>
                </a:lnTo>
                <a:lnTo>
                  <a:pt x="3736" y="91967"/>
                </a:lnTo>
                <a:close/>
                <a:moveTo>
                  <a:pt x="3736" y="92767"/>
                </a:moveTo>
                <a:lnTo>
                  <a:pt x="5571" y="92767"/>
                </a:lnTo>
                <a:lnTo>
                  <a:pt x="4203" y="94102"/>
                </a:lnTo>
                <a:lnTo>
                  <a:pt x="4203" y="96170"/>
                </a:lnTo>
                <a:lnTo>
                  <a:pt x="2936" y="94869"/>
                </a:lnTo>
                <a:lnTo>
                  <a:pt x="2936" y="93568"/>
                </a:lnTo>
                <a:close/>
                <a:moveTo>
                  <a:pt x="367" y="96136"/>
                </a:moveTo>
                <a:lnTo>
                  <a:pt x="1201" y="95302"/>
                </a:lnTo>
                <a:lnTo>
                  <a:pt x="2502" y="95302"/>
                </a:lnTo>
                <a:lnTo>
                  <a:pt x="3803" y="96603"/>
                </a:lnTo>
                <a:lnTo>
                  <a:pt x="1902" y="96603"/>
                </a:lnTo>
                <a:lnTo>
                  <a:pt x="1635" y="96703"/>
                </a:lnTo>
                <a:lnTo>
                  <a:pt x="367" y="97938"/>
                </a:lnTo>
                <a:lnTo>
                  <a:pt x="367" y="96136"/>
                </a:lnTo>
                <a:close/>
                <a:moveTo>
                  <a:pt x="367" y="99072"/>
                </a:moveTo>
                <a:lnTo>
                  <a:pt x="2069" y="97371"/>
                </a:lnTo>
                <a:lnTo>
                  <a:pt x="4103" y="97371"/>
                </a:lnTo>
                <a:lnTo>
                  <a:pt x="4103" y="103108"/>
                </a:lnTo>
                <a:lnTo>
                  <a:pt x="367" y="106811"/>
                </a:lnTo>
                <a:close/>
                <a:moveTo>
                  <a:pt x="367" y="108712"/>
                </a:moveTo>
                <a:lnTo>
                  <a:pt x="4103" y="112448"/>
                </a:lnTo>
                <a:lnTo>
                  <a:pt x="4103" y="118152"/>
                </a:lnTo>
                <a:lnTo>
                  <a:pt x="2069" y="118152"/>
                </a:lnTo>
                <a:lnTo>
                  <a:pt x="367" y="116484"/>
                </a:lnTo>
                <a:close/>
                <a:moveTo>
                  <a:pt x="1201" y="120220"/>
                </a:moveTo>
                <a:lnTo>
                  <a:pt x="367" y="119386"/>
                </a:lnTo>
                <a:lnTo>
                  <a:pt x="367" y="117585"/>
                </a:lnTo>
                <a:lnTo>
                  <a:pt x="1635" y="118819"/>
                </a:lnTo>
                <a:lnTo>
                  <a:pt x="1902" y="118953"/>
                </a:lnTo>
                <a:lnTo>
                  <a:pt x="3803" y="118953"/>
                </a:lnTo>
                <a:lnTo>
                  <a:pt x="2502" y="120220"/>
                </a:lnTo>
                <a:lnTo>
                  <a:pt x="1201" y="120220"/>
                </a:lnTo>
                <a:close/>
                <a:moveTo>
                  <a:pt x="3736" y="122755"/>
                </a:moveTo>
                <a:lnTo>
                  <a:pt x="2936" y="121955"/>
                </a:lnTo>
                <a:lnTo>
                  <a:pt x="2936" y="120654"/>
                </a:lnTo>
                <a:lnTo>
                  <a:pt x="4203" y="119353"/>
                </a:lnTo>
                <a:lnTo>
                  <a:pt x="4203" y="121421"/>
                </a:lnTo>
                <a:lnTo>
                  <a:pt x="5571" y="122755"/>
                </a:lnTo>
                <a:lnTo>
                  <a:pt x="3736" y="122755"/>
                </a:lnTo>
                <a:close/>
                <a:moveTo>
                  <a:pt x="6672" y="122755"/>
                </a:moveTo>
                <a:lnTo>
                  <a:pt x="5004" y="121088"/>
                </a:lnTo>
                <a:lnTo>
                  <a:pt x="5004" y="119053"/>
                </a:lnTo>
                <a:lnTo>
                  <a:pt x="10708" y="119053"/>
                </a:lnTo>
                <a:lnTo>
                  <a:pt x="14444" y="122755"/>
                </a:lnTo>
                <a:lnTo>
                  <a:pt x="6672" y="122755"/>
                </a:lnTo>
                <a:close/>
                <a:moveTo>
                  <a:pt x="16346" y="122755"/>
                </a:moveTo>
                <a:lnTo>
                  <a:pt x="20048" y="119053"/>
                </a:lnTo>
                <a:lnTo>
                  <a:pt x="25752" y="119053"/>
                </a:lnTo>
                <a:lnTo>
                  <a:pt x="25752" y="121088"/>
                </a:lnTo>
                <a:lnTo>
                  <a:pt x="24084" y="122755"/>
                </a:lnTo>
                <a:lnTo>
                  <a:pt x="16346" y="122755"/>
                </a:lnTo>
                <a:close/>
                <a:moveTo>
                  <a:pt x="27020" y="122755"/>
                </a:moveTo>
                <a:lnTo>
                  <a:pt x="25219" y="122755"/>
                </a:lnTo>
                <a:lnTo>
                  <a:pt x="26553" y="121421"/>
                </a:lnTo>
                <a:lnTo>
                  <a:pt x="26553" y="119353"/>
                </a:lnTo>
                <a:lnTo>
                  <a:pt x="27854" y="120654"/>
                </a:lnTo>
                <a:lnTo>
                  <a:pt x="27854" y="121955"/>
                </a:lnTo>
                <a:close/>
                <a:moveTo>
                  <a:pt x="29555" y="120220"/>
                </a:moveTo>
                <a:lnTo>
                  <a:pt x="28254" y="120220"/>
                </a:lnTo>
                <a:lnTo>
                  <a:pt x="26986" y="118953"/>
                </a:lnTo>
                <a:lnTo>
                  <a:pt x="28854" y="118953"/>
                </a:lnTo>
                <a:lnTo>
                  <a:pt x="29155" y="118819"/>
                </a:lnTo>
                <a:lnTo>
                  <a:pt x="30389" y="117585"/>
                </a:lnTo>
                <a:lnTo>
                  <a:pt x="30389" y="119386"/>
                </a:lnTo>
                <a:close/>
                <a:moveTo>
                  <a:pt x="31990" y="120220"/>
                </a:moveTo>
                <a:lnTo>
                  <a:pt x="31189" y="119386"/>
                </a:lnTo>
                <a:lnTo>
                  <a:pt x="31189" y="117585"/>
                </a:lnTo>
                <a:lnTo>
                  <a:pt x="32424" y="118819"/>
                </a:lnTo>
                <a:lnTo>
                  <a:pt x="32691" y="118953"/>
                </a:lnTo>
                <a:lnTo>
                  <a:pt x="34592" y="118953"/>
                </a:lnTo>
                <a:lnTo>
                  <a:pt x="33291" y="120220"/>
                </a:lnTo>
                <a:lnTo>
                  <a:pt x="31990" y="120220"/>
                </a:lnTo>
                <a:close/>
                <a:moveTo>
                  <a:pt x="34525" y="122755"/>
                </a:moveTo>
                <a:lnTo>
                  <a:pt x="33725" y="121955"/>
                </a:lnTo>
                <a:lnTo>
                  <a:pt x="33725" y="120654"/>
                </a:lnTo>
                <a:lnTo>
                  <a:pt x="34992" y="119353"/>
                </a:lnTo>
                <a:lnTo>
                  <a:pt x="34992" y="121421"/>
                </a:lnTo>
                <a:lnTo>
                  <a:pt x="36360" y="122755"/>
                </a:lnTo>
                <a:lnTo>
                  <a:pt x="34525" y="122755"/>
                </a:lnTo>
                <a:close/>
                <a:moveTo>
                  <a:pt x="37461" y="122755"/>
                </a:moveTo>
                <a:lnTo>
                  <a:pt x="35793" y="121088"/>
                </a:lnTo>
                <a:lnTo>
                  <a:pt x="35793" y="119053"/>
                </a:lnTo>
                <a:lnTo>
                  <a:pt x="41497" y="119053"/>
                </a:lnTo>
                <a:lnTo>
                  <a:pt x="45233" y="122755"/>
                </a:lnTo>
                <a:lnTo>
                  <a:pt x="37461" y="122755"/>
                </a:lnTo>
                <a:close/>
                <a:moveTo>
                  <a:pt x="47134" y="122755"/>
                </a:moveTo>
                <a:lnTo>
                  <a:pt x="50837" y="119053"/>
                </a:lnTo>
                <a:lnTo>
                  <a:pt x="56574" y="119053"/>
                </a:lnTo>
                <a:lnTo>
                  <a:pt x="56574" y="121088"/>
                </a:lnTo>
                <a:lnTo>
                  <a:pt x="54873" y="122755"/>
                </a:lnTo>
                <a:lnTo>
                  <a:pt x="47134" y="122755"/>
                </a:lnTo>
                <a:close/>
                <a:moveTo>
                  <a:pt x="57808" y="122755"/>
                </a:moveTo>
                <a:lnTo>
                  <a:pt x="56007" y="122755"/>
                </a:lnTo>
                <a:lnTo>
                  <a:pt x="57341" y="121421"/>
                </a:lnTo>
                <a:lnTo>
                  <a:pt x="57341" y="119353"/>
                </a:lnTo>
                <a:lnTo>
                  <a:pt x="58642" y="120654"/>
                </a:lnTo>
                <a:lnTo>
                  <a:pt x="58642" y="121955"/>
                </a:lnTo>
                <a:close/>
                <a:moveTo>
                  <a:pt x="60344" y="120220"/>
                </a:moveTo>
                <a:lnTo>
                  <a:pt x="59043" y="120220"/>
                </a:lnTo>
                <a:lnTo>
                  <a:pt x="57775" y="118953"/>
                </a:lnTo>
                <a:lnTo>
                  <a:pt x="59676" y="118953"/>
                </a:lnTo>
                <a:lnTo>
                  <a:pt x="59943" y="118819"/>
                </a:lnTo>
                <a:lnTo>
                  <a:pt x="61178" y="117585"/>
                </a:lnTo>
                <a:lnTo>
                  <a:pt x="61178" y="119386"/>
                </a:lnTo>
                <a:close/>
                <a:moveTo>
                  <a:pt x="62779" y="120220"/>
                </a:moveTo>
                <a:lnTo>
                  <a:pt x="61978" y="119386"/>
                </a:lnTo>
                <a:lnTo>
                  <a:pt x="61978" y="117585"/>
                </a:lnTo>
                <a:lnTo>
                  <a:pt x="63212" y="118819"/>
                </a:lnTo>
                <a:lnTo>
                  <a:pt x="63479" y="118953"/>
                </a:lnTo>
                <a:lnTo>
                  <a:pt x="65381" y="118953"/>
                </a:lnTo>
                <a:lnTo>
                  <a:pt x="64080" y="120220"/>
                </a:lnTo>
                <a:lnTo>
                  <a:pt x="62779" y="120220"/>
                </a:lnTo>
                <a:close/>
                <a:moveTo>
                  <a:pt x="65347" y="122755"/>
                </a:moveTo>
                <a:lnTo>
                  <a:pt x="64513" y="121955"/>
                </a:lnTo>
                <a:lnTo>
                  <a:pt x="64513" y="120654"/>
                </a:lnTo>
                <a:lnTo>
                  <a:pt x="65781" y="119353"/>
                </a:lnTo>
                <a:lnTo>
                  <a:pt x="65781" y="121421"/>
                </a:lnTo>
                <a:lnTo>
                  <a:pt x="67148" y="122755"/>
                </a:lnTo>
                <a:lnTo>
                  <a:pt x="65347" y="122755"/>
                </a:lnTo>
                <a:close/>
                <a:moveTo>
                  <a:pt x="68249" y="122755"/>
                </a:moveTo>
                <a:lnTo>
                  <a:pt x="66581" y="121088"/>
                </a:lnTo>
                <a:lnTo>
                  <a:pt x="66581" y="119053"/>
                </a:lnTo>
                <a:lnTo>
                  <a:pt x="72285" y="119053"/>
                </a:lnTo>
                <a:lnTo>
                  <a:pt x="76021" y="122755"/>
                </a:lnTo>
                <a:lnTo>
                  <a:pt x="68249" y="122755"/>
                </a:lnTo>
                <a:close/>
                <a:moveTo>
                  <a:pt x="77923" y="122755"/>
                </a:moveTo>
                <a:lnTo>
                  <a:pt x="81659" y="119053"/>
                </a:lnTo>
                <a:lnTo>
                  <a:pt x="87363" y="119053"/>
                </a:lnTo>
                <a:lnTo>
                  <a:pt x="87363" y="121088"/>
                </a:lnTo>
                <a:lnTo>
                  <a:pt x="85662" y="122755"/>
                </a:lnTo>
                <a:lnTo>
                  <a:pt x="77923" y="122755"/>
                </a:lnTo>
                <a:close/>
                <a:moveTo>
                  <a:pt x="88597" y="122755"/>
                </a:moveTo>
                <a:lnTo>
                  <a:pt x="86796" y="122755"/>
                </a:lnTo>
                <a:lnTo>
                  <a:pt x="88163" y="121421"/>
                </a:lnTo>
                <a:lnTo>
                  <a:pt x="88163" y="119353"/>
                </a:lnTo>
                <a:lnTo>
                  <a:pt x="89431" y="120654"/>
                </a:lnTo>
                <a:lnTo>
                  <a:pt x="89431" y="121955"/>
                </a:lnTo>
                <a:close/>
                <a:moveTo>
                  <a:pt x="91166" y="120220"/>
                </a:moveTo>
                <a:lnTo>
                  <a:pt x="89865" y="120220"/>
                </a:lnTo>
                <a:lnTo>
                  <a:pt x="88564" y="118953"/>
                </a:lnTo>
                <a:lnTo>
                  <a:pt x="90465" y="118953"/>
                </a:lnTo>
                <a:lnTo>
                  <a:pt x="90732" y="118819"/>
                </a:lnTo>
                <a:lnTo>
                  <a:pt x="91966" y="117585"/>
                </a:lnTo>
                <a:lnTo>
                  <a:pt x="91966" y="119386"/>
                </a:lnTo>
                <a:close/>
                <a:moveTo>
                  <a:pt x="93567" y="120220"/>
                </a:moveTo>
                <a:lnTo>
                  <a:pt x="92767" y="119386"/>
                </a:lnTo>
                <a:lnTo>
                  <a:pt x="92767" y="117585"/>
                </a:lnTo>
                <a:lnTo>
                  <a:pt x="94001" y="118819"/>
                </a:lnTo>
                <a:lnTo>
                  <a:pt x="94268" y="118953"/>
                </a:lnTo>
                <a:lnTo>
                  <a:pt x="96169" y="118953"/>
                </a:lnTo>
                <a:lnTo>
                  <a:pt x="94868" y="120220"/>
                </a:lnTo>
                <a:lnTo>
                  <a:pt x="93567" y="120220"/>
                </a:lnTo>
                <a:close/>
                <a:moveTo>
                  <a:pt x="96136" y="122755"/>
                </a:moveTo>
                <a:lnTo>
                  <a:pt x="95302" y="121955"/>
                </a:lnTo>
                <a:lnTo>
                  <a:pt x="95302" y="120654"/>
                </a:lnTo>
                <a:lnTo>
                  <a:pt x="96569" y="119353"/>
                </a:lnTo>
                <a:lnTo>
                  <a:pt x="96569" y="121421"/>
                </a:lnTo>
                <a:lnTo>
                  <a:pt x="97937" y="122755"/>
                </a:lnTo>
                <a:lnTo>
                  <a:pt x="96136" y="122755"/>
                </a:lnTo>
                <a:close/>
                <a:moveTo>
                  <a:pt x="99071" y="122755"/>
                </a:moveTo>
                <a:lnTo>
                  <a:pt x="97370" y="121088"/>
                </a:lnTo>
                <a:lnTo>
                  <a:pt x="97370" y="119053"/>
                </a:lnTo>
                <a:lnTo>
                  <a:pt x="103074" y="119053"/>
                </a:lnTo>
                <a:lnTo>
                  <a:pt x="106810" y="122755"/>
                </a:lnTo>
                <a:lnTo>
                  <a:pt x="99071" y="122755"/>
                </a:lnTo>
                <a:close/>
                <a:moveTo>
                  <a:pt x="108711" y="122755"/>
                </a:moveTo>
                <a:lnTo>
                  <a:pt x="112447" y="119053"/>
                </a:lnTo>
                <a:lnTo>
                  <a:pt x="118152" y="119053"/>
                </a:lnTo>
                <a:lnTo>
                  <a:pt x="118152" y="121088"/>
                </a:lnTo>
                <a:lnTo>
                  <a:pt x="116450" y="122755"/>
                </a:lnTo>
                <a:lnTo>
                  <a:pt x="108711" y="122755"/>
                </a:lnTo>
                <a:close/>
                <a:moveTo>
                  <a:pt x="119386" y="122755"/>
                </a:moveTo>
                <a:lnTo>
                  <a:pt x="117584" y="122755"/>
                </a:lnTo>
                <a:lnTo>
                  <a:pt x="118952" y="121421"/>
                </a:lnTo>
                <a:lnTo>
                  <a:pt x="118952" y="119353"/>
                </a:lnTo>
                <a:lnTo>
                  <a:pt x="120220" y="120654"/>
                </a:lnTo>
                <a:lnTo>
                  <a:pt x="120220" y="121955"/>
                </a:lnTo>
                <a:close/>
                <a:moveTo>
                  <a:pt x="121954" y="120220"/>
                </a:moveTo>
                <a:lnTo>
                  <a:pt x="120653" y="120220"/>
                </a:lnTo>
                <a:lnTo>
                  <a:pt x="119352" y="118953"/>
                </a:lnTo>
                <a:lnTo>
                  <a:pt x="121254" y="118953"/>
                </a:lnTo>
                <a:lnTo>
                  <a:pt x="121521" y="118819"/>
                </a:lnTo>
                <a:lnTo>
                  <a:pt x="122755" y="117585"/>
                </a:lnTo>
                <a:lnTo>
                  <a:pt x="122755" y="119386"/>
                </a:lnTo>
                <a:close/>
                <a:moveTo>
                  <a:pt x="124389" y="120220"/>
                </a:moveTo>
                <a:lnTo>
                  <a:pt x="123555" y="119386"/>
                </a:lnTo>
                <a:lnTo>
                  <a:pt x="123555" y="117585"/>
                </a:lnTo>
                <a:lnTo>
                  <a:pt x="124790" y="118819"/>
                </a:lnTo>
                <a:lnTo>
                  <a:pt x="125056" y="118953"/>
                </a:lnTo>
                <a:lnTo>
                  <a:pt x="126958" y="118953"/>
                </a:lnTo>
                <a:lnTo>
                  <a:pt x="125657" y="120220"/>
                </a:lnTo>
                <a:lnTo>
                  <a:pt x="124389" y="120220"/>
                </a:lnTo>
                <a:close/>
                <a:moveTo>
                  <a:pt x="126924" y="122755"/>
                </a:moveTo>
                <a:lnTo>
                  <a:pt x="126091" y="121955"/>
                </a:lnTo>
                <a:lnTo>
                  <a:pt x="126091" y="120654"/>
                </a:lnTo>
                <a:lnTo>
                  <a:pt x="127358" y="119353"/>
                </a:lnTo>
                <a:lnTo>
                  <a:pt x="127358" y="121421"/>
                </a:lnTo>
                <a:lnTo>
                  <a:pt x="128726" y="122755"/>
                </a:lnTo>
                <a:lnTo>
                  <a:pt x="126924" y="122755"/>
                </a:lnTo>
                <a:close/>
                <a:moveTo>
                  <a:pt x="129860" y="122755"/>
                </a:moveTo>
                <a:lnTo>
                  <a:pt x="128159" y="121088"/>
                </a:lnTo>
                <a:lnTo>
                  <a:pt x="128159" y="119053"/>
                </a:lnTo>
                <a:lnTo>
                  <a:pt x="133896" y="119053"/>
                </a:lnTo>
                <a:lnTo>
                  <a:pt x="137599" y="122755"/>
                </a:lnTo>
                <a:lnTo>
                  <a:pt x="129860" y="122755"/>
                </a:lnTo>
                <a:close/>
                <a:moveTo>
                  <a:pt x="139500" y="122755"/>
                </a:moveTo>
                <a:lnTo>
                  <a:pt x="143236" y="119053"/>
                </a:lnTo>
                <a:lnTo>
                  <a:pt x="148940" y="119053"/>
                </a:lnTo>
                <a:lnTo>
                  <a:pt x="148940" y="121088"/>
                </a:lnTo>
                <a:lnTo>
                  <a:pt x="147272" y="122755"/>
                </a:lnTo>
                <a:lnTo>
                  <a:pt x="139500" y="122755"/>
                </a:lnTo>
                <a:close/>
                <a:moveTo>
                  <a:pt x="150174" y="122755"/>
                </a:moveTo>
                <a:lnTo>
                  <a:pt x="148373" y="122755"/>
                </a:lnTo>
                <a:lnTo>
                  <a:pt x="149741" y="121421"/>
                </a:lnTo>
                <a:lnTo>
                  <a:pt x="149741" y="119353"/>
                </a:lnTo>
                <a:lnTo>
                  <a:pt x="151008" y="120654"/>
                </a:lnTo>
                <a:lnTo>
                  <a:pt x="151008" y="121955"/>
                </a:lnTo>
                <a:close/>
                <a:moveTo>
                  <a:pt x="152743" y="120220"/>
                </a:moveTo>
                <a:lnTo>
                  <a:pt x="151442" y="120220"/>
                </a:lnTo>
                <a:lnTo>
                  <a:pt x="150141" y="118953"/>
                </a:lnTo>
                <a:lnTo>
                  <a:pt x="152042" y="118953"/>
                </a:lnTo>
                <a:lnTo>
                  <a:pt x="152309" y="118819"/>
                </a:lnTo>
                <a:lnTo>
                  <a:pt x="153543" y="117585"/>
                </a:lnTo>
                <a:lnTo>
                  <a:pt x="153543" y="119386"/>
                </a:lnTo>
                <a:close/>
                <a:moveTo>
                  <a:pt x="155178" y="120220"/>
                </a:moveTo>
                <a:lnTo>
                  <a:pt x="154344" y="119386"/>
                </a:lnTo>
                <a:lnTo>
                  <a:pt x="154344" y="117585"/>
                </a:lnTo>
                <a:lnTo>
                  <a:pt x="155578" y="118819"/>
                </a:lnTo>
                <a:lnTo>
                  <a:pt x="155845" y="118953"/>
                </a:lnTo>
                <a:lnTo>
                  <a:pt x="157746" y="118953"/>
                </a:lnTo>
                <a:lnTo>
                  <a:pt x="156479" y="120220"/>
                </a:lnTo>
                <a:lnTo>
                  <a:pt x="155178" y="120220"/>
                </a:lnTo>
                <a:close/>
                <a:moveTo>
                  <a:pt x="157713" y="122755"/>
                </a:moveTo>
                <a:lnTo>
                  <a:pt x="156879" y="121955"/>
                </a:lnTo>
                <a:lnTo>
                  <a:pt x="156879" y="120654"/>
                </a:lnTo>
                <a:lnTo>
                  <a:pt x="158180" y="119353"/>
                </a:lnTo>
                <a:lnTo>
                  <a:pt x="158180" y="121421"/>
                </a:lnTo>
                <a:lnTo>
                  <a:pt x="159514" y="122755"/>
                </a:lnTo>
                <a:lnTo>
                  <a:pt x="157713" y="122755"/>
                </a:lnTo>
                <a:close/>
                <a:moveTo>
                  <a:pt x="160649" y="122755"/>
                </a:moveTo>
                <a:lnTo>
                  <a:pt x="158947" y="121088"/>
                </a:lnTo>
                <a:lnTo>
                  <a:pt x="158947" y="119053"/>
                </a:lnTo>
                <a:lnTo>
                  <a:pt x="164685" y="119053"/>
                </a:lnTo>
                <a:lnTo>
                  <a:pt x="168387" y="122755"/>
                </a:lnTo>
                <a:lnTo>
                  <a:pt x="160649" y="122755"/>
                </a:lnTo>
                <a:close/>
                <a:moveTo>
                  <a:pt x="170289" y="122755"/>
                </a:moveTo>
                <a:lnTo>
                  <a:pt x="174025" y="119053"/>
                </a:lnTo>
                <a:lnTo>
                  <a:pt x="179729" y="119053"/>
                </a:lnTo>
                <a:lnTo>
                  <a:pt x="179729" y="121088"/>
                </a:lnTo>
                <a:lnTo>
                  <a:pt x="178061" y="122755"/>
                </a:lnTo>
                <a:lnTo>
                  <a:pt x="170289" y="122755"/>
                </a:lnTo>
                <a:close/>
                <a:moveTo>
                  <a:pt x="180996" y="122755"/>
                </a:moveTo>
                <a:lnTo>
                  <a:pt x="179162" y="122755"/>
                </a:lnTo>
                <a:lnTo>
                  <a:pt x="180529" y="121421"/>
                </a:lnTo>
                <a:lnTo>
                  <a:pt x="180529" y="119353"/>
                </a:lnTo>
                <a:lnTo>
                  <a:pt x="181797" y="120654"/>
                </a:lnTo>
                <a:lnTo>
                  <a:pt x="181797" y="121955"/>
                </a:lnTo>
                <a:close/>
                <a:moveTo>
                  <a:pt x="183532" y="120220"/>
                </a:moveTo>
                <a:lnTo>
                  <a:pt x="182231" y="120220"/>
                </a:lnTo>
                <a:lnTo>
                  <a:pt x="180930" y="118953"/>
                </a:lnTo>
                <a:lnTo>
                  <a:pt x="182831" y="118953"/>
                </a:lnTo>
                <a:lnTo>
                  <a:pt x="183098" y="118819"/>
                </a:lnTo>
                <a:lnTo>
                  <a:pt x="184332" y="117585"/>
                </a:lnTo>
                <a:lnTo>
                  <a:pt x="184332" y="119386"/>
                </a:lnTo>
                <a:close/>
                <a:moveTo>
                  <a:pt x="185967" y="120220"/>
                </a:moveTo>
                <a:lnTo>
                  <a:pt x="185133" y="119386"/>
                </a:lnTo>
                <a:lnTo>
                  <a:pt x="185133" y="117585"/>
                </a:lnTo>
                <a:lnTo>
                  <a:pt x="186367" y="118819"/>
                </a:lnTo>
                <a:lnTo>
                  <a:pt x="186667" y="118953"/>
                </a:lnTo>
                <a:lnTo>
                  <a:pt x="188535" y="118953"/>
                </a:lnTo>
                <a:lnTo>
                  <a:pt x="187268" y="120220"/>
                </a:lnTo>
                <a:lnTo>
                  <a:pt x="185967" y="120220"/>
                </a:lnTo>
                <a:close/>
                <a:moveTo>
                  <a:pt x="188502" y="122755"/>
                </a:moveTo>
                <a:lnTo>
                  <a:pt x="187668" y="121955"/>
                </a:lnTo>
                <a:lnTo>
                  <a:pt x="187668" y="120654"/>
                </a:lnTo>
                <a:lnTo>
                  <a:pt x="188969" y="119353"/>
                </a:lnTo>
                <a:lnTo>
                  <a:pt x="188969" y="121421"/>
                </a:lnTo>
                <a:lnTo>
                  <a:pt x="190303" y="122755"/>
                </a:lnTo>
                <a:lnTo>
                  <a:pt x="188502" y="122755"/>
                </a:lnTo>
                <a:close/>
                <a:moveTo>
                  <a:pt x="191437" y="122755"/>
                </a:moveTo>
                <a:lnTo>
                  <a:pt x="189736" y="121088"/>
                </a:lnTo>
                <a:lnTo>
                  <a:pt x="189736" y="119053"/>
                </a:lnTo>
                <a:lnTo>
                  <a:pt x="195473" y="119053"/>
                </a:lnTo>
                <a:lnTo>
                  <a:pt x="199176" y="122755"/>
                </a:lnTo>
                <a:lnTo>
                  <a:pt x="191437" y="122755"/>
                </a:lnTo>
                <a:close/>
                <a:moveTo>
                  <a:pt x="201077" y="122755"/>
                </a:moveTo>
                <a:lnTo>
                  <a:pt x="204813" y="119053"/>
                </a:lnTo>
                <a:lnTo>
                  <a:pt x="210518" y="119053"/>
                </a:lnTo>
                <a:lnTo>
                  <a:pt x="210518" y="121088"/>
                </a:lnTo>
                <a:lnTo>
                  <a:pt x="208850" y="122755"/>
                </a:lnTo>
                <a:lnTo>
                  <a:pt x="201077" y="122755"/>
                </a:lnTo>
                <a:close/>
                <a:moveTo>
                  <a:pt x="211785" y="122755"/>
                </a:moveTo>
                <a:lnTo>
                  <a:pt x="209950" y="122755"/>
                </a:lnTo>
                <a:lnTo>
                  <a:pt x="211318" y="121421"/>
                </a:lnTo>
                <a:lnTo>
                  <a:pt x="211318" y="119353"/>
                </a:lnTo>
                <a:lnTo>
                  <a:pt x="212586" y="120654"/>
                </a:lnTo>
                <a:lnTo>
                  <a:pt x="212586" y="121955"/>
                </a:lnTo>
                <a:close/>
                <a:moveTo>
                  <a:pt x="214320" y="120220"/>
                </a:moveTo>
                <a:lnTo>
                  <a:pt x="213019" y="120220"/>
                </a:lnTo>
                <a:lnTo>
                  <a:pt x="211718" y="118953"/>
                </a:lnTo>
                <a:lnTo>
                  <a:pt x="213620" y="118953"/>
                </a:lnTo>
                <a:lnTo>
                  <a:pt x="213887" y="118819"/>
                </a:lnTo>
                <a:lnTo>
                  <a:pt x="215154" y="117585"/>
                </a:lnTo>
                <a:lnTo>
                  <a:pt x="215154" y="119386"/>
                </a:lnTo>
                <a:close/>
                <a:moveTo>
                  <a:pt x="216755" y="120220"/>
                </a:moveTo>
                <a:lnTo>
                  <a:pt x="215921" y="119386"/>
                </a:lnTo>
                <a:lnTo>
                  <a:pt x="215921" y="117585"/>
                </a:lnTo>
                <a:lnTo>
                  <a:pt x="217156" y="118819"/>
                </a:lnTo>
                <a:lnTo>
                  <a:pt x="217456" y="118953"/>
                </a:lnTo>
                <a:lnTo>
                  <a:pt x="219324" y="118953"/>
                </a:lnTo>
                <a:lnTo>
                  <a:pt x="218056" y="120220"/>
                </a:lnTo>
                <a:lnTo>
                  <a:pt x="216755" y="120220"/>
                </a:lnTo>
                <a:close/>
                <a:moveTo>
                  <a:pt x="219290" y="122755"/>
                </a:moveTo>
                <a:lnTo>
                  <a:pt x="218457" y="121955"/>
                </a:lnTo>
                <a:lnTo>
                  <a:pt x="218457" y="120654"/>
                </a:lnTo>
                <a:lnTo>
                  <a:pt x="219757" y="119353"/>
                </a:lnTo>
                <a:lnTo>
                  <a:pt x="219757" y="121421"/>
                </a:lnTo>
                <a:lnTo>
                  <a:pt x="221092" y="122755"/>
                </a:lnTo>
                <a:lnTo>
                  <a:pt x="219290" y="122755"/>
                </a:lnTo>
                <a:close/>
                <a:moveTo>
                  <a:pt x="222226" y="122755"/>
                </a:moveTo>
                <a:lnTo>
                  <a:pt x="220558" y="121088"/>
                </a:lnTo>
                <a:lnTo>
                  <a:pt x="220558" y="119053"/>
                </a:lnTo>
                <a:lnTo>
                  <a:pt x="226262" y="119053"/>
                </a:lnTo>
                <a:lnTo>
                  <a:pt x="229965" y="122755"/>
                </a:lnTo>
                <a:lnTo>
                  <a:pt x="222226" y="122755"/>
                </a:lnTo>
                <a:close/>
                <a:moveTo>
                  <a:pt x="231866" y="122755"/>
                </a:moveTo>
                <a:lnTo>
                  <a:pt x="235602" y="119053"/>
                </a:lnTo>
                <a:lnTo>
                  <a:pt x="241306" y="119053"/>
                </a:lnTo>
                <a:lnTo>
                  <a:pt x="241306" y="121088"/>
                </a:lnTo>
                <a:lnTo>
                  <a:pt x="239638" y="122755"/>
                </a:lnTo>
                <a:lnTo>
                  <a:pt x="231866" y="122755"/>
                </a:lnTo>
                <a:close/>
                <a:moveTo>
                  <a:pt x="242574" y="122755"/>
                </a:moveTo>
                <a:lnTo>
                  <a:pt x="240739" y="122755"/>
                </a:lnTo>
                <a:lnTo>
                  <a:pt x="242107" y="121421"/>
                </a:lnTo>
                <a:lnTo>
                  <a:pt x="242107" y="119353"/>
                </a:lnTo>
                <a:lnTo>
                  <a:pt x="243408" y="120654"/>
                </a:lnTo>
                <a:lnTo>
                  <a:pt x="243408" y="121955"/>
                </a:lnTo>
                <a:close/>
                <a:moveTo>
                  <a:pt x="245943" y="119420"/>
                </a:moveTo>
                <a:lnTo>
                  <a:pt x="245109" y="120220"/>
                </a:lnTo>
                <a:lnTo>
                  <a:pt x="243808" y="120220"/>
                </a:lnTo>
                <a:lnTo>
                  <a:pt x="242507" y="118953"/>
                </a:lnTo>
                <a:lnTo>
                  <a:pt x="244408" y="118953"/>
                </a:lnTo>
                <a:lnTo>
                  <a:pt x="244675" y="118819"/>
                </a:lnTo>
                <a:lnTo>
                  <a:pt x="245909" y="117585"/>
                </a:lnTo>
                <a:lnTo>
                  <a:pt x="245909" y="119420"/>
                </a:lnTo>
                <a:close/>
                <a:moveTo>
                  <a:pt x="245943" y="116484"/>
                </a:moveTo>
                <a:lnTo>
                  <a:pt x="244242" y="118152"/>
                </a:lnTo>
                <a:lnTo>
                  <a:pt x="242207" y="118152"/>
                </a:lnTo>
                <a:lnTo>
                  <a:pt x="242207" y="112448"/>
                </a:lnTo>
                <a:lnTo>
                  <a:pt x="245943" y="108712"/>
                </a:lnTo>
                <a:close/>
                <a:moveTo>
                  <a:pt x="245943" y="106811"/>
                </a:moveTo>
                <a:lnTo>
                  <a:pt x="242207" y="103108"/>
                </a:lnTo>
                <a:lnTo>
                  <a:pt x="242207" y="97371"/>
                </a:lnTo>
                <a:lnTo>
                  <a:pt x="244242" y="97371"/>
                </a:lnTo>
                <a:lnTo>
                  <a:pt x="245943" y="99072"/>
                </a:lnTo>
                <a:close/>
                <a:moveTo>
                  <a:pt x="245109" y="95302"/>
                </a:moveTo>
                <a:lnTo>
                  <a:pt x="245943" y="96136"/>
                </a:lnTo>
                <a:lnTo>
                  <a:pt x="245943" y="97938"/>
                </a:lnTo>
                <a:lnTo>
                  <a:pt x="244675" y="96703"/>
                </a:lnTo>
                <a:lnTo>
                  <a:pt x="244408" y="96603"/>
                </a:lnTo>
                <a:lnTo>
                  <a:pt x="242507" y="96603"/>
                </a:lnTo>
                <a:lnTo>
                  <a:pt x="243808" y="95302"/>
                </a:lnTo>
                <a:lnTo>
                  <a:pt x="245109" y="95302"/>
                </a:lnTo>
                <a:close/>
                <a:moveTo>
                  <a:pt x="243374" y="93601"/>
                </a:moveTo>
                <a:lnTo>
                  <a:pt x="243374" y="94902"/>
                </a:lnTo>
                <a:lnTo>
                  <a:pt x="242107" y="96170"/>
                </a:lnTo>
                <a:lnTo>
                  <a:pt x="242107" y="94135"/>
                </a:lnTo>
                <a:lnTo>
                  <a:pt x="240739" y="92767"/>
                </a:lnTo>
                <a:lnTo>
                  <a:pt x="242574" y="92767"/>
                </a:lnTo>
                <a:close/>
                <a:moveTo>
                  <a:pt x="242574" y="91967"/>
                </a:moveTo>
                <a:lnTo>
                  <a:pt x="240739" y="91967"/>
                </a:lnTo>
                <a:lnTo>
                  <a:pt x="242107" y="90632"/>
                </a:lnTo>
                <a:lnTo>
                  <a:pt x="242107" y="88564"/>
                </a:lnTo>
                <a:lnTo>
                  <a:pt x="243374" y="89865"/>
                </a:lnTo>
                <a:lnTo>
                  <a:pt x="243374" y="91166"/>
                </a:lnTo>
                <a:close/>
                <a:moveTo>
                  <a:pt x="245943" y="88598"/>
                </a:moveTo>
                <a:lnTo>
                  <a:pt x="245109" y="89432"/>
                </a:lnTo>
                <a:lnTo>
                  <a:pt x="243808" y="89432"/>
                </a:lnTo>
                <a:lnTo>
                  <a:pt x="242507" y="88164"/>
                </a:lnTo>
                <a:lnTo>
                  <a:pt x="244408" y="88164"/>
                </a:lnTo>
                <a:lnTo>
                  <a:pt x="244675" y="88031"/>
                </a:lnTo>
                <a:lnTo>
                  <a:pt x="245909" y="86796"/>
                </a:lnTo>
                <a:lnTo>
                  <a:pt x="245909" y="88598"/>
                </a:lnTo>
                <a:close/>
                <a:moveTo>
                  <a:pt x="245943" y="85696"/>
                </a:moveTo>
                <a:lnTo>
                  <a:pt x="244242" y="87363"/>
                </a:lnTo>
                <a:lnTo>
                  <a:pt x="242207" y="87363"/>
                </a:lnTo>
                <a:lnTo>
                  <a:pt x="242207" y="81659"/>
                </a:lnTo>
                <a:lnTo>
                  <a:pt x="245943" y="77923"/>
                </a:lnTo>
                <a:close/>
                <a:moveTo>
                  <a:pt x="245943" y="76022"/>
                </a:moveTo>
                <a:lnTo>
                  <a:pt x="242207" y="72286"/>
                </a:lnTo>
                <a:lnTo>
                  <a:pt x="242207" y="66582"/>
                </a:lnTo>
                <a:lnTo>
                  <a:pt x="244242" y="66582"/>
                </a:lnTo>
                <a:lnTo>
                  <a:pt x="245943" y="68283"/>
                </a:lnTo>
                <a:close/>
                <a:moveTo>
                  <a:pt x="245109" y="64514"/>
                </a:moveTo>
                <a:lnTo>
                  <a:pt x="245943" y="65348"/>
                </a:lnTo>
                <a:lnTo>
                  <a:pt x="245943" y="67149"/>
                </a:lnTo>
                <a:lnTo>
                  <a:pt x="244675" y="65915"/>
                </a:lnTo>
                <a:lnTo>
                  <a:pt x="244408" y="65781"/>
                </a:lnTo>
                <a:lnTo>
                  <a:pt x="242507" y="65781"/>
                </a:lnTo>
                <a:lnTo>
                  <a:pt x="243808" y="64514"/>
                </a:lnTo>
                <a:lnTo>
                  <a:pt x="245109" y="64514"/>
                </a:lnTo>
                <a:close/>
                <a:moveTo>
                  <a:pt x="243374" y="62779"/>
                </a:moveTo>
                <a:lnTo>
                  <a:pt x="243374" y="64080"/>
                </a:lnTo>
                <a:lnTo>
                  <a:pt x="242107" y="65381"/>
                </a:lnTo>
                <a:lnTo>
                  <a:pt x="242107" y="63313"/>
                </a:lnTo>
                <a:lnTo>
                  <a:pt x="240739" y="61979"/>
                </a:lnTo>
                <a:lnTo>
                  <a:pt x="242574" y="61979"/>
                </a:lnTo>
                <a:close/>
                <a:moveTo>
                  <a:pt x="242574" y="61178"/>
                </a:moveTo>
                <a:lnTo>
                  <a:pt x="240739" y="61178"/>
                </a:lnTo>
                <a:lnTo>
                  <a:pt x="242107" y="59844"/>
                </a:lnTo>
                <a:lnTo>
                  <a:pt x="242107" y="57776"/>
                </a:lnTo>
                <a:lnTo>
                  <a:pt x="243374" y="59077"/>
                </a:lnTo>
                <a:lnTo>
                  <a:pt x="243374" y="60377"/>
                </a:lnTo>
                <a:close/>
                <a:moveTo>
                  <a:pt x="245943" y="57809"/>
                </a:moveTo>
                <a:lnTo>
                  <a:pt x="245109" y="58643"/>
                </a:lnTo>
                <a:lnTo>
                  <a:pt x="243808" y="58643"/>
                </a:lnTo>
                <a:lnTo>
                  <a:pt x="242507" y="57375"/>
                </a:lnTo>
                <a:lnTo>
                  <a:pt x="244408" y="57375"/>
                </a:lnTo>
                <a:lnTo>
                  <a:pt x="244675" y="57242"/>
                </a:lnTo>
                <a:lnTo>
                  <a:pt x="245909" y="56008"/>
                </a:lnTo>
                <a:lnTo>
                  <a:pt x="245909" y="57809"/>
                </a:lnTo>
                <a:close/>
                <a:moveTo>
                  <a:pt x="245943" y="54874"/>
                </a:moveTo>
                <a:lnTo>
                  <a:pt x="244242" y="56575"/>
                </a:lnTo>
                <a:lnTo>
                  <a:pt x="242207" y="56575"/>
                </a:lnTo>
                <a:lnTo>
                  <a:pt x="242207" y="50871"/>
                </a:lnTo>
                <a:lnTo>
                  <a:pt x="245943" y="47135"/>
                </a:lnTo>
                <a:close/>
                <a:moveTo>
                  <a:pt x="245943" y="45233"/>
                </a:moveTo>
                <a:lnTo>
                  <a:pt x="242207" y="41497"/>
                </a:lnTo>
                <a:lnTo>
                  <a:pt x="242207" y="35793"/>
                </a:lnTo>
                <a:lnTo>
                  <a:pt x="244242" y="35793"/>
                </a:lnTo>
                <a:lnTo>
                  <a:pt x="245943" y="37461"/>
                </a:lnTo>
                <a:close/>
                <a:moveTo>
                  <a:pt x="245109" y="33725"/>
                </a:moveTo>
                <a:lnTo>
                  <a:pt x="245943" y="34559"/>
                </a:lnTo>
                <a:lnTo>
                  <a:pt x="245943" y="36360"/>
                </a:lnTo>
                <a:lnTo>
                  <a:pt x="244675" y="35126"/>
                </a:lnTo>
                <a:lnTo>
                  <a:pt x="244408" y="34993"/>
                </a:lnTo>
                <a:lnTo>
                  <a:pt x="242507" y="34993"/>
                </a:lnTo>
                <a:lnTo>
                  <a:pt x="243808" y="33725"/>
                </a:lnTo>
                <a:lnTo>
                  <a:pt x="245109" y="33725"/>
                </a:lnTo>
                <a:close/>
                <a:moveTo>
                  <a:pt x="243374" y="31990"/>
                </a:moveTo>
                <a:lnTo>
                  <a:pt x="243374" y="33291"/>
                </a:lnTo>
                <a:lnTo>
                  <a:pt x="242107" y="34592"/>
                </a:lnTo>
                <a:lnTo>
                  <a:pt x="242107" y="32524"/>
                </a:lnTo>
                <a:lnTo>
                  <a:pt x="240739" y="31190"/>
                </a:lnTo>
                <a:lnTo>
                  <a:pt x="242574" y="31190"/>
                </a:lnTo>
                <a:close/>
                <a:moveTo>
                  <a:pt x="242574" y="30389"/>
                </a:moveTo>
                <a:lnTo>
                  <a:pt x="240739" y="30389"/>
                </a:lnTo>
                <a:lnTo>
                  <a:pt x="242107" y="29055"/>
                </a:lnTo>
                <a:lnTo>
                  <a:pt x="242107" y="26987"/>
                </a:lnTo>
                <a:lnTo>
                  <a:pt x="243374" y="28254"/>
                </a:lnTo>
                <a:lnTo>
                  <a:pt x="243374" y="29555"/>
                </a:lnTo>
                <a:close/>
                <a:moveTo>
                  <a:pt x="245943" y="27020"/>
                </a:moveTo>
                <a:lnTo>
                  <a:pt x="245109" y="27854"/>
                </a:lnTo>
                <a:lnTo>
                  <a:pt x="243808" y="27854"/>
                </a:lnTo>
                <a:lnTo>
                  <a:pt x="242507" y="26553"/>
                </a:lnTo>
                <a:lnTo>
                  <a:pt x="244408" y="26553"/>
                </a:lnTo>
                <a:lnTo>
                  <a:pt x="244675" y="26453"/>
                </a:lnTo>
                <a:lnTo>
                  <a:pt x="245909" y="25219"/>
                </a:lnTo>
                <a:lnTo>
                  <a:pt x="245909" y="27020"/>
                </a:lnTo>
                <a:close/>
                <a:moveTo>
                  <a:pt x="245943" y="24085"/>
                </a:moveTo>
                <a:lnTo>
                  <a:pt x="244242" y="25786"/>
                </a:lnTo>
                <a:lnTo>
                  <a:pt x="242207" y="25786"/>
                </a:lnTo>
                <a:lnTo>
                  <a:pt x="242207" y="20049"/>
                </a:lnTo>
                <a:lnTo>
                  <a:pt x="245943" y="16346"/>
                </a:lnTo>
                <a:close/>
                <a:moveTo>
                  <a:pt x="245943" y="14445"/>
                </a:moveTo>
                <a:lnTo>
                  <a:pt x="242207" y="10709"/>
                </a:lnTo>
                <a:lnTo>
                  <a:pt x="242207" y="5004"/>
                </a:lnTo>
                <a:lnTo>
                  <a:pt x="244242" y="5004"/>
                </a:lnTo>
                <a:lnTo>
                  <a:pt x="245943" y="6672"/>
                </a:lnTo>
                <a:close/>
                <a:moveTo>
                  <a:pt x="245943" y="5572"/>
                </a:moveTo>
                <a:lnTo>
                  <a:pt x="244675" y="4337"/>
                </a:lnTo>
                <a:lnTo>
                  <a:pt x="244408" y="4204"/>
                </a:lnTo>
                <a:lnTo>
                  <a:pt x="242507" y="4204"/>
                </a:lnTo>
                <a:lnTo>
                  <a:pt x="243808" y="2936"/>
                </a:lnTo>
                <a:lnTo>
                  <a:pt x="245109" y="2936"/>
                </a:lnTo>
                <a:lnTo>
                  <a:pt x="245943" y="3737"/>
                </a:lnTo>
                <a:lnTo>
                  <a:pt x="245943" y="5572"/>
                </a:lnTo>
                <a:close/>
              </a:path>
            </a:pathLst>
          </a:custGeom>
          <a:solidFill>
            <a:srgbClr val="594129">
              <a:alpha val="51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15" name="Google Shape;115;p11"/>
          <p:cNvGrpSpPr/>
          <p:nvPr/>
        </p:nvGrpSpPr>
        <p:grpSpPr>
          <a:xfrm>
            <a:off x="10453035" y="-1"/>
            <a:ext cx="1739036" cy="1741748"/>
            <a:chOff x="7839776" y="-1"/>
            <a:chExt cx="1304277" cy="1306311"/>
          </a:xfrm>
        </p:grpSpPr>
        <p:sp>
          <p:nvSpPr>
            <p:cNvPr id="116" name="Google Shape;116;p11"/>
            <p:cNvSpPr/>
            <p:nvPr/>
          </p:nvSpPr>
          <p:spPr>
            <a:xfrm>
              <a:off x="849192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839776" y="-1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8491926" y="6531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9" name="Google Shape;119;p11"/>
          <p:cNvGrpSpPr/>
          <p:nvPr/>
        </p:nvGrpSpPr>
        <p:grpSpPr>
          <a:xfrm>
            <a:off x="2" y="5116266"/>
            <a:ext cx="1739036" cy="1741748"/>
            <a:chOff x="1" y="3837199"/>
            <a:chExt cx="1304277" cy="1306311"/>
          </a:xfrm>
        </p:grpSpPr>
        <p:sp>
          <p:nvSpPr>
            <p:cNvPr id="120" name="Google Shape;120;p11"/>
            <p:cNvSpPr/>
            <p:nvPr/>
          </p:nvSpPr>
          <p:spPr>
            <a:xfrm rot="10800000">
              <a:off x="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1"/>
            <p:cNvSpPr/>
            <p:nvPr/>
          </p:nvSpPr>
          <p:spPr>
            <a:xfrm rot="10800000">
              <a:off x="652151" y="449034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11"/>
            <p:cNvSpPr/>
            <p:nvPr/>
          </p:nvSpPr>
          <p:spPr>
            <a:xfrm rot="10800000">
              <a:off x="1" y="3837199"/>
              <a:ext cx="652127" cy="653161"/>
            </a:xfrm>
            <a:custGeom>
              <a:avLst/>
              <a:gdLst/>
              <a:ahLst/>
              <a:cxnLst/>
              <a:rect l="l" t="t" r="r" b="b"/>
              <a:pathLst>
                <a:path w="147540" h="147774" extrusionOk="0">
                  <a:moveTo>
                    <a:pt x="146839" y="72352"/>
                  </a:moveTo>
                  <a:lnTo>
                    <a:pt x="126624" y="52105"/>
                  </a:lnTo>
                  <a:lnTo>
                    <a:pt x="126624" y="23517"/>
                  </a:lnTo>
                  <a:cubicBezTo>
                    <a:pt x="126624" y="22217"/>
                    <a:pt x="125557" y="21149"/>
                    <a:pt x="124256" y="21149"/>
                  </a:cubicBezTo>
                  <a:lnTo>
                    <a:pt x="95669" y="21149"/>
                  </a:lnTo>
                  <a:lnTo>
                    <a:pt x="75454" y="935"/>
                  </a:lnTo>
                  <a:cubicBezTo>
                    <a:pt x="74520" y="1"/>
                    <a:pt x="73019" y="1"/>
                    <a:pt x="72119" y="935"/>
                  </a:cubicBezTo>
                  <a:lnTo>
                    <a:pt x="51871" y="21149"/>
                  </a:lnTo>
                  <a:lnTo>
                    <a:pt x="23284" y="21149"/>
                  </a:lnTo>
                  <a:cubicBezTo>
                    <a:pt x="21983" y="21149"/>
                    <a:pt x="20915" y="22217"/>
                    <a:pt x="20915" y="23517"/>
                  </a:cubicBezTo>
                  <a:lnTo>
                    <a:pt x="20915" y="52105"/>
                  </a:lnTo>
                  <a:lnTo>
                    <a:pt x="701" y="72319"/>
                  </a:lnTo>
                  <a:cubicBezTo>
                    <a:pt x="267" y="72786"/>
                    <a:pt x="0" y="73386"/>
                    <a:pt x="0" y="73987"/>
                  </a:cubicBezTo>
                  <a:cubicBezTo>
                    <a:pt x="0" y="74621"/>
                    <a:pt x="267" y="75221"/>
                    <a:pt x="701" y="75655"/>
                  </a:cubicBezTo>
                  <a:lnTo>
                    <a:pt x="20915" y="95903"/>
                  </a:lnTo>
                  <a:lnTo>
                    <a:pt x="20915" y="124490"/>
                  </a:lnTo>
                  <a:cubicBezTo>
                    <a:pt x="20915" y="125791"/>
                    <a:pt x="21983" y="126858"/>
                    <a:pt x="23284" y="126858"/>
                  </a:cubicBezTo>
                  <a:lnTo>
                    <a:pt x="51871" y="126858"/>
                  </a:lnTo>
                  <a:lnTo>
                    <a:pt x="72119" y="147073"/>
                  </a:lnTo>
                  <a:cubicBezTo>
                    <a:pt x="72552" y="147506"/>
                    <a:pt x="73153" y="147773"/>
                    <a:pt x="73786" y="147773"/>
                  </a:cubicBezTo>
                  <a:cubicBezTo>
                    <a:pt x="74387" y="147773"/>
                    <a:pt x="74987" y="147506"/>
                    <a:pt x="75421" y="147073"/>
                  </a:cubicBezTo>
                  <a:lnTo>
                    <a:pt x="95669" y="126858"/>
                  </a:lnTo>
                  <a:lnTo>
                    <a:pt x="124256" y="126858"/>
                  </a:lnTo>
                  <a:cubicBezTo>
                    <a:pt x="125557" y="126858"/>
                    <a:pt x="126624" y="125791"/>
                    <a:pt x="126624" y="124490"/>
                  </a:cubicBezTo>
                  <a:lnTo>
                    <a:pt x="126624" y="95903"/>
                  </a:lnTo>
                  <a:lnTo>
                    <a:pt x="146839" y="75655"/>
                  </a:lnTo>
                  <a:cubicBezTo>
                    <a:pt x="147272" y="75221"/>
                    <a:pt x="147539" y="74621"/>
                    <a:pt x="147539" y="73987"/>
                  </a:cubicBezTo>
                  <a:cubicBezTo>
                    <a:pt x="147539" y="73386"/>
                    <a:pt x="147306" y="72786"/>
                    <a:pt x="146839" y="72352"/>
                  </a:cubicBezTo>
                  <a:close/>
                  <a:moveTo>
                    <a:pt x="122621" y="93267"/>
                  </a:moveTo>
                  <a:cubicBezTo>
                    <a:pt x="122154" y="93701"/>
                    <a:pt x="121921" y="94301"/>
                    <a:pt x="121921" y="94935"/>
                  </a:cubicBezTo>
                  <a:lnTo>
                    <a:pt x="121921" y="122155"/>
                  </a:lnTo>
                  <a:lnTo>
                    <a:pt x="94701" y="122155"/>
                  </a:lnTo>
                  <a:cubicBezTo>
                    <a:pt x="94068" y="122155"/>
                    <a:pt x="93467" y="122388"/>
                    <a:pt x="93034" y="122822"/>
                  </a:cubicBezTo>
                  <a:lnTo>
                    <a:pt x="73786" y="142102"/>
                  </a:lnTo>
                  <a:lnTo>
                    <a:pt x="54506" y="122855"/>
                  </a:lnTo>
                  <a:cubicBezTo>
                    <a:pt x="54072" y="122388"/>
                    <a:pt x="53472" y="122155"/>
                    <a:pt x="52838" y="122155"/>
                  </a:cubicBezTo>
                  <a:lnTo>
                    <a:pt x="25619" y="122155"/>
                  </a:lnTo>
                  <a:lnTo>
                    <a:pt x="25619" y="94935"/>
                  </a:lnTo>
                  <a:cubicBezTo>
                    <a:pt x="25619" y="94301"/>
                    <a:pt x="25385" y="93701"/>
                    <a:pt x="24952" y="93267"/>
                  </a:cubicBezTo>
                  <a:lnTo>
                    <a:pt x="5671" y="74020"/>
                  </a:lnTo>
                  <a:lnTo>
                    <a:pt x="24952" y="54740"/>
                  </a:lnTo>
                  <a:cubicBezTo>
                    <a:pt x="25385" y="54306"/>
                    <a:pt x="25619" y="53706"/>
                    <a:pt x="25619" y="53105"/>
                  </a:cubicBezTo>
                  <a:lnTo>
                    <a:pt x="25619" y="25852"/>
                  </a:lnTo>
                  <a:lnTo>
                    <a:pt x="52838" y="25852"/>
                  </a:lnTo>
                  <a:cubicBezTo>
                    <a:pt x="53472" y="25852"/>
                    <a:pt x="54072" y="25619"/>
                    <a:pt x="54506" y="25185"/>
                  </a:cubicBezTo>
                  <a:lnTo>
                    <a:pt x="73786" y="5905"/>
                  </a:lnTo>
                  <a:lnTo>
                    <a:pt x="93034" y="25185"/>
                  </a:lnTo>
                  <a:cubicBezTo>
                    <a:pt x="93467" y="25619"/>
                    <a:pt x="94068" y="25852"/>
                    <a:pt x="94701" y="25852"/>
                  </a:cubicBezTo>
                  <a:lnTo>
                    <a:pt x="121921" y="25852"/>
                  </a:lnTo>
                  <a:lnTo>
                    <a:pt x="121921" y="53072"/>
                  </a:lnTo>
                  <a:cubicBezTo>
                    <a:pt x="121921" y="53706"/>
                    <a:pt x="122154" y="54306"/>
                    <a:pt x="122588" y="54740"/>
                  </a:cubicBezTo>
                  <a:lnTo>
                    <a:pt x="141868" y="73987"/>
                  </a:lnTo>
                  <a:close/>
                </a:path>
              </a:pathLst>
            </a:custGeom>
            <a:solidFill>
              <a:srgbClr val="95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3" name="Google Shape;123;p11"/>
          <p:cNvSpPr txBox="1">
            <a:spLocks noGrp="1"/>
          </p:cNvSpPr>
          <p:nvPr>
            <p:ph type="title" hasCustomPrompt="1"/>
          </p:nvPr>
        </p:nvSpPr>
        <p:spPr>
          <a:xfrm>
            <a:off x="2175800" y="2539033"/>
            <a:ext cx="7840400" cy="11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4" name="Google Shape;124;p11"/>
          <p:cNvSpPr txBox="1">
            <a:spLocks noGrp="1"/>
          </p:cNvSpPr>
          <p:nvPr>
            <p:ph type="body" idx="1"/>
          </p:nvPr>
        </p:nvSpPr>
        <p:spPr>
          <a:xfrm>
            <a:off x="2176200" y="3833408"/>
            <a:ext cx="7839600" cy="2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17219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2633"/>
            <a:ext cx="10272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Redressed"/>
              <a:buNone/>
              <a:defRPr sz="2500" b="1">
                <a:solidFill>
                  <a:schemeClr val="lt2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2241633"/>
            <a:ext cx="10272000" cy="3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●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○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■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●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○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■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●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○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ivvic"/>
              <a:buChar char="■"/>
              <a:defRPr>
                <a:solidFill>
                  <a:schemeClr val="accent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86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74" name="Google Shape;374;p29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163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A19122-64F1-4AEA-8155-E6C5FAC3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1569" y="2171553"/>
            <a:ext cx="6948862" cy="1878994"/>
          </a:xfrm>
        </p:spPr>
        <p:txBody>
          <a:bodyPr/>
          <a:lstStyle/>
          <a:p>
            <a:r>
              <a:rPr lang="cs-CZ" sz="4800" dirty="0">
                <a:solidFill>
                  <a:schemeClr val="accent1"/>
                </a:solidFill>
              </a:rPr>
              <a:t>PÁD KONSTANTINOPOLE</a:t>
            </a:r>
            <a:br>
              <a:rPr lang="cs-CZ" sz="4800" dirty="0">
                <a:solidFill>
                  <a:schemeClr val="accent1"/>
                </a:solidFill>
              </a:rPr>
            </a:br>
            <a:r>
              <a:rPr lang="cs-CZ" sz="4800" dirty="0">
                <a:solidFill>
                  <a:schemeClr val="accent1"/>
                </a:solidFill>
              </a:rPr>
              <a:t>ZROD ISTANBULU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629673-F1E8-42FC-A53A-7C516DA2F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5675" y="4050547"/>
            <a:ext cx="2345290" cy="588127"/>
          </a:xfrm>
        </p:spPr>
        <p:txBody>
          <a:bodyPr/>
          <a:lstStyle/>
          <a:p>
            <a:r>
              <a:rPr lang="cs-CZ" sz="2400" dirty="0"/>
              <a:t>Martin Novotný</a:t>
            </a:r>
          </a:p>
        </p:txBody>
      </p:sp>
    </p:spTree>
    <p:extLst>
      <p:ext uri="{BB962C8B-B14F-4D97-AF65-F5344CB8AC3E}">
        <p14:creationId xmlns:p14="http://schemas.microsoft.com/office/powerpoint/2010/main" val="418991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80. letech 14. století započala expanze hlouběji do Balkánského poloostrova — roku 1385 Osmané dobyli </a:t>
            </a:r>
            <a:r>
              <a:rPr lang="cs-CZ" sz="2800" i="1" dirty="0"/>
              <a:t>Sofii</a:t>
            </a:r>
            <a:r>
              <a:rPr lang="cs-CZ" sz="2800" dirty="0"/>
              <a:t>, v roce 1386 pak </a:t>
            </a:r>
            <a:r>
              <a:rPr lang="cs-CZ" sz="2800" i="1" dirty="0"/>
              <a:t>Larisu </a:t>
            </a:r>
            <a:r>
              <a:rPr lang="cs-CZ" sz="2800" dirty="0"/>
              <a:t>a </a:t>
            </a:r>
            <a:r>
              <a:rPr lang="cs-CZ" sz="2800" i="1" dirty="0"/>
              <a:t>Niš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Srbský princ </a:t>
            </a:r>
            <a:r>
              <a:rPr lang="cs-CZ" sz="2800" b="1" dirty="0"/>
              <a:t>Lazar </a:t>
            </a:r>
            <a:r>
              <a:rPr lang="cs-CZ" sz="2800" dirty="0"/>
              <a:t>spolu s bosenským králem </a:t>
            </a:r>
            <a:r>
              <a:rPr lang="cs-CZ" sz="2800" b="1" dirty="0"/>
              <a:t>Tvrtkem </a:t>
            </a:r>
            <a:r>
              <a:rPr lang="cs-CZ" sz="2800" dirty="0"/>
              <a:t>podnikli v roce 1388 povstání proti osmanské nadvládě, jejich vojska ale byla 15. června následujícího roku poražena v bitvě na </a:t>
            </a:r>
            <a:r>
              <a:rPr lang="cs-CZ" sz="2800" i="1" dirty="0"/>
              <a:t>Kosově poli</a:t>
            </a:r>
            <a:r>
              <a:rPr lang="cs-CZ" sz="2800" dirty="0"/>
              <a:t>, která skončila popravou srbského šlechtice, ale i smrtí sultána, který byl během této události zavražděn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První sultán</a:t>
            </a:r>
          </a:p>
        </p:txBody>
      </p:sp>
    </p:spTree>
    <p:extLst>
      <p:ext uri="{BB962C8B-B14F-4D97-AF65-F5344CB8AC3E}">
        <p14:creationId xmlns:p14="http://schemas.microsoft.com/office/powerpoint/2010/main" val="406975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Území pod kontrolou Osmanské říše v době Murada I.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První sultán</a:t>
            </a:r>
          </a:p>
        </p:txBody>
      </p:sp>
      <p:pic>
        <p:nvPicPr>
          <p:cNvPr id="3" name="Obrázek 2" descr="Obsah obrázku dort, narozeniny, kousek, zdobené&#10;&#10;Popis byl vytvořen automaticky">
            <a:extLst>
              <a:ext uri="{FF2B5EF4-FFF2-40B4-BE49-F238E27FC236}">
                <a16:creationId xmlns:a16="http://schemas.microsoft.com/office/drawing/2014/main" id="{F13E04D8-9DEF-462C-9169-DEDA412DE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47" y="2613647"/>
            <a:ext cx="7936706" cy="41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94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dirty="0"/>
              <a:t>Bayezid </a:t>
            </a:r>
            <a:r>
              <a:rPr lang="cs-CZ" sz="2800" dirty="0"/>
              <a:t>strávil prvních několik let své vlády podrobováním emírů střední Anatolie, což vyvolávalo dojem, že nezasáhne v případě útoku na dunajská území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 konsolidaci Anatolie se obrátil zpět k Evropě a nepřátele reprezentované valašským knížetem </a:t>
            </a:r>
            <a:r>
              <a:rPr lang="cs-CZ" sz="2800" b="1" dirty="0"/>
              <a:t>Mirceou</a:t>
            </a:r>
            <a:r>
              <a:rPr lang="cs-CZ" sz="2800" dirty="0"/>
              <a:t> a bulharským carem </a:t>
            </a:r>
            <a:r>
              <a:rPr lang="cs-CZ" sz="2800" b="1" dirty="0"/>
              <a:t>Ivanem Šišmanem </a:t>
            </a:r>
            <a:r>
              <a:rPr lang="cs-CZ" sz="2800" dirty="0"/>
              <a:t>porazil — dobyl </a:t>
            </a:r>
            <a:r>
              <a:rPr lang="cs-CZ" sz="2800" i="1" dirty="0"/>
              <a:t>Velké Trnovo, </a:t>
            </a:r>
            <a:r>
              <a:rPr lang="cs-CZ" sz="2800" dirty="0"/>
              <a:t>Mirceu zatlačil zpět do Valašska a cara Ivana do </a:t>
            </a:r>
            <a:r>
              <a:rPr lang="cs-CZ" sz="2800" i="1" dirty="0"/>
              <a:t>Nikopole</a:t>
            </a:r>
            <a:r>
              <a:rPr lang="cs-CZ" sz="2800" dirty="0"/>
              <a:t>, kde jej dva roky nato nechal popravit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zimě 1394 pod jeho vedením Osmané poprvé oblehli </a:t>
            </a:r>
            <a:r>
              <a:rPr lang="cs-CZ" sz="2800" i="1" dirty="0"/>
              <a:t>Konstantinopol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Blesk</a:t>
            </a:r>
          </a:p>
        </p:txBody>
      </p:sp>
    </p:spTree>
    <p:extLst>
      <p:ext uri="{BB962C8B-B14F-4D97-AF65-F5344CB8AC3E}">
        <p14:creationId xmlns:p14="http://schemas.microsoft.com/office/powerpoint/2010/main" val="13603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Obléhání přerušil pochod křižáckého vojska uherského krále </a:t>
            </a:r>
            <a:r>
              <a:rPr lang="cs-CZ" sz="2800" b="1" dirty="0"/>
              <a:t>Zikmunda Lucemburského </a:t>
            </a:r>
            <a:r>
              <a:rPr lang="cs-CZ" sz="2800" dirty="0"/>
              <a:t>na </a:t>
            </a:r>
            <a:r>
              <a:rPr lang="cs-CZ" sz="2800" i="1" dirty="0"/>
              <a:t>Nikopol</a:t>
            </a:r>
            <a:r>
              <a:rPr lang="cs-CZ" sz="2800" dirty="0"/>
              <a:t>, kde se utkalo s Bayezidovou armádou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Francouzská část jednotek nevěřila zprávám o tom, že by sultán dokázal zvednout obležení a napochodovat ke křižákům tak rychle — tak učinil, a 25. září 1396 křesťany porazil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Z významných osobností dokázal uniknout jen Zikmund, zbytek byl zajat či popraven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Blesk</a:t>
            </a:r>
          </a:p>
        </p:txBody>
      </p:sp>
    </p:spTree>
    <p:extLst>
      <p:ext uri="{BB962C8B-B14F-4D97-AF65-F5344CB8AC3E}">
        <p14:creationId xmlns:p14="http://schemas.microsoft.com/office/powerpoint/2010/main" val="216604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této době začal u východních hranic říše působit daleko nebezpečnější nepřítel, syn </a:t>
            </a:r>
            <a:r>
              <a:rPr lang="cs-CZ" sz="2800" b="1" dirty="0"/>
              <a:t>Čingischánova </a:t>
            </a:r>
            <a:r>
              <a:rPr lang="cs-CZ" sz="2800" dirty="0"/>
              <a:t>vnuka </a:t>
            </a:r>
            <a:r>
              <a:rPr lang="cs-CZ" sz="2800" b="1" dirty="0"/>
              <a:t>Čagataje</a:t>
            </a:r>
            <a:r>
              <a:rPr lang="cs-CZ" sz="2800" dirty="0"/>
              <a:t>, středoasijský chán </a:t>
            </a:r>
            <a:r>
              <a:rPr lang="cs-CZ" sz="2800" b="1" dirty="0"/>
              <a:t>Timur Lenk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Sultán se s chánem střetl u </a:t>
            </a:r>
            <a:r>
              <a:rPr lang="cs-CZ" sz="2800" i="1" dirty="0"/>
              <a:t>Ankary </a:t>
            </a:r>
            <a:r>
              <a:rPr lang="cs-CZ" sz="2800" dirty="0"/>
              <a:t>v roce 1402, kde byl poražen a následně zajat spolu se svým synem </a:t>
            </a:r>
            <a:r>
              <a:rPr lang="cs-CZ" sz="2800" b="1" dirty="0"/>
              <a:t>Musou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Jeho smrt znamenala konec celistvosti říše a jedenáct let trvající interregnum a spory o trůn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Blesk</a:t>
            </a:r>
          </a:p>
        </p:txBody>
      </p:sp>
    </p:spTree>
    <p:extLst>
      <p:ext uri="{BB962C8B-B14F-4D97-AF65-F5344CB8AC3E}">
        <p14:creationId xmlns:p14="http://schemas.microsoft.com/office/powerpoint/2010/main" val="220577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Území před</a:t>
            </a:r>
          </a:p>
          <a:p>
            <a:pPr marL="139700" indent="0" algn="l">
              <a:buSzPct val="95000"/>
            </a:pPr>
            <a:r>
              <a:rPr lang="cs-CZ" sz="2800" dirty="0"/>
              <a:t>zajetím Bayezida</a:t>
            </a:r>
          </a:p>
          <a:p>
            <a:pPr marL="139700" indent="0" algn="l">
              <a:buSzPct val="95000"/>
            </a:pPr>
            <a:r>
              <a:rPr lang="cs-CZ" sz="2800" dirty="0"/>
              <a:t>v roce 1402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Blesk</a:t>
            </a: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EF34E109-5FDE-4896-B82A-A96A7667A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38" y="2029245"/>
            <a:ext cx="6727036" cy="392472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2325582-F329-4982-960F-D3904FAB8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9" y="3575407"/>
            <a:ext cx="3600793" cy="19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0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dirty="0"/>
              <a:t>Süleyman </a:t>
            </a:r>
            <a:r>
              <a:rPr lang="cs-CZ" sz="2800" dirty="0"/>
              <a:t>uprchl s velkovezírem za pomoci </a:t>
            </a:r>
            <a:r>
              <a:rPr lang="cs-CZ" sz="2800" b="1" dirty="0"/>
              <a:t>Štěpána Lazareviće </a:t>
            </a:r>
            <a:r>
              <a:rPr lang="cs-CZ" sz="2800" dirty="0"/>
              <a:t>a janovských námořníků do Rumelie a ovládl evropské državy sultanátu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i="0" dirty="0">
                <a:effectLst/>
              </a:rPr>
              <a:t>İsa </a:t>
            </a:r>
            <a:r>
              <a:rPr lang="cs-CZ" sz="2800" i="0" dirty="0">
                <a:effectLst/>
              </a:rPr>
              <a:t>s Timurovým požehnáním vládl v </a:t>
            </a:r>
            <a:r>
              <a:rPr lang="cs-CZ" sz="2800" i="1" dirty="0">
                <a:effectLst/>
              </a:rPr>
              <a:t>Burse</a:t>
            </a:r>
            <a:r>
              <a:rPr lang="cs-CZ" sz="2800" dirty="0">
                <a:effectLst/>
              </a:rPr>
              <a:t>, </a:t>
            </a:r>
            <a:r>
              <a:rPr lang="cs-CZ" sz="2800" b="1" dirty="0"/>
              <a:t>Mehmed </a:t>
            </a:r>
            <a:r>
              <a:rPr lang="cs-CZ" sz="2800" dirty="0"/>
              <a:t>v </a:t>
            </a:r>
            <a:r>
              <a:rPr lang="cs-CZ" sz="2800" i="1" dirty="0"/>
              <a:t>Amasyi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Rozklad říše byl symbolicky dovršen smrtí Bayezida při cestě timurovského vojska zpět do Sýrie v roce 1403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dirty="0"/>
              <a:t>Musa</a:t>
            </a:r>
            <a:r>
              <a:rPr lang="cs-CZ" sz="2800" dirty="0"/>
              <a:t> byl později propuštěn, zřejmě s cílem zasít další zmatek do nástupnického boje mezi bratry</a:t>
            </a:r>
            <a:endParaRPr lang="cs-CZ" sz="2800" b="1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Interregnum</a:t>
            </a:r>
          </a:p>
        </p:txBody>
      </p:sp>
    </p:spTree>
    <p:extLst>
      <p:ext uri="{BB962C8B-B14F-4D97-AF65-F5344CB8AC3E}">
        <p14:creationId xmlns:p14="http://schemas.microsoft.com/office/powerpoint/2010/main" val="321608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Jako první z bojů vypadl </a:t>
            </a:r>
            <a:r>
              <a:rPr lang="cs-CZ" sz="2800" i="0" dirty="0">
                <a:effectLst/>
              </a:rPr>
              <a:t>İsa, kterého vyřadil Mehmed během konfliktů o nadvládu v Anatolii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Süleyman byl v Evropě poražen </a:t>
            </a:r>
            <a:r>
              <a:rPr lang="cs-CZ" sz="2800" dirty="0" err="1"/>
              <a:t>Musou</a:t>
            </a:r>
            <a:r>
              <a:rPr lang="cs-CZ" sz="2800" dirty="0"/>
              <a:t>, toho zase sesadil Mehmed za pomoci Lazareviće a císaře </a:t>
            </a:r>
            <a:r>
              <a:rPr lang="cs-CZ" sz="2800" b="1" dirty="0"/>
              <a:t>Manuela II.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Definitivním vítězem sporů o trůn se tedy v roce 1413 stal poslední zbývající bratr </a:t>
            </a:r>
            <a:r>
              <a:rPr lang="cs-CZ" sz="2800" b="1" dirty="0"/>
              <a:t>Mehmed I.</a:t>
            </a:r>
            <a:r>
              <a:rPr lang="cs-CZ" sz="2800" dirty="0"/>
              <a:t>, kterého po zbytek vlády čekala konsolidace a dobývání ztracených území, včetně konfliktu s údajným pátým synem Bayezida, </a:t>
            </a:r>
            <a:r>
              <a:rPr lang="cs-CZ" sz="2800" b="1" dirty="0"/>
              <a:t>Mustafou</a:t>
            </a:r>
          </a:p>
          <a:p>
            <a:pPr marL="139700" indent="0" algn="l">
              <a:buSzPct val="95000"/>
            </a:pPr>
            <a:endParaRPr lang="cs-CZ" sz="2800" b="1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Znovusjednocení</a:t>
            </a:r>
          </a:p>
        </p:txBody>
      </p:sp>
    </p:spTree>
    <p:extLst>
      <p:ext uri="{BB962C8B-B14F-4D97-AF65-F5344CB8AC3E}">
        <p14:creationId xmlns:p14="http://schemas.microsoft.com/office/powerpoint/2010/main" val="83873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Následník </a:t>
            </a:r>
            <a:r>
              <a:rPr lang="cs-CZ" sz="2800" b="1" dirty="0"/>
              <a:t>Murad II. </a:t>
            </a:r>
            <a:r>
              <a:rPr lang="cs-CZ" sz="2800" dirty="0"/>
              <a:t>po předčasné smrti svého otce musel o trůn bojovat jak se svými bratry, tak s přeživším strýcem Mustafou, nyní podporovaným samotnou Byzancí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Mustafa byl poražen, zajat a na konci roku 1422 popraven — podobný osud čekal na Muradova mladšího bratra stejného jména, kterého při nejbližší příležitosti taktéž popravil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Během této kampaně oblehl </a:t>
            </a:r>
            <a:r>
              <a:rPr lang="cs-CZ" sz="2800" i="1" dirty="0"/>
              <a:t>Konstantinopol</a:t>
            </a:r>
            <a:r>
              <a:rPr lang="cs-CZ" sz="2800" dirty="0"/>
              <a:t> a dohodou z roku 1424 si vynutil obnovení tributární závislosti říše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Sultanát do roku 1451</a:t>
            </a:r>
          </a:p>
        </p:txBody>
      </p:sp>
    </p:spTree>
    <p:extLst>
      <p:ext uri="{BB962C8B-B14F-4D97-AF65-F5344CB8AC3E}">
        <p14:creationId xmlns:p14="http://schemas.microsoft.com/office/powerpoint/2010/main" val="250548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Murad se prohlásil dědičným pánem Srbska a expandoval na sever k hranicím s Uherskem, které roku 1427 definitivně obsadilo </a:t>
            </a:r>
            <a:r>
              <a:rPr lang="cs-CZ" sz="2800" i="1" dirty="0"/>
              <a:t>Bělehrad</a:t>
            </a:r>
            <a:r>
              <a:rPr lang="cs-CZ" sz="2800" dirty="0"/>
              <a:t> a donutilo srbského pretendenta </a:t>
            </a:r>
            <a:r>
              <a:rPr lang="cs-CZ" sz="2800" b="1" dirty="0"/>
              <a:t>Jiřího Brankoviće</a:t>
            </a:r>
            <a:r>
              <a:rPr lang="cs-CZ" sz="2800" dirty="0"/>
              <a:t>, aby se stal vazalem Osmanů a postavil si nové hlavní město </a:t>
            </a:r>
            <a:r>
              <a:rPr lang="cs-CZ" sz="2800" i="1" dirty="0"/>
              <a:t>Smederevo</a:t>
            </a:r>
            <a:r>
              <a:rPr lang="cs-CZ" sz="2800" dirty="0"/>
              <a:t> — obsazené Muradem v roce 1439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10. listopadu 1444 porazil u </a:t>
            </a:r>
            <a:r>
              <a:rPr lang="cs-CZ" sz="2800" i="1" dirty="0"/>
              <a:t>Varny </a:t>
            </a:r>
            <a:r>
              <a:rPr lang="cs-CZ" sz="2800" dirty="0"/>
              <a:t>křížovou výpravu vedenou polským a uherským králem </a:t>
            </a:r>
            <a:r>
              <a:rPr lang="cs-CZ" sz="2800" b="1" dirty="0"/>
              <a:t>Vladislavem III</a:t>
            </a:r>
            <a:r>
              <a:rPr lang="cs-CZ" sz="2800" dirty="0"/>
              <a:t>. a sedmihradským vojevůdcem </a:t>
            </a:r>
            <a:r>
              <a:rPr lang="cs-CZ" sz="2800" b="1" dirty="0"/>
              <a:t>Jánem Hunyadim</a:t>
            </a:r>
            <a:r>
              <a:rPr lang="cs-CZ" sz="2800" dirty="0"/>
              <a:t>, otcem </a:t>
            </a:r>
            <a:r>
              <a:rPr lang="cs-CZ" sz="2800" b="1" dirty="0"/>
              <a:t>Matyáše Korvína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O čtyři roky později zničil křižáckou armádu ve druhé bitvě na </a:t>
            </a:r>
            <a:r>
              <a:rPr lang="cs-CZ" sz="2800" i="1" dirty="0"/>
              <a:t>Kosově poli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Sultanát do roku 1451</a:t>
            </a:r>
          </a:p>
        </p:txBody>
      </p:sp>
    </p:spTree>
    <p:extLst>
      <p:ext uri="{BB962C8B-B14F-4D97-AF65-F5344CB8AC3E}">
        <p14:creationId xmlns:p14="http://schemas.microsoft.com/office/powerpoint/2010/main" val="96235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Dynastie podle tradic pochází z kmene </a:t>
            </a:r>
            <a:r>
              <a:rPr lang="cs-CZ" sz="2800" b="0" i="0" dirty="0">
                <a:effectLst/>
              </a:rPr>
              <a:t>Kayı oghuzských Turků (Turkmenů) působících na Kavkaze a ve středn</a:t>
            </a:r>
            <a:r>
              <a:rPr lang="cs-CZ" sz="2800" dirty="0"/>
              <a:t>í Asii</a:t>
            </a:r>
            <a:endParaRPr lang="cs-CZ" sz="2800" b="0" i="0" dirty="0">
              <a:effectLst/>
            </a:endParaRP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Kmen vlivem mongolských výbojů emigroval do Anatolie pod vedením </a:t>
            </a:r>
            <a:r>
              <a:rPr lang="cs-CZ" sz="2800" b="1" dirty="0"/>
              <a:t>Ertoğrula</a:t>
            </a:r>
            <a:r>
              <a:rPr lang="cs-CZ" sz="2800" dirty="0"/>
              <a:t>, který vstoupil do služeb seldžuckého Ikonyjského sultanátu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Za obranu hranic proti hrozbám ze Západu obdržel od sultána území kolem osady </a:t>
            </a:r>
            <a:r>
              <a:rPr lang="cs-CZ" sz="2800" i="1" dirty="0"/>
              <a:t>Söğüt</a:t>
            </a:r>
            <a:r>
              <a:rPr lang="cs-CZ" sz="2800" dirty="0"/>
              <a:t> v severozápadním cípu Malé Asie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0" i="0" dirty="0">
                <a:effectLst/>
              </a:rPr>
              <a:t>Zakladatelem dynastie je </a:t>
            </a:r>
            <a:r>
              <a:rPr lang="cs-CZ" sz="2800" b="1" i="0" dirty="0">
                <a:effectLst/>
              </a:rPr>
              <a:t>Osman</a:t>
            </a:r>
            <a:r>
              <a:rPr lang="cs-CZ" sz="2800" i="0" dirty="0">
                <a:effectLst/>
              </a:rPr>
              <a:t>, jeden ze tří Ertoğrulových synů</a:t>
            </a:r>
            <a:endParaRPr lang="cs-CZ" sz="2800" b="1" i="0" dirty="0">
              <a:effectLst/>
            </a:endParaRP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32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Původ Osmanů</a:t>
            </a:r>
          </a:p>
        </p:txBody>
      </p:sp>
    </p:spTree>
    <p:extLst>
      <p:ext uri="{BB962C8B-B14F-4D97-AF65-F5344CB8AC3E}">
        <p14:creationId xmlns:p14="http://schemas.microsoft.com/office/powerpoint/2010/main" val="327496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Sultanát do roku 1451</a:t>
            </a:r>
          </a:p>
        </p:txBody>
      </p:sp>
      <p:pic>
        <p:nvPicPr>
          <p:cNvPr id="3" name="Obrázek 2" descr="Obsah obrázku text, exteriér&#10;&#10;Popis byl vytvořen automaticky">
            <a:extLst>
              <a:ext uri="{FF2B5EF4-FFF2-40B4-BE49-F238E27FC236}">
                <a16:creationId xmlns:a16="http://schemas.microsoft.com/office/drawing/2014/main" id="{F29A44C7-35FD-44B5-B33C-2090FD8AF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99" y="1767154"/>
            <a:ext cx="2327872" cy="3970962"/>
          </a:xfrm>
          <a:prstGeom prst="rect">
            <a:avLst/>
          </a:prstGeom>
        </p:spPr>
      </p:pic>
      <p:pic>
        <p:nvPicPr>
          <p:cNvPr id="6" name="Obrázek 5" descr="Obsah obrázku text, exteriér&#10;&#10;Popis byl vytvořen automaticky">
            <a:extLst>
              <a:ext uri="{FF2B5EF4-FFF2-40B4-BE49-F238E27FC236}">
                <a16:creationId xmlns:a16="http://schemas.microsoft.com/office/drawing/2014/main" id="{83C1460B-A2F6-423E-844A-A2620C8E6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69" y="1917314"/>
            <a:ext cx="7875146" cy="45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5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dirty="0"/>
              <a:t>Mehmed II. </a:t>
            </a:r>
            <a:r>
              <a:rPr lang="cs-CZ" sz="2800" dirty="0"/>
              <a:t>stanul v čele Osmanské říše již v roce 1444, ale roku 1446 ustoupil, aby mohl v krizi ‚dovládnout‘ Murad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 Muradově smrti v roce 1451 se stal sultánem znovu, tentokrát nadobro — bylo mu devatenáct let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Nový sultán s největší pravděpodobností na začátku vlády neplánoval zabrat zbytek Byzantské říše, rok před tažením však uzavřel mírovou dohodu s Benátkami a Brankovićovi potvrdil jeho práva, čímž si zajistil prostor pro případné obléhání a nepřímo uznal územní nároky Uher v Srbsku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Na evropské straně Bosporu vybudoval pevnost </a:t>
            </a:r>
            <a:r>
              <a:rPr lang="cs-CZ" sz="2800" i="1" dirty="0"/>
              <a:t>Rumelihisarı</a:t>
            </a: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Dobyvatel</a:t>
            </a:r>
          </a:p>
        </p:txBody>
      </p:sp>
    </p:spTree>
    <p:extLst>
      <p:ext uri="{BB962C8B-B14F-4D97-AF65-F5344CB8AC3E}">
        <p14:creationId xmlns:p14="http://schemas.microsoft.com/office/powerpoint/2010/main" val="182336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Ke konci roku 1452 bylo </a:t>
            </a:r>
            <a:r>
              <a:rPr lang="cs-CZ" sz="2800" b="1" dirty="0"/>
              <a:t>Konstantinu XI. </a:t>
            </a:r>
            <a:r>
              <a:rPr lang="cs-CZ" sz="2800" dirty="0"/>
              <a:t>zřejmě jasné, kam se chystá pochodovat nerozpuštěná anatolská armáda, a vyslal volání o pomoc do všech stran — první podpora přicestovala v říjnu ve formě kardinála </a:t>
            </a:r>
            <a:r>
              <a:rPr lang="cs-CZ" sz="2800" b="1" dirty="0"/>
              <a:t>Isidora </a:t>
            </a:r>
            <a:r>
              <a:rPr lang="cs-CZ" sz="2800" dirty="0"/>
              <a:t>a biskupa </a:t>
            </a:r>
            <a:r>
              <a:rPr lang="cs-CZ" sz="2800" b="1" dirty="0"/>
              <a:t>Leonarda </a:t>
            </a:r>
            <a:r>
              <a:rPr lang="cs-CZ" sz="2800" dirty="0"/>
              <a:t>s kontingentem 200 lučištníků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Zdrojem informací o pohybech osmanských vojsk a námořnictva byla pro Byzanc i Západ profit hledající Benátská republika, která měla v dubnu 1453 vypravit flotilu na pomoc byzantským obráncům — její lodě dorazit nestihly, ty vyslané z Janova přímo samotným papežem však ano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Mehmed před branami</a:t>
            </a:r>
          </a:p>
        </p:txBody>
      </p:sp>
    </p:spTree>
    <p:extLst>
      <p:ext uri="{BB962C8B-B14F-4D97-AF65-F5344CB8AC3E}">
        <p14:creationId xmlns:p14="http://schemas.microsoft.com/office/powerpoint/2010/main" val="3928659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lednu do Města připluly janovské lodě převážející 700 žoldnéřů příležitostného korzára a kapitána </a:t>
            </a:r>
            <a:r>
              <a:rPr lang="cs-CZ" sz="2800" b="1" dirty="0"/>
              <a:t>Giovanniho Giustinianiho Longa</a:t>
            </a:r>
            <a:r>
              <a:rPr lang="cs-CZ" sz="2800" dirty="0"/>
              <a:t>, které sesbíral a na místo dopravil z vlastní iniciativy a na vlastní náklady — Janované se v této záležitosti chtěli držet neutrality, podle zdrojů ale zásobování obránců zajišťovali mimo jiné právě obchodníci z janovské kolonie </a:t>
            </a:r>
            <a:r>
              <a:rPr lang="cs-CZ" sz="2800" i="1" dirty="0"/>
              <a:t>Galata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 jednání divanu se první osmanské jednotky vydaly z </a:t>
            </a:r>
            <a:r>
              <a:rPr lang="cs-CZ" sz="2800" i="1" dirty="0"/>
              <a:t>Edirne </a:t>
            </a:r>
            <a:r>
              <a:rPr lang="cs-CZ" sz="2800" dirty="0"/>
              <a:t>na pochod v únoru, sám sultán vyrazil 23. března a již 2. dubna stál před branami </a:t>
            </a:r>
            <a:r>
              <a:rPr lang="cs-CZ" sz="2800" i="1" dirty="0"/>
              <a:t>Konstantinopole</a:t>
            </a: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Mehmed před branami</a:t>
            </a:r>
          </a:p>
        </p:txBody>
      </p:sp>
    </p:spTree>
    <p:extLst>
      <p:ext uri="{BB962C8B-B14F-4D97-AF65-F5344CB8AC3E}">
        <p14:creationId xmlns:p14="http://schemas.microsoft.com/office/powerpoint/2010/main" val="2431774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Mehmed před branami</a:t>
            </a:r>
          </a:p>
        </p:txBody>
      </p:sp>
      <p:pic>
        <p:nvPicPr>
          <p:cNvPr id="3" name="Obrázek 2" descr="Obsah obrázku text, staré&#10;&#10;Popis byl vytvořen automaticky">
            <a:extLst>
              <a:ext uri="{FF2B5EF4-FFF2-40B4-BE49-F238E27FC236}">
                <a16:creationId xmlns:a16="http://schemas.microsoft.com/office/drawing/2014/main" id="{91574478-11A2-4454-B6E7-78A7B5B20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35" y="1684961"/>
            <a:ext cx="3190242" cy="4302839"/>
          </a:xfrm>
          <a:prstGeom prst="rect">
            <a:avLst/>
          </a:prstGeom>
        </p:spPr>
      </p:pic>
      <p:pic>
        <p:nvPicPr>
          <p:cNvPr id="6" name="Obrázek 5" descr="Obsah obrázku oblečení, brnění&#10;&#10;Popis byl vytvořen automaticky">
            <a:extLst>
              <a:ext uri="{FF2B5EF4-FFF2-40B4-BE49-F238E27FC236}">
                <a16:creationId xmlns:a16="http://schemas.microsoft.com/office/drawing/2014/main" id="{BB68D188-ABD8-4BF9-9471-C04C3BB7C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64" y="2467615"/>
            <a:ext cx="1859813" cy="2984107"/>
          </a:xfrm>
          <a:prstGeom prst="rect">
            <a:avLst/>
          </a:prstGeom>
        </p:spPr>
      </p:pic>
      <p:pic>
        <p:nvPicPr>
          <p:cNvPr id="8" name="Obrázek 7" descr="Obsah obrázku exteriér, staré, opálení, kámen&#10;&#10;Popis byl vytvořen automaticky">
            <a:extLst>
              <a:ext uri="{FF2B5EF4-FFF2-40B4-BE49-F238E27FC236}">
                <a16:creationId xmlns:a16="http://schemas.microsoft.com/office/drawing/2014/main" id="{9B0AC5C0-AB9A-4CF4-B9AA-5BFEE550E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64" y="1689078"/>
            <a:ext cx="3081427" cy="46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03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den, kdy k branám dorazily první osmanské jednotky spolu se svým sultánem, nechal Konstantin uzavřít </a:t>
            </a:r>
            <a:r>
              <a:rPr lang="cs-CZ" sz="2800" i="1" dirty="0"/>
              <a:t>Zlatý roh </a:t>
            </a:r>
            <a:r>
              <a:rPr lang="cs-CZ" sz="2800" dirty="0"/>
              <a:t>řetězem, který se vznášel díky plovákům a který hlídalo devět největších lodí armády obránců — čtyři z </a:t>
            </a:r>
            <a:r>
              <a:rPr lang="cs-CZ" sz="2800" i="1" dirty="0"/>
              <a:t>Janova</a:t>
            </a:r>
            <a:r>
              <a:rPr lang="cs-CZ" sz="2800" dirty="0"/>
              <a:t>, tři z </a:t>
            </a:r>
            <a:r>
              <a:rPr lang="cs-CZ" sz="2800" i="1" dirty="0"/>
              <a:t>Kréty</a:t>
            </a:r>
            <a:r>
              <a:rPr lang="cs-CZ" sz="2800" dirty="0"/>
              <a:t>, jedna z </a:t>
            </a:r>
            <a:r>
              <a:rPr lang="cs-CZ" sz="2800" i="1" dirty="0"/>
              <a:t>Ancony</a:t>
            </a:r>
            <a:r>
              <a:rPr lang="cs-CZ" sz="2800" dirty="0"/>
              <a:t> a jedna patřící císaři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b="1" dirty="0"/>
              <a:t>Nicol</a:t>
            </a:r>
            <a:r>
              <a:rPr lang="cs-CZ" sz="2800" b="1" i="0" dirty="0">
                <a:effectLst/>
              </a:rPr>
              <a:t>ò</a:t>
            </a:r>
            <a:r>
              <a:rPr lang="cs-CZ" sz="2800" b="1" dirty="0"/>
              <a:t> Barbaro </a:t>
            </a:r>
            <a:r>
              <a:rPr lang="cs-CZ" sz="2800" dirty="0"/>
              <a:t>uvádí, že Osmané měli k dispozici 145 lodí, které se ale kvalitě a velikosti těch jejich nemohly rovnat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Námořní obléhání bylo svěřeno do rukou prvního ‚kapitána moří‘, guvernéra hlavního přístavu </a:t>
            </a:r>
            <a:r>
              <a:rPr lang="cs-CZ" sz="2800" b="1" dirty="0"/>
              <a:t>Baltaoğlu Süleymana Paši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b="1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Zlatý roh</a:t>
            </a:r>
          </a:p>
        </p:txBody>
      </p:sp>
    </p:spTree>
    <p:extLst>
      <p:ext uri="{BB962C8B-B14F-4D97-AF65-F5344CB8AC3E}">
        <p14:creationId xmlns:p14="http://schemas.microsoft.com/office/powerpoint/2010/main" val="3944832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Proti hradbám a branám byla umístěna série velkých děl, které střílely celý týden od 12. do 18. dubna — po několika dnech udělaly do hradeb díry na každém rohu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Tradiční obléhací taktiky také nezůstaly stranou; příkopy byly zavaleny kameny pro snadnější přístup pěchoty schované za dřevěnými obléhacími věžemi a sapéři započali práce na podkopávání hradeb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Giustiniani mezitím našel způsob částečné opravy poničených zdí — v pobořených částech postavil palisády a na útočníky házel, cokoli bylo zrovna po ruce; první útok z 18. dubna dokázal odrazit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Obléhání města</a:t>
            </a:r>
          </a:p>
        </p:txBody>
      </p:sp>
    </p:spTree>
    <p:extLst>
      <p:ext uri="{BB962C8B-B14F-4D97-AF65-F5344CB8AC3E}">
        <p14:creationId xmlns:p14="http://schemas.microsoft.com/office/powerpoint/2010/main" val="3988258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Na moři došlo 20. dubna k potyčce janovských zásobovacích lodí s posilami na palubách a značnou částí Süleymanovy flotily — Turci z malých galér na velké lodě museli šplhat za pomoci žebříků, navíc zásobovatelům dorazili na pomoc vojáci ze </a:t>
            </a:r>
            <a:r>
              <a:rPr lang="cs-CZ" sz="2800" i="1" dirty="0"/>
              <a:t>Zlatého rohu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Süleyman Paša byl po této porážce a žhavé výměně názorů s Mehmedem odvolán a na jeho místo byl dosazen </a:t>
            </a:r>
            <a:r>
              <a:rPr lang="cs-CZ" sz="2800" b="1" dirty="0"/>
              <a:t>Hamza Bey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Námořní debakl ukázal sultánovi, že po vodě se do přístavu nedostane, rozhodl se tedy k akci, která měla dokončit obležení —flotilu vyzvedl z moře a přenesl ji přes pevninu ze zálivu do </a:t>
            </a:r>
            <a:r>
              <a:rPr lang="cs-CZ" sz="2800" i="1" dirty="0"/>
              <a:t>Rohu</a:t>
            </a:r>
            <a:r>
              <a:rPr lang="cs-CZ" sz="2800" dirty="0"/>
              <a:t> 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Obléhání města</a:t>
            </a:r>
          </a:p>
        </p:txBody>
      </p:sp>
    </p:spTree>
    <p:extLst>
      <p:ext uri="{BB962C8B-B14F-4D97-AF65-F5344CB8AC3E}">
        <p14:creationId xmlns:p14="http://schemas.microsoft.com/office/powerpoint/2010/main" val="34326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Obléhání města</a:t>
            </a:r>
          </a:p>
        </p:txBody>
      </p:sp>
      <p:pic>
        <p:nvPicPr>
          <p:cNvPr id="3" name="Obrázek 2" descr="Obsah obrázku exteriér, obloha, lidé, několik&#10;&#10;Popis byl vytvořen automaticky">
            <a:extLst>
              <a:ext uri="{FF2B5EF4-FFF2-40B4-BE49-F238E27FC236}">
                <a16:creationId xmlns:a16="http://schemas.microsoft.com/office/drawing/2014/main" id="{59FA8ACC-D7A2-4895-8F7E-037357A04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70" y="2089070"/>
            <a:ext cx="5209212" cy="3766661"/>
          </a:xfrm>
          <a:prstGeom prst="rect">
            <a:avLst/>
          </a:prstGeom>
        </p:spPr>
      </p:pic>
      <p:pic>
        <p:nvPicPr>
          <p:cNvPr id="6" name="Obrázek 5" descr="Obsah obrázku text, exteriér, lidé, dav&#10;&#10;Popis byl vytvořen automaticky">
            <a:extLst>
              <a:ext uri="{FF2B5EF4-FFF2-40B4-BE49-F238E27FC236}">
                <a16:creationId xmlns:a16="http://schemas.microsoft.com/office/drawing/2014/main" id="{433D279F-AEAA-447E-A17C-C202741D6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17" y="2883339"/>
            <a:ext cx="4101659" cy="21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Vstupem osmanského loďstva do </a:t>
            </a:r>
            <a:r>
              <a:rPr lang="cs-CZ" sz="2800" i="1" dirty="0"/>
              <a:t>Zlatého rohu</a:t>
            </a:r>
            <a:r>
              <a:rPr lang="cs-CZ" sz="2800" dirty="0"/>
              <a:t> ztratili obránci strategickou výhodu a museli přesunout část vojáků z hradeb k přístavu; Řekové se chystali flotilu podpálit, ale někdo údajně Osmany o této akci informoval a ta skončila neúspěchem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Pozemní síly se po poškození brány </a:t>
            </a:r>
            <a:r>
              <a:rPr lang="cs-CZ" sz="2800" i="1" dirty="0"/>
              <a:t>sv. Romana </a:t>
            </a:r>
            <a:r>
              <a:rPr lang="cs-CZ" sz="2800" dirty="0"/>
              <a:t>několikrát pokusily obsadit hradby, ale pokaždé byli s těžkými ztrátami odraženi zpět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21. května poslal sultán prostřednictvím sinopského emíra </a:t>
            </a:r>
            <a:r>
              <a:rPr lang="cs-CZ" sz="2800" b="1" dirty="0"/>
              <a:t>Ismaila</a:t>
            </a:r>
            <a:r>
              <a:rPr lang="cs-CZ" sz="2800" dirty="0"/>
              <a:t> poslední výzvu o poklidné vydání Města, což Konstantin záhy odmítl se slovy, že právo jej vydat nemá ani císař, ani nikdo jiný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Pád Konstantinopole</a:t>
            </a:r>
          </a:p>
        </p:txBody>
      </p:sp>
    </p:spTree>
    <p:extLst>
      <p:ext uri="{BB962C8B-B14F-4D97-AF65-F5344CB8AC3E}">
        <p14:creationId xmlns:p14="http://schemas.microsoft.com/office/powerpoint/2010/main" val="109894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 otci zdědil pastevecké řemeslo v oblasti obklopené nepřáteli jak z řad muslimů, tak křesťanů — regionální konflikty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Boj o moc vyhrál a vyrval z rukou tamějšího křesťanského správce hradiště </a:t>
            </a:r>
            <a:r>
              <a:rPr lang="cs-CZ" sz="2800" i="1" dirty="0"/>
              <a:t>Karacahisar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Centrum své moci přesunul do dobytého sídla, nomádské zvyky mu nicméně zůstaly — pobýval ve stanových táborech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Postavení si upevňoval výboji do území sousedních vládců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Spolupracoval s </a:t>
            </a:r>
            <a:r>
              <a:rPr lang="cs-CZ" sz="2800" b="1" dirty="0"/>
              <a:t>Michalem</a:t>
            </a:r>
            <a:r>
              <a:rPr lang="cs-CZ" sz="2800" dirty="0"/>
              <a:t>, vládcem města </a:t>
            </a:r>
            <a:r>
              <a:rPr lang="cs-CZ" sz="2800" i="1" dirty="0"/>
              <a:t>Harmankaya</a:t>
            </a:r>
            <a:r>
              <a:rPr lang="cs-CZ" sz="2800" dirty="0"/>
              <a:t>, jehož rodina sloužila osmanským vládcům i dlouho po ustavení sultanátu (město </a:t>
            </a:r>
            <a:r>
              <a:rPr lang="cs-CZ" sz="2800" i="1" dirty="0"/>
              <a:t>Mihalgazi </a:t>
            </a:r>
            <a:r>
              <a:rPr lang="cs-CZ" sz="2800" dirty="0"/>
              <a:t>v Anatolii…) 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Osman</a:t>
            </a:r>
          </a:p>
        </p:txBody>
      </p:sp>
    </p:spTree>
    <p:extLst>
      <p:ext uri="{BB962C8B-B14F-4D97-AF65-F5344CB8AC3E}">
        <p14:creationId xmlns:p14="http://schemas.microsoft.com/office/powerpoint/2010/main" val="23475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29. května vydal sultán rozkaz k všeobecnému útoku na hradby, osmanské jednotky se ale nedokázaly dostat skrze Giustinianiho obranu — janičáři však zabrali jednu z věží, na které vyvěsili osmanskou vlajku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Giustiniani byl během posledního útoku těžce raněn a odveden do bezpečí za cenu rozdrcení morálky jeho mužů; obránci pomalu ustoupili a do města začalo pronikat větší množství janičářů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U </a:t>
            </a:r>
            <a:r>
              <a:rPr lang="cs-CZ" sz="2800" i="1" dirty="0"/>
              <a:t>brány sv. Romana </a:t>
            </a:r>
            <a:r>
              <a:rPr lang="cs-CZ" sz="2800" dirty="0"/>
              <a:t>se údajně císař Konstantin se svou gardou pokusil o poslední protiútok, při kterém zahynul spolu se svou říší</a:t>
            </a:r>
            <a:endParaRPr lang="cs-CZ" sz="2800" i="1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Pád Konstantinopole</a:t>
            </a:r>
          </a:p>
        </p:txBody>
      </p:sp>
    </p:spTree>
    <p:extLst>
      <p:ext uri="{BB962C8B-B14F-4D97-AF65-F5344CB8AC3E}">
        <p14:creationId xmlns:p14="http://schemas.microsoft.com/office/powerpoint/2010/main" val="242659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Pád Konstantinopole</a:t>
            </a:r>
          </a:p>
        </p:txBody>
      </p:sp>
      <p:pic>
        <p:nvPicPr>
          <p:cNvPr id="3" name="Obrázek 2" descr="Obsah obrázku budova, oblouk, malování, oltář&#10;&#10;Popis byl vytvořen automaticky">
            <a:extLst>
              <a:ext uri="{FF2B5EF4-FFF2-40B4-BE49-F238E27FC236}">
                <a16:creationId xmlns:a16="http://schemas.microsoft.com/office/drawing/2014/main" id="{BC38FF57-8829-4550-A3D9-25C40C46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97" y="2179279"/>
            <a:ext cx="2897995" cy="3794428"/>
          </a:xfrm>
          <a:prstGeom prst="rect">
            <a:avLst/>
          </a:prstGeom>
        </p:spPr>
      </p:pic>
      <p:pic>
        <p:nvPicPr>
          <p:cNvPr id="6" name="Obrázek 5" descr="Obsah obrázku text, exteriér, obloha, lidé&#10;&#10;Popis byl vytvořen automaticky">
            <a:extLst>
              <a:ext uri="{FF2B5EF4-FFF2-40B4-BE49-F238E27FC236}">
                <a16:creationId xmlns:a16="http://schemas.microsoft.com/office/drawing/2014/main" id="{84C4272D-6614-4884-87F9-42E7218A3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63" y="2179279"/>
            <a:ext cx="6685834" cy="37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0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První dny po pádu </a:t>
            </a:r>
            <a:r>
              <a:rPr lang="cs-CZ" sz="2800" i="1" dirty="0"/>
              <a:t>Konstantinopole </a:t>
            </a:r>
            <a:r>
              <a:rPr lang="cs-CZ" sz="2800" dirty="0"/>
              <a:t>se nesly v duchu drancování, aby si přeživší vítězové mohli podle tradice přijít na své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Sultán ještě večer 29. května vjel do ulic skrze </a:t>
            </a:r>
            <a:r>
              <a:rPr lang="cs-CZ" sz="2800" i="1" dirty="0"/>
              <a:t>Charisiovu bránu</a:t>
            </a:r>
            <a:r>
              <a:rPr lang="cs-CZ" sz="2800" dirty="0"/>
              <a:t>, aby jakožto imám jako první vstoupil do </a:t>
            </a:r>
            <a:r>
              <a:rPr lang="cs-CZ" sz="2800" i="1" dirty="0"/>
              <a:t>chrámu Boží Moudrosti </a:t>
            </a:r>
            <a:r>
              <a:rPr lang="cs-CZ" sz="2800" dirty="0"/>
              <a:t>a vykonal tam modlitbu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Jako první zřídil Mehmed obchodní centrum Města — </a:t>
            </a:r>
            <a:r>
              <a:rPr lang="cs-CZ" sz="2800" i="1" dirty="0"/>
              <a:t>bedestán</a:t>
            </a:r>
            <a:r>
              <a:rPr lang="cs-CZ" sz="2800" dirty="0"/>
              <a:t>, první byl postaven po roce 1455 a integroval 849 krámů do zbožné nadace (</a:t>
            </a:r>
            <a:r>
              <a:rPr lang="cs-CZ" sz="2800" i="1" dirty="0" err="1"/>
              <a:t>vakf</a:t>
            </a:r>
            <a:r>
              <a:rPr lang="cs-CZ" sz="2800" dirty="0"/>
              <a:t>) mešity </a:t>
            </a:r>
            <a:r>
              <a:rPr lang="cs-CZ" sz="2800" i="1" dirty="0"/>
              <a:t>Aya Sofya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Komplex starého bedestánu byl rozšířen o nový někdy kolem roku 1520 za vlády </a:t>
            </a:r>
            <a:r>
              <a:rPr lang="cs-CZ" sz="2800" b="1" dirty="0"/>
              <a:t>Süleymana I.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Zrod Istanbulu</a:t>
            </a:r>
          </a:p>
        </p:txBody>
      </p:sp>
    </p:spTree>
    <p:extLst>
      <p:ext uri="{BB962C8B-B14F-4D97-AF65-F5344CB8AC3E}">
        <p14:creationId xmlns:p14="http://schemas.microsoft.com/office/powerpoint/2010/main" val="1348580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Třetí bedestán vznikl v </a:t>
            </a:r>
            <a:r>
              <a:rPr lang="cs-CZ" sz="2800" i="1" dirty="0"/>
              <a:t>Galatě</a:t>
            </a:r>
            <a:r>
              <a:rPr lang="cs-CZ" sz="2800" dirty="0"/>
              <a:t>, tedy mimo vlastní </a:t>
            </a:r>
            <a:r>
              <a:rPr lang="cs-CZ" sz="2800" i="1" dirty="0"/>
              <a:t>Istanbul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U starého bedestánu se ještě za vlády Mehmeda </a:t>
            </a:r>
            <a:r>
              <a:rPr lang="cs-CZ" sz="2800" b="1" dirty="0"/>
              <a:t>Dobyvatele </a:t>
            </a:r>
            <a:r>
              <a:rPr lang="cs-CZ" sz="2800" dirty="0"/>
              <a:t>rozrostl rozsáhlý </a:t>
            </a:r>
            <a:r>
              <a:rPr lang="cs-CZ" sz="2800" i="1" dirty="0"/>
              <a:t>bazar</a:t>
            </a:r>
            <a:r>
              <a:rPr lang="cs-CZ" sz="2800" dirty="0"/>
              <a:t> a priléhající </a:t>
            </a:r>
            <a:r>
              <a:rPr lang="cs-CZ" sz="2800" i="1" dirty="0"/>
              <a:t>karavansaraje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Plánované strukturální změny by ale byly k ničemu bez navýšení obyvatelstva nově dobyté metropole — obrozením byl pověřen jistý </a:t>
            </a:r>
            <a:r>
              <a:rPr lang="cs-CZ" sz="2800" b="1" dirty="0"/>
              <a:t>Süleyman Bey</a:t>
            </a:r>
            <a:r>
              <a:rPr lang="cs-CZ" sz="2800" dirty="0"/>
              <a:t>, který měl dohlížet na přestavbu a usídlování nově příchozích obyvatel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Krom nově příchozích ještě sultán propustil svou pětinu zajatců z rabování a usídlil je v oblasti </a:t>
            </a:r>
            <a:r>
              <a:rPr lang="cs-CZ" sz="2800" i="1" dirty="0"/>
              <a:t>Zlatého rohu</a:t>
            </a:r>
            <a:r>
              <a:rPr lang="cs-CZ" sz="2800" dirty="0"/>
              <a:t>, kde byli po nějakou dobu osvobozeni od daní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Zrod Istanbulu</a:t>
            </a:r>
          </a:p>
        </p:txBody>
      </p:sp>
    </p:spTree>
    <p:extLst>
      <p:ext uri="{BB962C8B-B14F-4D97-AF65-F5344CB8AC3E}">
        <p14:creationId xmlns:p14="http://schemas.microsoft.com/office/powerpoint/2010/main" val="325813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Byzantská elita, která přežila obléhání, měla povolení ve městě zůstat či se přestěhovat do </a:t>
            </a:r>
            <a:r>
              <a:rPr lang="cs-CZ" sz="2800" i="1" dirty="0"/>
              <a:t>Galaty</a:t>
            </a:r>
            <a:r>
              <a:rPr lang="cs-CZ" sz="2800" dirty="0"/>
              <a:t>, zbylí zajatci měli pracovat na rekonstrukci </a:t>
            </a:r>
            <a:r>
              <a:rPr lang="cs-CZ" sz="2800" i="1" dirty="0"/>
              <a:t>Istanbulu </a:t>
            </a:r>
            <a:r>
              <a:rPr lang="cs-CZ" sz="2800" dirty="0"/>
              <a:t>za mzdu 6 ak</a:t>
            </a:r>
            <a:r>
              <a:rPr lang="cs-CZ" sz="2800" i="0" dirty="0">
                <a:effectLst/>
              </a:rPr>
              <a:t>çe denně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Původní příval obyvatelstva byl nejprve zcela dobrovolný, následně ale po neefektivním přidělování domů správa deportovala obyvatelstvo ze </a:t>
            </a:r>
            <a:r>
              <a:rPr lang="cs-CZ" sz="2800" i="1" dirty="0"/>
              <a:t>Silivri </a:t>
            </a:r>
            <a:r>
              <a:rPr lang="cs-CZ" sz="2800" dirty="0"/>
              <a:t>a část usedlíků v </a:t>
            </a:r>
            <a:r>
              <a:rPr lang="cs-CZ" sz="2800" i="1" dirty="0"/>
              <a:t>Galatě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Mehmed si nechal postavit </a:t>
            </a:r>
            <a:r>
              <a:rPr lang="cs-CZ" sz="2800" i="1" dirty="0"/>
              <a:t>Nový palác </a:t>
            </a:r>
            <a:r>
              <a:rPr lang="cs-CZ" sz="2800" dirty="0"/>
              <a:t>(později </a:t>
            </a:r>
            <a:r>
              <a:rPr lang="cs-CZ" sz="2800" i="1" dirty="0"/>
              <a:t>Topkapı</a:t>
            </a:r>
            <a:r>
              <a:rPr lang="cs-CZ" sz="2800" dirty="0"/>
              <a:t>)</a:t>
            </a:r>
            <a:r>
              <a:rPr lang="cs-CZ" sz="2800" i="1" dirty="0"/>
              <a:t> </a:t>
            </a:r>
            <a:r>
              <a:rPr lang="cs-CZ" sz="2800" dirty="0"/>
              <a:t>v blízkosti mešity</a:t>
            </a:r>
            <a:r>
              <a:rPr lang="cs-CZ" sz="2800" i="1" dirty="0"/>
              <a:t> Aya Sofya </a:t>
            </a:r>
            <a:r>
              <a:rPr lang="cs-CZ" sz="2800" dirty="0"/>
              <a:t>s výhledem na </a:t>
            </a:r>
            <a:r>
              <a:rPr lang="cs-CZ" sz="2800" i="1" dirty="0"/>
              <a:t>Zlatý roh</a:t>
            </a:r>
            <a:r>
              <a:rPr lang="cs-CZ" sz="2800" dirty="0"/>
              <a:t>, jehož konstrukce byla úplně dokončena na sklonku jeho vlády někdy v roce 1478 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Zrod Istanbulu</a:t>
            </a:r>
          </a:p>
        </p:txBody>
      </p:sp>
    </p:spTree>
    <p:extLst>
      <p:ext uri="{BB962C8B-B14F-4D97-AF65-F5344CB8AC3E}">
        <p14:creationId xmlns:p14="http://schemas.microsoft.com/office/powerpoint/2010/main" val="3343966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Zrod Istanbulu</a:t>
            </a: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39A3B9D7-1B53-4107-B48F-FF99F332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04" y="1478632"/>
            <a:ext cx="7534191" cy="52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0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C4E72C3-596B-4568-A122-4ECFF926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373" y="2124874"/>
            <a:ext cx="5743254" cy="2344384"/>
          </a:xfrm>
        </p:spPr>
        <p:txBody>
          <a:bodyPr/>
          <a:lstStyle/>
          <a:p>
            <a:r>
              <a:rPr lang="cs-CZ" sz="3600" b="1" dirty="0">
                <a:solidFill>
                  <a:schemeClr val="accent1"/>
                </a:solidFill>
              </a:rPr>
              <a:t>Zdroje:</a:t>
            </a:r>
            <a:br>
              <a:rPr lang="cs-CZ" sz="3600" b="1" dirty="0">
                <a:solidFill>
                  <a:schemeClr val="accent1"/>
                </a:solidFill>
              </a:rPr>
            </a:br>
            <a:br>
              <a:rPr lang="cs-CZ" sz="3600" b="1" dirty="0">
                <a:solidFill>
                  <a:schemeClr val="accent1"/>
                </a:solidFill>
              </a:rPr>
            </a:br>
            <a: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  <a:t>ŠTĚPÁNEK, Petr. </a:t>
            </a:r>
            <a:r>
              <a:rPr lang="cs-CZ" sz="1200" b="0" i="1" dirty="0">
                <a:solidFill>
                  <a:schemeClr val="accent1"/>
                </a:solidFill>
                <a:effectLst/>
                <a:latin typeface="Livvic"/>
              </a:rPr>
              <a:t>1453: Pád Konstantinopole - zrod Istanbulu</a:t>
            </a:r>
            <a: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  <a:t>. 2., rozšířené vydání. Praha: Stanislav </a:t>
            </a:r>
            <a:r>
              <a:rPr lang="cs-CZ" sz="1200" b="0" i="0" dirty="0" err="1">
                <a:solidFill>
                  <a:schemeClr val="accent1"/>
                </a:solidFill>
                <a:effectLst/>
                <a:latin typeface="Livvic"/>
              </a:rPr>
              <a:t>Juhaňák</a:t>
            </a:r>
            <a: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  <a:t> - Triton, 2017. ISBN 978-80-7553-154-4</a:t>
            </a:r>
            <a:b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</a:br>
            <a:b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</a:br>
            <a: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  <a:t>https://www.youtube.com/</a:t>
            </a:r>
            <a:r>
              <a:rPr lang="cs-CZ" sz="1200" b="0" i="0" dirty="0" err="1">
                <a:solidFill>
                  <a:schemeClr val="accent1"/>
                </a:solidFill>
                <a:effectLst/>
                <a:latin typeface="Livvic"/>
              </a:rPr>
              <a:t>watch?v</a:t>
            </a:r>
            <a:r>
              <a:rPr lang="cs-CZ" sz="1200" b="0" i="0" dirty="0">
                <a:solidFill>
                  <a:schemeClr val="accent1"/>
                </a:solidFill>
                <a:effectLst/>
                <a:latin typeface="Livvic"/>
              </a:rPr>
              <a:t>=f9c4Y7Vf7G0&amp;ab_channel=</a:t>
            </a:r>
            <a:r>
              <a:rPr lang="cs-CZ" sz="1200" b="0" i="0" dirty="0" err="1">
                <a:solidFill>
                  <a:schemeClr val="accent1"/>
                </a:solidFill>
                <a:effectLst/>
                <a:latin typeface="Livvic"/>
              </a:rPr>
              <a:t>Knowledgia</a:t>
            </a:r>
            <a:r>
              <a:rPr lang="cs-CZ" sz="800" b="0" i="0" dirty="0">
                <a:solidFill>
                  <a:srgbClr val="212529"/>
                </a:solidFill>
                <a:effectLst/>
                <a:latin typeface="Open Sans" panose="020B0604020202020204" pitchFamily="34" charset="0"/>
              </a:rPr>
              <a:t>.</a:t>
            </a:r>
            <a:endParaRPr lang="cs-CZ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7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Roku 1302</a:t>
            </a:r>
            <a:r>
              <a:rPr lang="cs-CZ" sz="2800" b="1" i="1" dirty="0"/>
              <a:t> </a:t>
            </a:r>
            <a:r>
              <a:rPr lang="cs-CZ" sz="2800" dirty="0"/>
              <a:t>zemřel poslední seldžucký sultán a západoanatolští emíři přešli do přímého vazalství mongolských ílchánů v Íránu, kteří v té době ale již ztráceli moc — emiráty de facto autonomní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Ve stejném roce Osman oblehl </a:t>
            </a:r>
            <a:r>
              <a:rPr lang="cs-CZ" sz="2800" i="1" dirty="0"/>
              <a:t>Nikáju </a:t>
            </a:r>
            <a:r>
              <a:rPr lang="cs-CZ" sz="2800" dirty="0"/>
              <a:t>a následně u </a:t>
            </a:r>
            <a:r>
              <a:rPr lang="cs-CZ" sz="2800" i="1" dirty="0"/>
              <a:t>Nikomedie </a:t>
            </a:r>
            <a:r>
              <a:rPr lang="cs-CZ" sz="2800" dirty="0"/>
              <a:t>porazil byzantské vojsko vedené heteriarchem </a:t>
            </a:r>
            <a:r>
              <a:rPr lang="cs-CZ" sz="2800" b="1" dirty="0"/>
              <a:t>Muzalonem</a:t>
            </a:r>
            <a:r>
              <a:rPr lang="cs-CZ" sz="2800" dirty="0"/>
              <a:t>, které vypravil na pomoc obleženým sám císař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Vítězství mu zajistilo přední místo v rámci vojenských a politických činitelů v západní části Malé Asie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Osman</a:t>
            </a:r>
          </a:p>
        </p:txBody>
      </p:sp>
    </p:spTree>
    <p:extLst>
      <p:ext uri="{BB962C8B-B14F-4D97-AF65-F5344CB8AC3E}">
        <p14:creationId xmlns:p14="http://schemas.microsoft.com/office/powerpoint/2010/main" val="371535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Území Osmana I. na konci </a:t>
            </a:r>
          </a:p>
          <a:p>
            <a:pPr marL="139700" indent="0" algn="l">
              <a:buSzPct val="95000"/>
            </a:pPr>
            <a:r>
              <a:rPr lang="cs-CZ" sz="2800" dirty="0"/>
              <a:t>jeho vlády v roce 1324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Osman</a:t>
            </a:r>
          </a:p>
        </p:txBody>
      </p:sp>
      <p:pic>
        <p:nvPicPr>
          <p:cNvPr id="6" name="Obrázek 5" descr="Obsah obrázku text, osoba&#10;&#10;Popis byl vytvořen automaticky">
            <a:extLst>
              <a:ext uri="{FF2B5EF4-FFF2-40B4-BE49-F238E27FC236}">
                <a16:creationId xmlns:a16="http://schemas.microsoft.com/office/drawing/2014/main" id="{D0D545BA-C86D-42EB-9ADF-E825B60C0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3043517"/>
            <a:ext cx="2914670" cy="3252507"/>
          </a:xfrm>
          <a:prstGeom prst="rect">
            <a:avLst/>
          </a:prstGeo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91DB220-4619-4F97-A64C-D21DEECA4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0" y="2324100"/>
            <a:ext cx="6455095" cy="39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Osmanův syn </a:t>
            </a:r>
            <a:r>
              <a:rPr lang="cs-CZ" sz="2800" b="1" dirty="0"/>
              <a:t>Orhan </a:t>
            </a:r>
            <a:r>
              <a:rPr lang="cs-CZ" sz="2800" dirty="0"/>
              <a:t>roku 1326 dobyl </a:t>
            </a:r>
            <a:r>
              <a:rPr lang="cs-CZ" sz="2800" i="1" dirty="0"/>
              <a:t>Bursu </a:t>
            </a:r>
            <a:r>
              <a:rPr lang="cs-CZ" sz="2800" dirty="0"/>
              <a:t>a učinil z ní hlavní město osmanského státu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roce 1329 porazil u </a:t>
            </a:r>
            <a:r>
              <a:rPr lang="cs-CZ" sz="2800" i="1" dirty="0"/>
              <a:t>Pelekanonu </a:t>
            </a:r>
            <a:r>
              <a:rPr lang="cs-CZ" sz="2800" dirty="0"/>
              <a:t>císaře </a:t>
            </a:r>
            <a:r>
              <a:rPr lang="cs-CZ" sz="2800" b="1" dirty="0"/>
              <a:t>Andronika III.</a:t>
            </a:r>
            <a:r>
              <a:rPr lang="cs-CZ" sz="2800" dirty="0"/>
              <a:t>, roku 1331 obsadil </a:t>
            </a:r>
            <a:r>
              <a:rPr lang="cs-CZ" sz="2800" i="1" dirty="0"/>
              <a:t>Nikáju </a:t>
            </a:r>
            <a:r>
              <a:rPr lang="cs-CZ" sz="2800" dirty="0"/>
              <a:t>a o šest let později i </a:t>
            </a:r>
            <a:r>
              <a:rPr lang="cs-CZ" sz="2800" i="1" dirty="0"/>
              <a:t>Nikomedii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Expanzi dokázalo zastavit až moře, jelikož Osmané nedisponovali námořnictvem ani zkušenostmi s ním spjatými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Do Evropy pronikli po smrti Andronika III. při nástupnické krizi, kdy se Orhan spojil s uzurpátorem </a:t>
            </a:r>
            <a:r>
              <a:rPr lang="cs-CZ" sz="2800" b="1" dirty="0"/>
              <a:t>Janem Kantakuzenem</a:t>
            </a:r>
            <a:r>
              <a:rPr lang="cs-CZ" sz="2800" dirty="0"/>
              <a:t> — oženil se s jeho dcerou </a:t>
            </a:r>
            <a:r>
              <a:rPr lang="cs-CZ" sz="2800" b="1" dirty="0"/>
              <a:t>Theodorou 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Orhan</a:t>
            </a:r>
          </a:p>
        </p:txBody>
      </p:sp>
    </p:spTree>
    <p:extLst>
      <p:ext uri="{BB962C8B-B14F-4D97-AF65-F5344CB8AC3E}">
        <p14:creationId xmlns:p14="http://schemas.microsoft.com/office/powerpoint/2010/main" val="164263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V Anatolii se Osmanům podařilo dobýt </a:t>
            </a:r>
            <a:r>
              <a:rPr lang="cs-CZ" sz="2800" i="1" dirty="0"/>
              <a:t>Ankaru </a:t>
            </a:r>
            <a:r>
              <a:rPr lang="cs-CZ" sz="2800" dirty="0"/>
              <a:t>a ve stejném roce obsadil Orhanův prvorozený syn </a:t>
            </a:r>
            <a:r>
              <a:rPr lang="cs-CZ" sz="2800" b="1" dirty="0"/>
              <a:t>Süleyman</a:t>
            </a:r>
            <a:r>
              <a:rPr lang="cs-CZ" sz="2800" dirty="0"/>
              <a:t> město </a:t>
            </a:r>
            <a:r>
              <a:rPr lang="cs-CZ" sz="2800" i="1" dirty="0"/>
              <a:t>Galipoli</a:t>
            </a:r>
            <a:r>
              <a:rPr lang="cs-CZ" sz="2800" dirty="0"/>
              <a:t>, jehož hradby byly poničeny zemětřesením — opěrný bod v Evropě pro budoucí válečné výboje</a:t>
            </a:r>
            <a:r>
              <a:rPr lang="cs-CZ" sz="2800" i="1" dirty="0"/>
              <a:t> </a:t>
            </a:r>
            <a:endParaRPr lang="cs-CZ" sz="2800" dirty="0"/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Kantakuzenos byl roku 1355 poražen a poslán do kláštera, Palaelogovci však uzavřeli sňatek mezi Orhanovým synem </a:t>
            </a:r>
            <a:r>
              <a:rPr lang="cs-CZ" sz="2800" b="1" dirty="0"/>
              <a:t>Halilem </a:t>
            </a:r>
            <a:r>
              <a:rPr lang="cs-CZ" sz="2800" dirty="0"/>
              <a:t>a dcerou </a:t>
            </a:r>
            <a:r>
              <a:rPr lang="cs-CZ" sz="2800" b="1" dirty="0"/>
              <a:t>Jana V.</a:t>
            </a:r>
            <a:r>
              <a:rPr lang="cs-CZ" sz="2800" dirty="0"/>
              <a:t> a spojenectví trvalo nadále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Orhan zemřel v roce 1362 a vládu převzal jeho druhý syn — Süleyman údajně zahynul již v roce 1357 po pádu z koně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Orhan</a:t>
            </a:r>
          </a:p>
        </p:txBody>
      </p:sp>
    </p:spTree>
    <p:extLst>
      <p:ext uri="{BB962C8B-B14F-4D97-AF65-F5344CB8AC3E}">
        <p14:creationId xmlns:p14="http://schemas.microsoft.com/office/powerpoint/2010/main" val="167246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Území dobyté</a:t>
            </a:r>
          </a:p>
          <a:p>
            <a:pPr marL="139700" indent="0" algn="l">
              <a:buSzPct val="95000"/>
            </a:pPr>
            <a:r>
              <a:rPr lang="cs-CZ" sz="2800" dirty="0"/>
              <a:t> Orhanem před</a:t>
            </a:r>
          </a:p>
          <a:p>
            <a:pPr marL="139700" indent="0" algn="l">
              <a:buSzPct val="95000"/>
            </a:pPr>
            <a:r>
              <a:rPr lang="cs-CZ" sz="2800" dirty="0"/>
              <a:t> rokem 1354</a:t>
            </a:r>
          </a:p>
          <a:p>
            <a:pPr marL="139700" indent="0" algn="l">
              <a:buSzPct val="95000"/>
            </a:pPr>
            <a:r>
              <a:rPr lang="cs-CZ" sz="2800" dirty="0"/>
              <a:t>				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Orhan</a:t>
            </a: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4EB8B010-03C6-4065-9A72-4D71C5E28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3" y="2010285"/>
            <a:ext cx="7921940" cy="42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06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>
            <a:extLst>
              <a:ext uri="{FF2B5EF4-FFF2-40B4-BE49-F238E27FC236}">
                <a16:creationId xmlns:a16="http://schemas.microsoft.com/office/drawing/2014/main" id="{8F301704-E0E4-47C8-975F-CA83BE98B0F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0000" y="1847850"/>
            <a:ext cx="10272000" cy="4287518"/>
          </a:xfrm>
        </p:spPr>
        <p:txBody>
          <a:bodyPr/>
          <a:lstStyle/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Do čela rostoucí říše se postavil první panovník, který se pyšnil titulem sultán (titul naznačující vládu z boží vůle) — </a:t>
            </a:r>
            <a:r>
              <a:rPr lang="cs-CZ" sz="2800" b="1" dirty="0"/>
              <a:t>Murad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Roku 1362 byla dobyta Thrákie a s ní jedno z důležitých center Byzantské říše, </a:t>
            </a:r>
            <a:r>
              <a:rPr lang="cs-CZ" sz="2800" i="1" dirty="0"/>
              <a:t>Adrianopol</a:t>
            </a:r>
            <a:r>
              <a:rPr lang="cs-CZ" sz="2800" dirty="0"/>
              <a:t> — později poslední hlavní město před dobytím </a:t>
            </a:r>
            <a:r>
              <a:rPr lang="cs-CZ" sz="2800" i="1" dirty="0"/>
              <a:t>Konstantinopole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r>
              <a:rPr lang="cs-CZ" sz="2800" dirty="0"/>
              <a:t>Byl prvním osmanským vládcem, který se přeplavil přes Marmarské moře do Evropy (ku příležitosti povstání synů obou císařů, kteří spojili své síly k potlačení povstaleckých vojsk a následnému oslepení svých potomků)</a:t>
            </a:r>
          </a:p>
          <a:p>
            <a:pPr marL="482600" indent="-342900" algn="l">
              <a:buSzPct val="95000"/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F39554-E578-4268-ACAF-2337A2F3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61976"/>
            <a:ext cx="10272000" cy="916656"/>
          </a:xfrm>
        </p:spPr>
        <p:txBody>
          <a:bodyPr/>
          <a:lstStyle/>
          <a:p>
            <a:r>
              <a:rPr lang="cs-CZ" sz="5400" b="1" dirty="0">
                <a:solidFill>
                  <a:schemeClr val="accent1"/>
                </a:solidFill>
              </a:rPr>
              <a:t>První sultán</a:t>
            </a:r>
          </a:p>
        </p:txBody>
      </p:sp>
    </p:spTree>
    <p:extLst>
      <p:ext uri="{BB962C8B-B14F-4D97-AF65-F5344CB8AC3E}">
        <p14:creationId xmlns:p14="http://schemas.microsoft.com/office/powerpoint/2010/main" val="1943326503"/>
      </p:ext>
    </p:extLst>
  </p:cSld>
  <p:clrMapOvr>
    <a:masterClrMapping/>
  </p:clrMapOvr>
</p:sld>
</file>

<file path=ppt/theme/theme1.xml><?xml version="1.0" encoding="utf-8"?>
<a:theme xmlns:a="http://schemas.openxmlformats.org/drawingml/2006/main" name="Arabic Culture by Slidesgo">
  <a:themeElements>
    <a:clrScheme name="Simple Light">
      <a:dk1>
        <a:srgbClr val="FFFFFF"/>
      </a:dk1>
      <a:lt1>
        <a:srgbClr val="0C1B33"/>
      </a:lt1>
      <a:dk2>
        <a:srgbClr val="000000"/>
      </a:dk2>
      <a:lt2>
        <a:srgbClr val="EBCD77"/>
      </a:lt2>
      <a:accent1>
        <a:srgbClr val="E9DFD1"/>
      </a:accent1>
      <a:accent2>
        <a:srgbClr val="5F4933"/>
      </a:accent2>
      <a:accent3>
        <a:srgbClr val="C26A32"/>
      </a:accent3>
      <a:accent4>
        <a:srgbClr val="867E5B"/>
      </a:accent4>
      <a:accent5>
        <a:srgbClr val="A88334"/>
      </a:accent5>
      <a:accent6>
        <a:srgbClr val="382914"/>
      </a:accent6>
      <a:hlink>
        <a:srgbClr val="3829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Arabic Culture by Slidesgo</Template>
  <TotalTime>835</TotalTime>
  <Words>2191</Words>
  <Application>Microsoft Office PowerPoint</Application>
  <PresentationFormat>Širokoúhlá obrazovka</PresentationFormat>
  <Paragraphs>132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51" baseType="lpstr">
      <vt:lpstr>Arial</vt:lpstr>
      <vt:lpstr>Livvic</vt:lpstr>
      <vt:lpstr>Manjari</vt:lpstr>
      <vt:lpstr>Montserrat</vt:lpstr>
      <vt:lpstr>Montserrat Black</vt:lpstr>
      <vt:lpstr>Open Sans</vt:lpstr>
      <vt:lpstr>Proxima Nova</vt:lpstr>
      <vt:lpstr>Proxima Nova Semibold</vt:lpstr>
      <vt:lpstr>Raleway Black</vt:lpstr>
      <vt:lpstr>Redressed</vt:lpstr>
      <vt:lpstr>Roboto Condensed Light</vt:lpstr>
      <vt:lpstr>Staatliches</vt:lpstr>
      <vt:lpstr>Wingdings</vt:lpstr>
      <vt:lpstr>Arabic Culture by Slidesgo</vt:lpstr>
      <vt:lpstr>Slidesgo Final Pages</vt:lpstr>
      <vt:lpstr>PÁD KONSTANTINOPOLE ZROD ISTANBULU</vt:lpstr>
      <vt:lpstr>Původ Osmanů</vt:lpstr>
      <vt:lpstr>Osman</vt:lpstr>
      <vt:lpstr>Osman</vt:lpstr>
      <vt:lpstr>Osman</vt:lpstr>
      <vt:lpstr>Orhan</vt:lpstr>
      <vt:lpstr>Orhan</vt:lpstr>
      <vt:lpstr>Orhan</vt:lpstr>
      <vt:lpstr>První sultán</vt:lpstr>
      <vt:lpstr>První sultán</vt:lpstr>
      <vt:lpstr>První sultán</vt:lpstr>
      <vt:lpstr>Blesk</vt:lpstr>
      <vt:lpstr>Blesk</vt:lpstr>
      <vt:lpstr>Blesk</vt:lpstr>
      <vt:lpstr>Blesk</vt:lpstr>
      <vt:lpstr>Interregnum</vt:lpstr>
      <vt:lpstr>Znovusjednocení</vt:lpstr>
      <vt:lpstr>Sultanát do roku 1451</vt:lpstr>
      <vt:lpstr>Sultanát do roku 1451</vt:lpstr>
      <vt:lpstr>Sultanát do roku 1451</vt:lpstr>
      <vt:lpstr>Dobyvatel</vt:lpstr>
      <vt:lpstr>Mehmed před branami</vt:lpstr>
      <vt:lpstr>Mehmed před branami</vt:lpstr>
      <vt:lpstr>Mehmed před branami</vt:lpstr>
      <vt:lpstr>Zlatý roh</vt:lpstr>
      <vt:lpstr>Obléhání města</vt:lpstr>
      <vt:lpstr>Obléhání města</vt:lpstr>
      <vt:lpstr>Obléhání města</vt:lpstr>
      <vt:lpstr>Pád Konstantinopole</vt:lpstr>
      <vt:lpstr>Pád Konstantinopole</vt:lpstr>
      <vt:lpstr>Pád Konstantinopole</vt:lpstr>
      <vt:lpstr>Zrod Istanbulu</vt:lpstr>
      <vt:lpstr>Zrod Istanbulu</vt:lpstr>
      <vt:lpstr>Zrod Istanbulu</vt:lpstr>
      <vt:lpstr>Zrod Istanbulu</vt:lpstr>
      <vt:lpstr>Zdroje:  ŠTĚPÁNEK, Petr. 1453: Pád Konstantinopole - zrod Istanbulu. 2., rozšířené vydání. Praha: Stanislav Juhaňák - Triton, 2017. ISBN 978-80-7553-154-4  https://www.youtube.com/watch?v=f9c4Y7Vf7G0&amp;ab_channel=Knowledgia.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PÁD KONSTANTINOPOLE ZROD ISTANBULU</dc:title>
  <dc:creator>Martin Novotný</dc:creator>
  <cp:lastModifiedBy>Martin Novotný</cp:lastModifiedBy>
  <cp:revision>1</cp:revision>
  <dcterms:created xsi:type="dcterms:W3CDTF">2021-10-18T13:08:18Z</dcterms:created>
  <dcterms:modified xsi:type="dcterms:W3CDTF">2021-10-26T08:04:21Z</dcterms:modified>
</cp:coreProperties>
</file>