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Override PartName="/ppt/ink/ink45.xml" ContentType="application/inkml+xml"/>
  <Default Extension="rels" ContentType="application/vnd.openxmlformats-package.relationships+xml"/>
  <Default Extension="xml" ContentType="application/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ink/ink20.xml" ContentType="application/inkml+xml"/>
  <Override PartName="/ppt/ink/ink30.xml" ContentType="application/inkml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2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-8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29:12.13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1,'52'0,"0"0,45 0,-41 0,-2 0,0 0,24 0,3 0,-25 0,0 0,35 0,-35 0,-1 0,37 0,7 0,-10 0,11 0,-9 0,9 0,-22 0,8 0,-18 0,18 0,-18 0,8 0,-11 0,-9 0,8 0,-17 0,7 0,-17 0,6 0,-20 0,11 0,-15 0,7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7:28.6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7664 1,'-60'0,"-1"0,-5 0,0 0,7 0,0 0,-10 0,-1 0,11 0,1 0,-4 0,-3 0,-19 0,-4 0,-3 0,-4 0,16 0,-4 0,1 0,6 0,0 0,1 0,0 0,0 0,1 0,-22 0,0 0,28 0,0 0,1 0,-24 0,4 0,12 0,0 0,-23 0,0 0,26-1,1 2,-13 3,1 0,12-4,4 2,10 2,-1-1,-21-2,-1-2,11 1,1 0,-4 0,0 0,1 0,4 0,-20 0,20 0,-2 0,9 0,1 0,-40 0,32 0,-1 0,-24 0,35 0,0 0,5 0,1 0,-5 0,1 0,-37 0,37 0,-1 0,-35 0,-9 0,30 0,1 0,18 0,0 0,-19 0,1 0,-19 0,-1 0,11 0,2 0,1 0,7 0,-18 0,18 0,-8 0,1 0,-4 0,-9 0,10 0,-8 0,18 0,-18 8,18-6,-8 6,11-8,8 0,-6 0,-4 0,-1 0,8 0,8 0,15 0,6 0,-2 0,12 0,0 0,2 0,7 0,5 6,1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7:51.05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524 1,'-62'0,"10"0,39 0,-6 0,-12 0,7 0,-13 0,18 0,-8 0,-5 0,10 0,-8 0,5 0,-1 0,-4 0,5 0,0 0,1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7:53.03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495 0,'-72'0,"5"0,47 0,-1 0,-10 0,10 0,-11 0,8 0,-1 0,-1 0,1 6,-2-5,-5 11,10-11,-8 11,11-5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7:54.94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515 0,'-95'0,"18"0,41 0,9 0,-8 0,5 0,-13 0,14 0,-6 0,14 0,-5 0,0 0,-8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7:57.05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643 61,'-83'0,"-5"0,48 0,-23 0,16 0,-17 0,17 0,-7 0,17 6,-6-5,20 5,-11-6,15 0,70-33,-40 25,56-25,-61 33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7:59.78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517 1,'-68'0,"-3"0,55 0,-11 0,-9 5,18-3,-24 3,16-5,-3 0,-4 0,12 0,-9 0,10 6,-10 0,5 7,0-1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8:29.598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8:31.18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8:33.024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8:35.103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29:13.79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12,'86'0,"10"0,-37 0,8 0,6 0,8 0,10 0,-35 0,-1 0,37 0,8 0,-12 0,-10 0,20 0,-17 0,8 0,-3 0,-8 0,1 0,-13 0,-2 0,-8 0,9 0,1 0,-1 0,-8 0,6 0,-16 0,7 0,-9 0,0 0,1 0,-9 0,-9 0,-2 0,-1 0,2 0,4 0,-7-5,8 4,3-5,-7 6,6 0,-13 0,5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8:36.691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0:06.666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0:07.61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12.852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19.117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24.152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1.377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2.450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3.724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5.020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29:15.70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0 122,'96'0,"-2"0,-28 0,-7 0,7 0,5 0,-18 0,0 0,25 0,3 0,-4 0,-1 0,-8 0,-3 0,-5 0,3 0,29 0,-6 0,-9 0,-8 0,14 0,-14 0,7 0,7 0,1 0,8 0,-15 0,2 0,-16 0,-2 0,1 0,1 0,5 0,-3 0,25 0,-31 0,1 0,37-8,-7-3,1-6,-41 11,0 1,39-10,-1 5,-10 0,-2-5,-20 13,-1-12,-10 12,0-4,0 6,-8 0,-8 0,-4 0,0 0,3 0,2 0,-5 0,-1 0,7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6.03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7.037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41:48.57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2:23.76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0,'81'0,"-21"0,-19 0,-18 0,12 0,-8 0,1 0,-1 0,1 0,-1 0,0 0,6 0,-4 0,-3 0,0 0,-5 0,6 0,6 0,-4 0,4 0,-13 0,6 0,0 6,9 1,-8 0,-2-1,-2-6,3 0,6 0,-8 0,5 0,-8 0,9 0,-5 0,0 0,5 0,-4 0,4 6,-5-5,0 5,1-6,-1 0,1 0,-2 0,1 0,5 0,-4 0,5 0,-7 0,1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2:25.99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1,'91'0,"-22"0,-16 0,-16 0,0 0,15 0,-12 0,14 0,0 0,-7 0,7 0,1 0,-8 0,7 0,-9 0,0 0,0 0,0 0,-7 0,5 0,-6 0,0 0,-2 0,1 0,-7 6,6-5,1 5,-7-6,6 0,-7 0,-1 0,0 0,9 0,-7 0,6 0,-7 0,-1 0,8 0,-5 0,5 0,-8 0,13 0,-16 0,14 0,-19 0,7 0,4 0,-9 6,13-5,-8 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2:33.17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75,'89'0,"-16"0,-30 0,-6 0,0 0,-2 0,1 0,-14 0,17 0,-23 0,21 0,-17-6,6 5,3-4,-8-1,9 5,-5-5,0 6,5 0,-4 0,4-5,-5-2,0-11,-1 10,1-3,0 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2:35.69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64,'75'0,"7"0,-51 0,21 0,-22 0,13 0,-14 0,14 0,-13 0,-2 0,-3 0,0-6,1 5,4-5,-5 1,-1 3,8-9,-11 10,15-11,-14 11,5-5,11 6,-21 0,21 0,-18 0,13 0,-11 0,8 0,-5 0,1 0,4 0,-5 0,0 0,5 0,-4 0,4-6,-5 5,0-5,0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2:37.63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1,'96'0,"-23"0,-21 0,-29 0,18 0,-18 0,12 0,-2 0,-11 0,10 0,-12 0,13 0,-11 0,9 0,-4 0,-5 0,9 0,-5 0,-4 0,10 0,-1 0,-7 0,11 0,-16 0,6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2:39.39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0 113,'90'0,"-13"0,-49 0,-1 0,8-7,-5 5,5-10,-8 4,9-6,-7 0,-1 6,-2-5,-5 12,6-17,6 15,-11-10,8 13,-5 0,1 0,4 0,-5 0,1 0,-1 0,1 0,-1 0,0 0,-1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3:50.70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4802 0,'-72'0,"8"0,-33 0,38 0,-1 0,1 0,-3 0,-23 0,3 0,-17 0,4 0,-3 0,37 0,3 0,-13 0,-3 0,-9 0,6 0,-5 0,7 0,-3 0,20 0,1 0,-15 0,0 0,16 0,0 0,-18 0,0 0,-21 0,38 0,-2 0,-11 0,3 0,-21 0,21 0,-1 0,-25 0,42 0,0 0,-49 0,11 0,1 0,-1 0,1 0,-1 0,1 0,10 0,2 0,0 0,8 0,-7 0,9 0,10 0,-7 0,6 0,1 0,2 0,-23 6,24 2,-23 0,31 5,7-11,3 5,8-1,6-5,-5 5,12-6,-5 0,0 0,5 0,-5 0,7 0,-1 0,1 0,0 0,-1 0,1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29:24.06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1,'92'0,"0"0,-1 0,-7 0,-33 0,0 0,47 0,-6 0,-41 0,1 0,48 0,-12 0,1 0,-11 0,8 0,-8 0,0 0,-19 0,2 0,-21 0,14 0,-17 0,-2 0,-7 0,7 0,-6 0,7 0,-1 0,2 0,8 0,-8 0,6 0,-13 0,5 0,-14 0,9 0,-4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7:37.55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0,'62'0,"-10"0,-40 0,6 0,19 0,-13 0,11 0,-12 0,-2 0,15 0,-16 0,9 0,-4 0,1 0,4 0,-5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7:39.48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7:40.54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7:42.13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7:43.04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0:27:44.07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22:20:30.99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417 1,'-62'0,"6"0,40 0,1 0,-21 0,18 0,-14 4,6-3,10 7,-19-7,9 3,2-4,-6 0,6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29:25.42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18,'50'0,"1"0,34 0,0 0,-2 0,-21 0,3 0,-1 0,2 0,5 0,0 0,0 0,1 0,7 0,-2 0,-22 0,2 0,40 0,-1 0,-42 0,-2 0,23 0,1 0,-14 1,-3-2,25-7,-22 7,0 0,19-7,6 8,-21 0,-10 0,-10 0,-10 0,-16 0,10 0,-4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29:28.40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0,'60'0,"0"0,35 0,-12 0,-21 0,-2 0,23 0,-14 0,-2 0,2 0,31 0,-19 0,17 0,-30 0,7 0,-18 0,16 0,-14 0,17 0,-20 0,7 0,4 0,1 0,8 0,-11 0,1 0,-10 0,-2 0,-9 0,-14 0,-4 0,-4 0,3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0:05.34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7287 95,'-81'0,"-1"0,0 0,-1 0,-3 0,-2 0,2 0,-1 0,0 0,0 0,7 0,1 0,-5 0,-3 0,20 0,-3 0,-1 0,-5 0,-2 0,-2 0,-13 0,-2 0,0 0,6 0,0 0,2 0,4 0,1 0,2 0,9 0,2 0,0 0,1 0,-1 0,3 0,-24 0,2 0,1 0,0 0,1 0,2 0,10-5,2 0,-6 5,-1-2,1-7,0 0,5 7,0 1,-6-4,2 0,17 5,1 0,-10 0,2 0,14 0,0 0,-10 1,-1-2,7-3,0 0,-1 3,2 0,4-3,1-1,-49 5,12 0,-1 0,1 0,-1 0,1 0,10 0,-8 0,8-7,-1 5,-7-6,18 8,-18 0,18 0,-17 0,17 0,-8 0,20 0,-8 0,17 0,-7 0,17 0,-27 0,30 0,-29 0,26 0,-8 0,7 0,-5 0,6 0,-8 0,8 0,-6 0,5-7,1 5,2-4,8 6,6 0,-9 0,4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0:08.03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6649 1,'-62'0,"-1"0,2 0,-1 0,-1 0,0 0,4 0,0 0,-3 0,-2 0,-20 0,-4 0,-4 0,-2 0,20 0,-2 0,-2 0,-8 0,-1 0,3 0,16 0,3 0,-3 0,-15 0,-4 0,4 0,-17 0,4 0,12 0,-3 0,6 0,-5 0,7 0,9 0,1 0,-31 0,1 0,29 0,3 0,1 0,0 0,0 0,-1 0,-11-1,3 2,15 3,2 0,-6-3,1 1,12 2,0 0,-5-3,0-2,-35 1,-9 0,22 0,2 0,11 0,9 0,-8 0,8 0,0 0,-8 0,8 0,-9 0,-1 0,-10 0,8 0,-7 0,9 0,-9 0,7 0,-8 0,11 0,-1 0,1 0,8 0,-6 0,7 0,-1 0,-6 0,16 0,-16 0,15 0,-6 0,9 0,0 0,8 0,-6 0,13 0,-5 0,8 0,6 0,-10 0,10 0,-17 0,10 0,-5 0,12 0,-4 0,0 0,-9 0,7 0,-4 0,12 0,-7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0T18:30:45.71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7996 1,'-65'0,"1"0,0 0,1 0,6 0,0 0,-6 0,-1 0,0 0,-1 0,-5 0,-3 0,8 0,-5 0,0 0,-1 0,-2 0,-3 0,5 0,-3 0,-3 0,-3 0,1 0,-5 0,-1 0,-1 0,4 0,-12 0,3 0,-1 0,-4 0,3 0,-6 0,-1 0,2 0,7 0,8 0,5 0,1 0,-3 0,-12 0,-3 0,0 0,1 0,4 0,2 0,-1 0,-1 0,12 0,-2 0,-1 0,0 0,0 0,-2 0,-1 0,-1 0,2 0,1 0,-13 0,2 0,2 0,0 0,3 0,1 0,2 0,0 0,7 0,1 0,1 0,1 0,-21 0,2 0,0 0,6 0,0 0,3 0,8 0,2 0,0 0,-1 0,1 0,2 0,-24 0,2 0,26 0,-1 0,5 0,0 0,1 0,-19 0,3 0,-15 9,37-5,0 2,7 2,2 2,-20 7,5-1,27-2,1-6,16 4,1-11,6 10,6-9,-4 3,-1-5,-2 0,-4 0,6 0,5 0,2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7DFF7F-E159-314F-9681-10995CD07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F4244E4-5016-F943-B0D4-D9053D054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BFE3CEB-BDEC-964A-80C0-AE207899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122ABAD-04A6-B54C-8D5C-6A7125B6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53DE2-B03A-3F40-9760-C90FEB8C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884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A712F8-9A5A-E142-BDB8-6203CB4A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8EEF3B0-014D-F04E-81A7-2AB539F4D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750ED81-88B4-124B-84E6-EB298D39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F3BFE4E-9C59-2343-93DA-FEC0F494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8D7B675-3E64-B34A-B00F-D7A2FD15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69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D1D2AA4-4047-CA47-A8E4-67B4AB71C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282F550-A894-D544-BE98-B3A729F7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FD1D163-01F1-8041-AF7F-90510A70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E5CE84D-EA9E-E348-BAB0-B77B4108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2D09581-D49E-6D4F-8BD1-C4446D93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593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03FF0C-87AE-844A-835A-B900073E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C28050-93BB-D949-A559-151D4EFB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7CF30B1-3EEA-1140-BD0B-8EE094B2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95F01F9-D99A-3441-BFED-8521D2C9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22F92B5-7841-344B-BA58-36E16E9C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00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A80A82-63D0-4644-9284-41EDDB91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881F71D-DCFF-B44F-9B47-0EADC400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F4D8F47-3334-7D43-9A8E-A0E91351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E1DFD28-6997-1C41-BD8F-16A6AAB4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62E733D-3D16-9547-B88D-447E1DB9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144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E81D4E-2B4B-A74A-BE27-DF123128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4E574A-8F1E-BD4A-90DB-56AD68E7A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2AF92D8-B65D-A44C-84F7-0C2898B5B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7FCFDC4-6449-C94D-BA4A-051A6DFE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8E42B00-F22C-C243-8AA4-BCAE2AE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ED9FC2F-77B5-624F-9EAD-EF13921E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116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ED5449-19EA-F34C-B834-15E01F13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30F57A6-A511-CF43-AED4-94E8A638C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C4093D4-E8A7-D443-ABA3-3D25AD026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72CF218-416E-F74A-940D-E3D06F66F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2B9D947-B31A-794A-97E4-BAF673C9A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6E75DB3-FBB0-BA43-BB4B-A1F2BA06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961D3CE9-072C-0348-8BC7-1748D5E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CBD0192-227E-2248-859E-FA4D049E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51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83C7CA-5B7C-074E-BA08-F7400405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E51A816-7290-524D-82F7-9148694D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3C56B1F-7AB2-5E43-ABCF-F4CAF43C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32BF0A1-6685-664C-8758-FB446AC1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77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4F13189-8569-B744-AA6B-2B9233EA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D6B1A91-B36C-994C-B561-1F9E113B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DCF1D3A-70ED-D548-B68C-0C652FB1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13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845EEA-2AD1-2042-9FB2-1D185254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84CC40-67FB-4B48-A0AE-1EEAE183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50C4424-12F1-624F-B3FB-D605F5028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A34AA0-8DF3-9647-802F-4296F9FA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C459C2A-3AE9-4E4D-AA64-EFEDC978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7844D8F-5F02-4041-82FA-99A72FED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789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A1B86B-6B6F-E346-BD06-5C8337C2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3066AE9-C546-234E-A724-B414732A4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1881CF6-1B16-6C43-9FCF-76C2A60B0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297C3BD-F5B8-FB4F-A20F-96F064EB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BD9C673-1D4B-FD4E-B4BF-94873B2B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FBDBE30-989B-394C-8A2A-4813F072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545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10D16814-7E7D-B045-AED0-59B4987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594B69D-AEBE-6940-A9CE-3B8AA91C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0057111-DDA9-5644-93A4-9D3771796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D64F-FDCD-264D-B094-08FE62FD4DF8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8D2E1E-40F9-A54E-A957-65720FB2A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092CC3D-C117-424C-AC93-3AC7FE2B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B0E5-A3CA-A54B-B7F4-0EFA9C7AB3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07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" Type="http://schemas.openxmlformats.org/officeDocument/2006/relationships/image" Target="../media/image9.emf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4.png"/><Relationship Id="rId18" Type="http://schemas.openxmlformats.org/officeDocument/2006/relationships/customXml" Target="../ink/ink19.xml"/><Relationship Id="rId26" Type="http://schemas.openxmlformats.org/officeDocument/2006/relationships/image" Target="../media/image26.png"/><Relationship Id="rId3" Type="http://schemas.openxmlformats.org/officeDocument/2006/relationships/image" Target="../media/image19.png"/><Relationship Id="rId21" Type="http://schemas.openxmlformats.org/officeDocument/2006/relationships/customXml" Target="../ink/ink22.xml"/><Relationship Id="rId7" Type="http://schemas.openxmlformats.org/officeDocument/2006/relationships/image" Target="../media/image21.png"/><Relationship Id="rId12" Type="http://schemas.openxmlformats.org/officeDocument/2006/relationships/customXml" Target="../ink/ink15.xml"/><Relationship Id="rId17" Type="http://schemas.openxmlformats.org/officeDocument/2006/relationships/customXml" Target="../ink/ink18.xml"/><Relationship Id="rId25" Type="http://schemas.openxmlformats.org/officeDocument/2006/relationships/customXml" Target="../ink/ink26.xml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21.xml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23.png"/><Relationship Id="rId24" Type="http://schemas.openxmlformats.org/officeDocument/2006/relationships/customXml" Target="../ink/ink25.xml"/><Relationship Id="rId32" Type="http://schemas.openxmlformats.org/officeDocument/2006/relationships/customXml" Target="../ink/ink32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customXml" Target="../ink/ink24.xml"/><Relationship Id="rId28" Type="http://schemas.openxmlformats.org/officeDocument/2006/relationships/customXml" Target="../ink/ink28.xml"/><Relationship Id="rId10" Type="http://schemas.openxmlformats.org/officeDocument/2006/relationships/customXml" Target="../ink/ink14.xml"/><Relationship Id="rId19" Type="http://schemas.openxmlformats.org/officeDocument/2006/relationships/customXml" Target="../ink/ink20.xml"/><Relationship Id="rId31" Type="http://schemas.openxmlformats.org/officeDocument/2006/relationships/customXml" Target="../ink/ink31.xml"/><Relationship Id="rId4" Type="http://schemas.openxmlformats.org/officeDocument/2006/relationships/customXml" Target="../ink/ink11.xml"/><Relationship Id="rId9" Type="http://schemas.openxmlformats.org/officeDocument/2006/relationships/image" Target="../media/image22.png"/><Relationship Id="rId14" Type="http://schemas.openxmlformats.org/officeDocument/2006/relationships/customXml" Target="../ink/ink16.xml"/><Relationship Id="rId22" Type="http://schemas.openxmlformats.org/officeDocument/2006/relationships/customXml" Target="../ink/ink23.xml"/><Relationship Id="rId27" Type="http://schemas.openxmlformats.org/officeDocument/2006/relationships/customXml" Target="../ink/ink27.xml"/><Relationship Id="rId30" Type="http://schemas.openxmlformats.org/officeDocument/2006/relationships/customXml" Target="../ink/ink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2.png"/><Relationship Id="rId18" Type="http://schemas.openxmlformats.org/officeDocument/2006/relationships/customXml" Target="../ink/ink41.xml"/><Relationship Id="rId3" Type="http://schemas.openxmlformats.org/officeDocument/2006/relationships/image" Target="../media/image27.png"/><Relationship Id="rId21" Type="http://schemas.openxmlformats.org/officeDocument/2006/relationships/customXml" Target="../ink/ink43.xml"/><Relationship Id="rId7" Type="http://schemas.openxmlformats.org/officeDocument/2006/relationships/image" Target="../media/image29.png"/><Relationship Id="rId12" Type="http://schemas.openxmlformats.org/officeDocument/2006/relationships/customXml" Target="../ink/ink38.xml"/><Relationship Id="rId17" Type="http://schemas.openxmlformats.org/officeDocument/2006/relationships/image" Target="../media/image34.png"/><Relationship Id="rId25" Type="http://schemas.openxmlformats.org/officeDocument/2006/relationships/image" Target="../media/image36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31.png"/><Relationship Id="rId24" Type="http://schemas.openxmlformats.org/officeDocument/2006/relationships/customXml" Target="../ink/ink46.xml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customXml" Target="../ink/ink45.xml"/><Relationship Id="rId10" Type="http://schemas.openxmlformats.org/officeDocument/2006/relationships/customXml" Target="../ink/ink37.xml"/><Relationship Id="rId19" Type="http://schemas.openxmlformats.org/officeDocument/2006/relationships/image" Target="../media/image35.png"/><Relationship Id="rId4" Type="http://schemas.openxmlformats.org/officeDocument/2006/relationships/customXml" Target="../ink/ink34.xml"/><Relationship Id="rId9" Type="http://schemas.openxmlformats.org/officeDocument/2006/relationships/image" Target="../media/image30.png"/><Relationship Id="rId14" Type="http://schemas.openxmlformats.org/officeDocument/2006/relationships/customXml" Target="../ink/ink39.xml"/><Relationship Id="rId22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765AAA-6CD9-4B4F-A4B1-0A3BB920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3788"/>
          </a:xfrm>
        </p:spPr>
        <p:txBody>
          <a:bodyPr>
            <a:normAutofit/>
          </a:bodyPr>
          <a:lstStyle/>
          <a:p>
            <a:r>
              <a:rPr lang="ru-RU" sz="3200" b="1"/>
              <a:t>Урок </a:t>
            </a:r>
            <a:r>
              <a:rPr lang="cs-CZ" sz="3200" b="1"/>
              <a:t>7</a:t>
            </a:r>
            <a:r>
              <a:rPr lang="cs-CZ" b="1"/>
              <a:t/>
            </a:r>
            <a:br>
              <a:rPr lang="cs-CZ" b="1"/>
            </a:br>
            <a:r>
              <a:rPr lang="ru-RU" sz="4800" b="1"/>
              <a:t>Что подарить</a:t>
            </a:r>
            <a:r>
              <a:rPr lang="cs-CZ" sz="4800" b="1"/>
              <a:t>? </a:t>
            </a:r>
            <a:r>
              <a:rPr lang="ru-RU" sz="4800" b="1"/>
              <a:t>Где купить</a:t>
            </a:r>
            <a:r>
              <a:rPr lang="cs-CZ" sz="4800" b="1"/>
              <a:t>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519579-4BE9-5542-ADDF-5501C112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635"/>
            <a:ext cx="10515600" cy="3475327"/>
          </a:xfrm>
        </p:spPr>
        <p:txBody>
          <a:bodyPr/>
          <a:lstStyle/>
          <a:p>
            <a:r>
              <a:rPr lang="ru-RU" dirty="0"/>
              <a:t>Магазины и товары</a:t>
            </a:r>
          </a:p>
          <a:p>
            <a:r>
              <a:rPr lang="ru-RU" dirty="0"/>
              <a:t>Надо</a:t>
            </a:r>
            <a:r>
              <a:rPr lang="cs-CZ" dirty="0"/>
              <a:t>/</a:t>
            </a:r>
            <a:r>
              <a:rPr lang="ru-RU" dirty="0"/>
              <a:t>нужно</a:t>
            </a:r>
          </a:p>
          <a:p>
            <a:r>
              <a:rPr lang="ru-RU" dirty="0"/>
              <a:t>Первый, второй, третий</a:t>
            </a:r>
            <a:r>
              <a:rPr lang="ru-RU" dirty="0" smtClean="0"/>
              <a:t>,…</a:t>
            </a:r>
            <a:endParaRPr lang="ru-RU" dirty="0"/>
          </a:p>
          <a:p>
            <a:r>
              <a:rPr lang="ru-RU" dirty="0"/>
              <a:t>Глагол </a:t>
            </a:r>
            <a:r>
              <a:rPr lang="ru-RU" b="1" dirty="0"/>
              <a:t>купить</a:t>
            </a:r>
          </a:p>
          <a:p>
            <a:r>
              <a:rPr lang="ru-RU" dirty="0"/>
              <a:t>Я </a:t>
            </a:r>
            <a:r>
              <a:rPr lang="ru-RU" dirty="0" smtClean="0"/>
              <a:t>бы </a:t>
            </a:r>
            <a:r>
              <a:rPr lang="ru-RU" dirty="0" smtClean="0"/>
              <a:t>хотел…</a:t>
            </a:r>
            <a:endParaRPr lang="ru-RU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7A1DA42-725B-EF4D-B6BB-A7E3DFE0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01635"/>
            <a:ext cx="4513053" cy="30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5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2DB8BC-20C8-A14E-B2EC-DB97240A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Символы в русской культуре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10" descr="Водка Moskovskaya Osobaya 0.7 л – заказать Московская Особая 700 мл –  скидки, продажа в магазинах, отзывы">
            <a:extLst>
              <a:ext uri="{FF2B5EF4-FFF2-40B4-BE49-F238E27FC236}">
                <a16:creationId xmlns:a16="http://schemas.microsoft.com/office/drawing/2014/main" xmlns="" id="{94C78221-138F-1342-BE07-5F157E02E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21" y="3197783"/>
            <a:ext cx="682669" cy="2853204"/>
          </a:xfrm>
          <a:prstGeom prst="rect">
            <a:avLst/>
          </a:prstGeom>
          <a:noFill/>
        </p:spPr>
      </p:pic>
      <p:pic>
        <p:nvPicPr>
          <p:cNvPr id="5" name="Picture 8" descr="матрёшки Как играть в матрёшку? #yandeximages | Nesting dolls, Matryoshka  doll, Matryoshka">
            <a:extLst>
              <a:ext uri="{FF2B5EF4-FFF2-40B4-BE49-F238E27FC236}">
                <a16:creationId xmlns:a16="http://schemas.microsoft.com/office/drawing/2014/main" xmlns="" id="{DF511A59-4599-C243-9894-34B3713EC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95" y="4383880"/>
            <a:ext cx="3623702" cy="2108995"/>
          </a:xfrm>
          <a:prstGeom prst="rect">
            <a:avLst/>
          </a:prstGeom>
          <a:noFill/>
        </p:spPr>
      </p:pic>
      <p:pic>
        <p:nvPicPr>
          <p:cNvPr id="6" name="Picture 4" descr="Traditional Electric Brass Russian Samovar">
            <a:extLst>
              <a:ext uri="{FF2B5EF4-FFF2-40B4-BE49-F238E27FC236}">
                <a16:creationId xmlns:a16="http://schemas.microsoft.com/office/drawing/2014/main" xmlns="" id="{D1AB9106-43C1-C046-B976-8C6921C0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835" y="1622592"/>
            <a:ext cx="2093422" cy="2647109"/>
          </a:xfrm>
          <a:prstGeom prst="rect">
            <a:avLst/>
          </a:prstGeom>
          <a:noFill/>
        </p:spPr>
      </p:pic>
      <p:pic>
        <p:nvPicPr>
          <p:cNvPr id="7" name="Picture 2" descr="Как украсить валенки своими руками, простые и интересные способы">
            <a:extLst>
              <a:ext uri="{FF2B5EF4-FFF2-40B4-BE49-F238E27FC236}">
                <a16:creationId xmlns:a16="http://schemas.microsoft.com/office/drawing/2014/main" xmlns="" id="{A1674F45-FD18-4740-BB53-59D26D6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8378" y="1858842"/>
            <a:ext cx="2373098" cy="2373098"/>
          </a:xfrm>
          <a:prstGeom prst="rect">
            <a:avLst/>
          </a:prstGeom>
          <a:noFill/>
        </p:spPr>
      </p:pic>
      <p:pic>
        <p:nvPicPr>
          <p:cNvPr id="8" name="Picture 6" descr="http://unesco.ru/wp-content/uploads/2020/04/40-7-2.jpg">
            <a:extLst>
              <a:ext uri="{FF2B5EF4-FFF2-40B4-BE49-F238E27FC236}">
                <a16:creationId xmlns:a16="http://schemas.microsoft.com/office/drawing/2014/main" xmlns="" id="{C336BDF8-AF1D-AD4F-BF8C-49359431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7849" y="740287"/>
            <a:ext cx="3464979" cy="2045120"/>
          </a:xfrm>
          <a:prstGeom prst="rect">
            <a:avLst/>
          </a:prstGeom>
          <a:noFill/>
        </p:spPr>
      </p:pic>
      <p:pic>
        <p:nvPicPr>
          <p:cNvPr id="9" name="Obrázok 3">
            <a:extLst>
              <a:ext uri="{FF2B5EF4-FFF2-40B4-BE49-F238E27FC236}">
                <a16:creationId xmlns:a16="http://schemas.microsoft.com/office/drawing/2014/main" xmlns="" id="{31394AF0-D8D9-F14A-869E-9F974DF4E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941" y="4383880"/>
            <a:ext cx="3303908" cy="210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4" descr="Obsah obrázku sníh, závěs&#10;&#10;Popis se vygeneroval automaticky.">
            <a:extLst>
              <a:ext uri="{FF2B5EF4-FFF2-40B4-BE49-F238E27FC236}">
                <a16:creationId xmlns:a16="http://schemas.microsoft.com/office/drawing/2014/main" xmlns="" id="{7F800EF5-940A-444D-872E-26515FD867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312" b="3050"/>
          <a:stretch/>
        </p:blipFill>
        <p:spPr>
          <a:xfrm>
            <a:off x="9035329" y="3639671"/>
            <a:ext cx="2738676" cy="2853204"/>
          </a:xfrm>
          <a:custGeom>
            <a:avLst/>
            <a:gdLst/>
            <a:ahLst/>
            <a:cxnLst/>
            <a:rect l="l" t="t" r="r" b="b"/>
            <a:pathLst>
              <a:path w="4026354" h="4194731">
                <a:moveTo>
                  <a:pt x="23605" y="0"/>
                </a:moveTo>
                <a:lnTo>
                  <a:pt x="4026354" y="0"/>
                </a:lnTo>
                <a:lnTo>
                  <a:pt x="4026354" y="4174564"/>
                </a:lnTo>
                <a:lnTo>
                  <a:pt x="3905945" y="4162010"/>
                </a:lnTo>
                <a:cubicBezTo>
                  <a:pt x="3861284" y="4160178"/>
                  <a:pt x="3816513" y="4161154"/>
                  <a:pt x="3771885" y="4164948"/>
                </a:cubicBezTo>
                <a:cubicBezTo>
                  <a:pt x="3541871" y="4179705"/>
                  <a:pt x="3311601" y="4173044"/>
                  <a:pt x="3081586" y="4176309"/>
                </a:cubicBezTo>
                <a:cubicBezTo>
                  <a:pt x="2773880" y="4180750"/>
                  <a:pt x="2466429" y="4169388"/>
                  <a:pt x="2158851" y="4168344"/>
                </a:cubicBezTo>
                <a:cubicBezTo>
                  <a:pt x="2095807" y="4168083"/>
                  <a:pt x="2032508" y="4171478"/>
                  <a:pt x="1969719" y="4176701"/>
                </a:cubicBezTo>
                <a:cubicBezTo>
                  <a:pt x="1882731" y="4183754"/>
                  <a:pt x="1796889" y="4174873"/>
                  <a:pt x="1710666" y="4166515"/>
                </a:cubicBezTo>
                <a:cubicBezTo>
                  <a:pt x="1606738" y="4156460"/>
                  <a:pt x="1503066" y="4165340"/>
                  <a:pt x="1399776" y="4176963"/>
                </a:cubicBezTo>
                <a:cubicBezTo>
                  <a:pt x="1222450" y="4196539"/>
                  <a:pt x="1043788" y="4199947"/>
                  <a:pt x="865876" y="4187149"/>
                </a:cubicBezTo>
                <a:cubicBezTo>
                  <a:pt x="669356" y="4173436"/>
                  <a:pt x="472966" y="4175918"/>
                  <a:pt x="276446" y="4176963"/>
                </a:cubicBezTo>
                <a:lnTo>
                  <a:pt x="21362" y="4176292"/>
                </a:lnTo>
                <a:lnTo>
                  <a:pt x="14458" y="4122289"/>
                </a:lnTo>
                <a:cubicBezTo>
                  <a:pt x="3338" y="4042652"/>
                  <a:pt x="-1375" y="3962394"/>
                  <a:pt x="346" y="3882149"/>
                </a:cubicBezTo>
                <a:cubicBezTo>
                  <a:pt x="205" y="3686075"/>
                  <a:pt x="9942" y="3490382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1"/>
                  <a:pt x="30264" y="2835999"/>
                </a:cubicBezTo>
                <a:cubicBezTo>
                  <a:pt x="47622" y="2740756"/>
                  <a:pt x="39860" y="2645512"/>
                  <a:pt x="33510" y="2550269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8" y="288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4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0D3C68-B4C2-EF48-B479-50F97266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Надо</a:t>
            </a:r>
            <a:r>
              <a:rPr lang="cs-CZ" b="1" dirty="0"/>
              <a:t>/</a:t>
            </a:r>
            <a:r>
              <a:rPr lang="ru-RU" b="1" dirty="0"/>
              <a:t>нужно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982601A-F4ED-964B-8FED-53C6D30A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DD57886-A867-8546-AC7B-D89B1BB3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912144"/>
            <a:ext cx="10693400" cy="4178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C2EF29B5-090C-BB48-98A6-FF7FAB993A25}"/>
                  </a:ext>
                </a:extLst>
              </p14:cNvPr>
              <p14:cNvContentPartPr/>
              <p14:nvPr/>
            </p14:nvContentPartPr>
            <p14:xfrm>
              <a:off x="1169185" y="3419341"/>
              <a:ext cx="851400" cy="36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xmlns="" id="{C2EF29B5-090C-BB48-98A6-FF7FAB993A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545" y="3239701"/>
                <a:ext cx="10310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75DD559B-4DCA-DF46-BF06-3ED353E2C2A4}"/>
                  </a:ext>
                </a:extLst>
              </p14:cNvPr>
              <p14:cNvContentPartPr/>
              <p14:nvPr/>
            </p14:nvContentPartPr>
            <p14:xfrm>
              <a:off x="1185745" y="3778981"/>
              <a:ext cx="962280" cy="468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xmlns="" id="{75DD559B-4DCA-DF46-BF06-3ED353E2C2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5745" y="3598981"/>
                <a:ext cx="11419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D41A7661-C270-8B42-A9F5-4515A1710260}"/>
                  </a:ext>
                </a:extLst>
              </p14:cNvPr>
              <p14:cNvContentPartPr/>
              <p14:nvPr/>
            </p14:nvContentPartPr>
            <p14:xfrm>
              <a:off x="1184665" y="4173901"/>
              <a:ext cx="1413000" cy="4428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xmlns="" id="{D41A7661-C270-8B42-A9F5-4515A17102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4665" y="3994261"/>
                <a:ext cx="15926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CCDD24D5-731E-AE49-AAA0-0D6BBB7D82FE}"/>
                  </a:ext>
                </a:extLst>
              </p14:cNvPr>
              <p14:cNvContentPartPr/>
              <p14:nvPr/>
            </p14:nvContentPartPr>
            <p14:xfrm>
              <a:off x="1224625" y="4618501"/>
              <a:ext cx="757800" cy="3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xmlns="" id="{CCDD24D5-731E-AE49-AAA0-0D6BBB7D82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4625" y="4438861"/>
                <a:ext cx="937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A4A648B-7E38-8C4E-B3C6-B1932DF692E0}"/>
                  </a:ext>
                </a:extLst>
              </p14:cNvPr>
              <p14:cNvContentPartPr/>
              <p14:nvPr/>
            </p14:nvContentPartPr>
            <p14:xfrm>
              <a:off x="1181785" y="4957261"/>
              <a:ext cx="861480" cy="684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xmlns="" id="{BA4A648B-7E38-8C4E-B3C6-B1932DF692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2145" y="4777261"/>
                <a:ext cx="10411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0D69AC4-0DF8-B648-AB83-F2A876FD60AB}"/>
                  </a:ext>
                </a:extLst>
              </p14:cNvPr>
              <p14:cNvContentPartPr/>
              <p14:nvPr/>
            </p14:nvContentPartPr>
            <p14:xfrm>
              <a:off x="1156225" y="5382421"/>
              <a:ext cx="762840" cy="36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xmlns="" id="{B0D69AC4-0DF8-B648-AB83-F2A876FD60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6585" y="5202421"/>
                <a:ext cx="942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DFE7240E-08FB-B343-A80D-EDB3A907D26E}"/>
                  </a:ext>
                </a:extLst>
              </p14:cNvPr>
              <p14:cNvContentPartPr/>
              <p14:nvPr/>
            </p14:nvContentPartPr>
            <p14:xfrm>
              <a:off x="3985825" y="3804541"/>
              <a:ext cx="2623680" cy="34200"/>
            </p14:xfrm>
          </p:contentPart>
        </mc:Choice>
        <mc:Fallback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xmlns="" id="{DFE7240E-08FB-B343-A80D-EDB3A907D2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96185" y="3624901"/>
                <a:ext cx="28033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DF076FAA-C70D-DA48-AED5-7AB2504E7B94}"/>
                  </a:ext>
                </a:extLst>
              </p14:cNvPr>
              <p14:cNvContentPartPr/>
              <p14:nvPr/>
            </p14:nvContentPartPr>
            <p14:xfrm>
              <a:off x="4048105" y="5032501"/>
              <a:ext cx="2393640" cy="756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xmlns="" id="{DF076FAA-C70D-DA48-AED5-7AB2504E7B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8465" y="4852501"/>
                <a:ext cx="25732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F8DF5BEB-4FA7-134A-A924-90690A4FB379}"/>
                  </a:ext>
                </a:extLst>
              </p14:cNvPr>
              <p14:cNvContentPartPr/>
              <p14:nvPr/>
            </p14:nvContentPartPr>
            <p14:xfrm>
              <a:off x="996745" y="1414861"/>
              <a:ext cx="2878560" cy="4500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xmlns="" id="{F8DF5BEB-4FA7-134A-A924-90690A4FB37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1105" y="1343221"/>
                <a:ext cx="29502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4842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F142CC-9555-7440-A453-094CAB36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1. 2. 3. 4. 5.</a:t>
            </a:r>
            <a:r>
              <a:rPr lang="ru-RU" b="1" dirty="0"/>
              <a:t>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B7CB457-EAA4-084F-B5B9-5849D164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6660" cy="4351338"/>
          </a:xfrm>
        </p:spPr>
        <p:txBody>
          <a:bodyPr>
            <a:normAutofit/>
          </a:bodyPr>
          <a:lstStyle/>
          <a:p>
            <a:r>
              <a:rPr lang="cs-CZ" sz="3600" dirty="0"/>
              <a:t>1 </a:t>
            </a:r>
            <a:r>
              <a:rPr lang="ru-RU" sz="3600" dirty="0"/>
              <a:t>п</a:t>
            </a:r>
            <a:r>
              <a:rPr lang="ru-RU" sz="3600" b="1" dirty="0"/>
              <a:t>е</a:t>
            </a:r>
            <a:r>
              <a:rPr lang="ru-RU" sz="3600" dirty="0"/>
              <a:t>рвый</a:t>
            </a:r>
            <a:endParaRPr lang="cs-CZ" sz="3600" dirty="0"/>
          </a:p>
          <a:p>
            <a:r>
              <a:rPr lang="cs-CZ" sz="3600" dirty="0"/>
              <a:t>2</a:t>
            </a:r>
            <a:r>
              <a:rPr lang="ru-RU" sz="3600" dirty="0"/>
              <a:t> втор</a:t>
            </a:r>
            <a:r>
              <a:rPr lang="ru-RU" sz="3600" b="1" dirty="0"/>
              <a:t>о</a:t>
            </a:r>
            <a:r>
              <a:rPr lang="ru-RU" sz="3600" dirty="0"/>
              <a:t>й</a:t>
            </a:r>
            <a:endParaRPr lang="cs-CZ" sz="3600" dirty="0"/>
          </a:p>
          <a:p>
            <a:r>
              <a:rPr lang="cs-CZ" sz="3600" dirty="0"/>
              <a:t>3</a:t>
            </a:r>
            <a:r>
              <a:rPr lang="ru-RU" sz="3600" dirty="0"/>
              <a:t> тр</a:t>
            </a:r>
            <a:r>
              <a:rPr lang="ru-RU" sz="3600" b="1" dirty="0"/>
              <a:t>е</a:t>
            </a:r>
            <a:r>
              <a:rPr lang="ru-RU" sz="3600" dirty="0"/>
              <a:t>тий</a:t>
            </a:r>
            <a:endParaRPr lang="cs-CZ" sz="3600" dirty="0"/>
          </a:p>
          <a:p>
            <a:r>
              <a:rPr lang="cs-CZ" sz="3600" dirty="0"/>
              <a:t>4</a:t>
            </a:r>
            <a:r>
              <a:rPr lang="ru-RU" sz="3600" dirty="0"/>
              <a:t> четв</a:t>
            </a:r>
            <a:r>
              <a:rPr lang="ru-RU" sz="3600" b="1" dirty="0"/>
              <a:t>ё</a:t>
            </a:r>
            <a:r>
              <a:rPr lang="ru-RU" sz="3600" dirty="0"/>
              <a:t>ртый</a:t>
            </a:r>
            <a:endParaRPr lang="cs-CZ" sz="3600" dirty="0"/>
          </a:p>
          <a:p>
            <a:r>
              <a:rPr lang="cs-CZ" sz="3600" dirty="0"/>
              <a:t>5</a:t>
            </a:r>
            <a:r>
              <a:rPr lang="ru-RU" sz="3600" dirty="0"/>
              <a:t> п</a:t>
            </a:r>
            <a:r>
              <a:rPr lang="ru-RU" sz="3600" b="1" dirty="0"/>
              <a:t>я</a:t>
            </a:r>
            <a:r>
              <a:rPr lang="ru-RU" sz="3600" dirty="0"/>
              <a:t>тый</a:t>
            </a:r>
            <a:endParaRPr lang="cs-CZ" sz="36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5C4832F5-03AF-FA4C-9BB1-6DDBEF8B3548}"/>
              </a:ext>
            </a:extLst>
          </p:cNvPr>
          <p:cNvSpPr txBox="1">
            <a:spLocks/>
          </p:cNvSpPr>
          <p:nvPr/>
        </p:nvSpPr>
        <p:spPr>
          <a:xfrm>
            <a:off x="5870896" y="1825625"/>
            <a:ext cx="50133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на</a:t>
            </a:r>
            <a:r>
              <a:rPr lang="cs-CZ" sz="3600" dirty="0"/>
              <a:t> </a:t>
            </a:r>
            <a:r>
              <a:rPr lang="ru-RU" sz="3600" dirty="0"/>
              <a:t>п</a:t>
            </a:r>
            <a:r>
              <a:rPr lang="ru-RU" sz="3600" b="1" dirty="0"/>
              <a:t>е</a:t>
            </a:r>
            <a:r>
              <a:rPr lang="ru-RU" sz="3600" dirty="0"/>
              <a:t>рвом этаж</a:t>
            </a:r>
            <a:r>
              <a:rPr lang="ru-RU" sz="3600" b="1" dirty="0"/>
              <a:t>е</a:t>
            </a:r>
            <a:endParaRPr lang="cs-CZ" sz="3600" b="1" dirty="0"/>
          </a:p>
          <a:p>
            <a:r>
              <a:rPr lang="ru-RU" sz="3600" dirty="0"/>
              <a:t>на втор</a:t>
            </a:r>
            <a:r>
              <a:rPr lang="ru-RU" sz="3600" b="1" dirty="0"/>
              <a:t>о</a:t>
            </a:r>
            <a:r>
              <a:rPr lang="ru-RU" sz="3600" dirty="0"/>
              <a:t>м этаж</a:t>
            </a:r>
            <a:r>
              <a:rPr lang="ru-RU" sz="3600" b="1" dirty="0"/>
              <a:t>е</a:t>
            </a:r>
            <a:endParaRPr lang="cs-CZ" sz="3600" b="1" dirty="0"/>
          </a:p>
          <a:p>
            <a:r>
              <a:rPr lang="ru-RU" sz="3600" dirty="0"/>
              <a:t>на тр</a:t>
            </a:r>
            <a:r>
              <a:rPr lang="ru-RU" sz="3600" b="1" dirty="0"/>
              <a:t>е</a:t>
            </a:r>
            <a:r>
              <a:rPr lang="ru-RU" sz="3600" dirty="0"/>
              <a:t>тьем этаж</a:t>
            </a:r>
            <a:r>
              <a:rPr lang="ru-RU" sz="3600" b="1" dirty="0"/>
              <a:t>е</a:t>
            </a:r>
            <a:endParaRPr lang="cs-CZ" sz="3600" b="1" dirty="0"/>
          </a:p>
          <a:p>
            <a:r>
              <a:rPr lang="ru-RU" sz="3600" dirty="0"/>
              <a:t>на четв</a:t>
            </a:r>
            <a:r>
              <a:rPr lang="ru-RU" sz="3600" b="1" dirty="0"/>
              <a:t>ё</a:t>
            </a:r>
            <a:r>
              <a:rPr lang="ru-RU" sz="3600" dirty="0"/>
              <a:t>ртом этаж</a:t>
            </a:r>
            <a:r>
              <a:rPr lang="ru-RU" sz="3600" b="1" dirty="0"/>
              <a:t>е</a:t>
            </a:r>
            <a:endParaRPr lang="cs-CZ" sz="3600" b="1" dirty="0"/>
          </a:p>
          <a:p>
            <a:r>
              <a:rPr lang="ru-RU" sz="3600" dirty="0"/>
              <a:t>на п</a:t>
            </a:r>
            <a:r>
              <a:rPr lang="ru-RU" sz="3600" b="1" dirty="0"/>
              <a:t>я</a:t>
            </a:r>
            <a:r>
              <a:rPr lang="ru-RU" sz="3600" dirty="0"/>
              <a:t>том этаж</a:t>
            </a:r>
            <a:r>
              <a:rPr lang="ru-RU" sz="3600" b="1" dirty="0"/>
              <a:t>е</a:t>
            </a:r>
            <a:endParaRPr lang="cs-CZ" sz="3600" b="1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20E1A725-DDC6-5643-9ECB-837649B89E42}"/>
                  </a:ext>
                </a:extLst>
              </p14:cNvPr>
              <p14:cNvContentPartPr/>
              <p14:nvPr/>
            </p14:nvContentPartPr>
            <p14:xfrm>
              <a:off x="764905" y="1433581"/>
              <a:ext cx="2759400" cy="1764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xmlns="" id="{20E1A725-DDC6-5643-9ECB-837649B89E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905" y="1361581"/>
                <a:ext cx="2831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9709D9C4-EB8C-7D43-9AD3-F2A15ECF59AD}"/>
                  </a:ext>
                </a:extLst>
              </p14:cNvPr>
              <p14:cNvContentPartPr/>
              <p14:nvPr/>
            </p14:nvContentPartPr>
            <p14:xfrm>
              <a:off x="1173145" y="2081941"/>
              <a:ext cx="188640" cy="36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xmlns="" id="{9709D9C4-EB8C-7D43-9AD3-F2A15ECF59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505" y="1902301"/>
                <a:ext cx="3682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DB8FDBFD-6A33-D840-A362-8ED81C003794}"/>
                  </a:ext>
                </a:extLst>
              </p14:cNvPr>
              <p14:cNvContentPartPr/>
              <p14:nvPr/>
            </p14:nvContentPartPr>
            <p14:xfrm>
              <a:off x="1191865" y="2678461"/>
              <a:ext cx="178200" cy="1404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xmlns="" id="{DB8FDBFD-6A33-D840-A362-8ED81C0037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2225" y="2498461"/>
                <a:ext cx="3578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41428E05-A995-3140-949C-4BA3D2852F53}"/>
                  </a:ext>
                </a:extLst>
              </p14:cNvPr>
              <p14:cNvContentPartPr/>
              <p14:nvPr/>
            </p14:nvContentPartPr>
            <p14:xfrm>
              <a:off x="1202305" y="3341941"/>
              <a:ext cx="185400" cy="36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xmlns="" id="{41428E05-A995-3140-949C-4BA3D2852F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2665" y="3161941"/>
                <a:ext cx="3650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16CB0D09-D3CD-304F-9930-548E6FDC9FE3}"/>
                  </a:ext>
                </a:extLst>
              </p14:cNvPr>
              <p14:cNvContentPartPr/>
              <p14:nvPr/>
            </p14:nvContentPartPr>
            <p14:xfrm>
              <a:off x="1185745" y="3907141"/>
              <a:ext cx="231480" cy="27000"/>
            </p14:xfrm>
          </p:contentPart>
        </mc:Choice>
        <mc:Fallback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xmlns="" id="{16CB0D09-D3CD-304F-9930-548E6FDC9F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6105" y="3727141"/>
                <a:ext cx="4111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50B35601-7E62-C144-ACE4-75986D0AB972}"/>
                  </a:ext>
                </a:extLst>
              </p14:cNvPr>
              <p14:cNvContentPartPr/>
              <p14:nvPr/>
            </p14:nvContentPartPr>
            <p14:xfrm>
              <a:off x="1177825" y="4578901"/>
              <a:ext cx="186480" cy="1800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xmlns="" id="{50B35601-7E62-C144-ACE4-75986D0AB9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7825" y="4399261"/>
                <a:ext cx="3661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425710C3-8642-F245-A98C-517723DDB39E}"/>
                  </a:ext>
                </a:extLst>
              </p14:cNvPr>
              <p14:cNvContentPartPr/>
              <p14:nvPr/>
            </p14:nvContentPartPr>
            <p14:xfrm>
              <a:off x="1855705" y="2131981"/>
              <a:ext cx="360" cy="360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xmlns="" id="{425710C3-8642-F245-A98C-517723DDB3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83705" y="198834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EE0FFD76-8941-B14C-8132-3F540FB3EA19}"/>
                  </a:ext>
                </a:extLst>
              </p14:cNvPr>
              <p14:cNvContentPartPr/>
              <p14:nvPr/>
            </p14:nvContentPartPr>
            <p14:xfrm>
              <a:off x="2467345" y="2736061"/>
              <a:ext cx="360" cy="360"/>
            </p14:xfrm>
          </p:contentPart>
        </mc:Choice>
        <mc:Fallback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xmlns="" id="{EE0FFD76-8941-B14C-8132-3F540FB3EA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95345" y="259242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776B08BC-3D9E-704F-808C-16F62EE43FE7}"/>
                  </a:ext>
                </a:extLst>
              </p14:cNvPr>
              <p14:cNvContentPartPr/>
              <p14:nvPr/>
            </p14:nvContentPartPr>
            <p14:xfrm>
              <a:off x="2020585" y="3361741"/>
              <a:ext cx="360" cy="36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xmlns="" id="{776B08BC-3D9E-704F-808C-16F62EE43F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8945" y="321810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8F9143A-1746-6341-A3B9-323B796B286B}"/>
                  </a:ext>
                </a:extLst>
              </p14:cNvPr>
              <p14:cNvContentPartPr/>
              <p14:nvPr/>
            </p14:nvContentPartPr>
            <p14:xfrm>
              <a:off x="2460865" y="3997141"/>
              <a:ext cx="360" cy="360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xmlns="" id="{D8F9143A-1746-6341-A3B9-323B796B28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9225" y="385314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E1108842-7E67-F945-815E-21B7DC255960}"/>
                  </a:ext>
                </a:extLst>
              </p14:cNvPr>
              <p14:cNvContentPartPr/>
              <p14:nvPr/>
            </p14:nvContentPartPr>
            <p14:xfrm>
              <a:off x="1826545" y="4599421"/>
              <a:ext cx="360" cy="36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xmlns="" id="{E1108842-7E67-F945-815E-21B7DC2559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4905" y="445578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108A2929-142A-E440-8949-58C56AD73755}"/>
                  </a:ext>
                </a:extLst>
              </p14:cNvPr>
              <p14:cNvContentPartPr/>
              <p14:nvPr/>
            </p14:nvContentPartPr>
            <p14:xfrm>
              <a:off x="9286465" y="2783581"/>
              <a:ext cx="360" cy="360"/>
            </p14:xfrm>
          </p:contentPart>
        </mc:Choice>
        <mc:Fallback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xmlns="" id="{108A2929-142A-E440-8949-58C56AD7375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4465" y="263958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310CDCD5-BD51-C941-BD3B-A6036F173786}"/>
                  </a:ext>
                </a:extLst>
              </p14:cNvPr>
              <p14:cNvContentPartPr/>
              <p14:nvPr/>
            </p14:nvContentPartPr>
            <p14:xfrm>
              <a:off x="9428665" y="3405661"/>
              <a:ext cx="360" cy="360"/>
            </p14:xfrm>
          </p:contentPart>
        </mc:Choice>
        <mc:Fallback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xmlns="" id="{310CDCD5-BD51-C941-BD3B-A6036F1737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7025" y="326202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22C7FE85-85FB-C74E-B8EC-6316BDA4D226}"/>
                  </a:ext>
                </a:extLst>
              </p14:cNvPr>
              <p14:cNvContentPartPr/>
              <p14:nvPr/>
            </p14:nvContentPartPr>
            <p14:xfrm>
              <a:off x="9932665" y="3958621"/>
              <a:ext cx="360" cy="360"/>
            </p14:xfrm>
          </p:contentPart>
        </mc:Choice>
        <mc:Fallback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xmlns="" id="{22C7FE85-85FB-C74E-B8EC-6316BDA4D2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61025" y="381498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6D05A8EA-DC67-AD4B-BFE2-3B74A075140A}"/>
                  </a:ext>
                </a:extLst>
              </p14:cNvPr>
              <p14:cNvContentPartPr/>
              <p14:nvPr/>
            </p14:nvContentPartPr>
            <p14:xfrm>
              <a:off x="9387265" y="2769181"/>
              <a:ext cx="360" cy="360"/>
            </p14:xfrm>
          </p:contentPart>
        </mc:Choice>
        <mc:Fallback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xmlns="" id="{6D05A8EA-DC67-AD4B-BFE2-3B74A07514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15265" y="262554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1EFECD11-2D6F-BA43-B101-F65FDA798806}"/>
                  </a:ext>
                </a:extLst>
              </p14:cNvPr>
              <p14:cNvContentPartPr/>
              <p14:nvPr/>
            </p14:nvContentPartPr>
            <p14:xfrm>
              <a:off x="9546385" y="3384421"/>
              <a:ext cx="360" cy="360"/>
            </p14:xfrm>
          </p:contentPart>
        </mc:Choice>
        <mc:Fallback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xmlns="" id="{1EFECD11-2D6F-BA43-B101-F65FDA7988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74745" y="3240421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9DE35FF3-1A4F-5D4F-A6B4-68DAB91C398B}"/>
                  </a:ext>
                </a:extLst>
              </p14:cNvPr>
              <p14:cNvContentPartPr/>
              <p14:nvPr/>
            </p14:nvContentPartPr>
            <p14:xfrm>
              <a:off x="7107385" y="2080501"/>
              <a:ext cx="360" cy="360"/>
            </p14:xfrm>
          </p:contentPart>
        </mc:Choice>
        <mc:Fallback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xmlns="" id="{9DE35FF3-1A4F-5D4F-A6B4-68DAB91C39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17385" y="190086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68C7AFE2-C7B5-E74F-975C-F7BFB9C369E8}"/>
                  </a:ext>
                </a:extLst>
              </p14:cNvPr>
              <p14:cNvContentPartPr/>
              <p14:nvPr/>
            </p14:nvContentPartPr>
            <p14:xfrm>
              <a:off x="7734865" y="2748661"/>
              <a:ext cx="360" cy="360"/>
            </p14:xfrm>
          </p:contentPart>
        </mc:Choice>
        <mc:Fallback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xmlns="" id="{68C7AFE2-C7B5-E74F-975C-F7BFB9C369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44865" y="25690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6E98E91A-F77D-B04F-B94C-4B40CC2F8E37}"/>
                  </a:ext>
                </a:extLst>
              </p14:cNvPr>
              <p14:cNvContentPartPr/>
              <p14:nvPr/>
            </p14:nvContentPartPr>
            <p14:xfrm>
              <a:off x="9391225" y="2112541"/>
              <a:ext cx="360" cy="360"/>
            </p14:xfrm>
          </p:contentPart>
        </mc:Choice>
        <mc:Fallback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xmlns="" id="{6E98E91A-F77D-B04F-B94C-4B40CC2F8E3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01225" y="193254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48E7743D-9C60-BB4F-BD97-AD1B1202A5DA}"/>
                  </a:ext>
                </a:extLst>
              </p14:cNvPr>
              <p14:cNvContentPartPr/>
              <p14:nvPr/>
            </p14:nvContentPartPr>
            <p14:xfrm>
              <a:off x="7278385" y="3366781"/>
              <a:ext cx="360" cy="360"/>
            </p14:xfrm>
          </p:contentPart>
        </mc:Choice>
        <mc:Fallback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xmlns="" id="{48E7743D-9C60-BB4F-BD97-AD1B1202A5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88385" y="318714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0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01029578-48B4-1642-A9CA-87E199B6BE89}"/>
                  </a:ext>
                </a:extLst>
              </p14:cNvPr>
              <p14:cNvContentPartPr/>
              <p14:nvPr/>
            </p14:nvContentPartPr>
            <p14:xfrm>
              <a:off x="7733785" y="3934501"/>
              <a:ext cx="360" cy="360"/>
            </p14:xfrm>
          </p:contentPart>
        </mc:Choice>
        <mc:Fallback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xmlns="" id="{01029578-48B4-1642-A9CA-87E199B6BE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43785" y="375486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55EF645B-4D52-F54E-8176-95C554583006}"/>
                  </a:ext>
                </a:extLst>
              </p14:cNvPr>
              <p14:cNvContentPartPr/>
              <p14:nvPr/>
            </p14:nvContentPartPr>
            <p14:xfrm>
              <a:off x="7125745" y="4602301"/>
              <a:ext cx="360" cy="360"/>
            </p14:xfrm>
          </p:contentPart>
        </mc:Choice>
        <mc:Fallback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xmlns="" id="{55EF645B-4D52-F54E-8176-95C5545830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5745" y="442266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2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81DC3B30-402C-6140-9ECA-D5CB2CE75E51}"/>
                  </a:ext>
                </a:extLst>
              </p14:cNvPr>
              <p14:cNvContentPartPr/>
              <p14:nvPr/>
            </p14:nvContentPartPr>
            <p14:xfrm>
              <a:off x="9088825" y="4609141"/>
              <a:ext cx="360" cy="360"/>
            </p14:xfrm>
          </p:contentPart>
        </mc:Choice>
        <mc:Fallback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xmlns="" id="{81DC3B30-402C-6140-9ECA-D5CB2CE75E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98825" y="4429501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7267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A4AB7A-11C6-9345-8912-82E87DBF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Купить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9BA326F-1409-9E4F-808D-CB5D6340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64" y="1825625"/>
            <a:ext cx="10508135" cy="4351338"/>
          </a:xfrm>
        </p:spPr>
        <p:txBody>
          <a:bodyPr>
            <a:normAutofit/>
          </a:bodyPr>
          <a:lstStyle/>
          <a:p>
            <a:r>
              <a:rPr lang="ru-RU" sz="3600" dirty="0"/>
              <a:t>я купл</a:t>
            </a:r>
            <a:r>
              <a:rPr lang="ru-RU" sz="3600" b="1" dirty="0"/>
              <a:t>ю</a:t>
            </a:r>
          </a:p>
          <a:p>
            <a:r>
              <a:rPr lang="ru-RU" sz="3600" dirty="0"/>
              <a:t>Ты к</a:t>
            </a:r>
            <a:r>
              <a:rPr lang="ru-RU" sz="3600" b="1" dirty="0"/>
              <a:t>у</a:t>
            </a:r>
            <a:r>
              <a:rPr lang="ru-RU" sz="3600" dirty="0"/>
              <a:t>пишь</a:t>
            </a:r>
          </a:p>
          <a:p>
            <a:r>
              <a:rPr lang="ru-RU" sz="3600" dirty="0"/>
              <a:t>он</a:t>
            </a:r>
            <a:r>
              <a:rPr lang="cs-CZ" sz="3600" dirty="0"/>
              <a:t>/</a:t>
            </a:r>
            <a:r>
              <a:rPr lang="ru-RU" sz="3600" dirty="0"/>
              <a:t>она к</a:t>
            </a:r>
            <a:r>
              <a:rPr lang="ru-RU" sz="3600" b="1" dirty="0"/>
              <a:t>у</a:t>
            </a:r>
            <a:r>
              <a:rPr lang="ru-RU" sz="3600" dirty="0"/>
              <a:t>пит </a:t>
            </a:r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r>
              <a:rPr lang="cs-CZ" sz="3200" dirty="0"/>
              <a:t>Jaké sloveso, které už dobře známe, je mu podobné?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7D000B06-57C3-C245-A7B2-2BA52EEA85AF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мы к</a:t>
            </a:r>
            <a:r>
              <a:rPr lang="ru-RU" sz="3600" b="1" dirty="0"/>
              <a:t>у</a:t>
            </a:r>
            <a:r>
              <a:rPr lang="ru-RU" sz="3600" dirty="0"/>
              <a:t>пим</a:t>
            </a:r>
          </a:p>
          <a:p>
            <a:r>
              <a:rPr lang="ru-RU" sz="3600" dirty="0"/>
              <a:t>вы к</a:t>
            </a:r>
            <a:r>
              <a:rPr lang="ru-RU" sz="3600" b="1" dirty="0"/>
              <a:t>у</a:t>
            </a:r>
            <a:r>
              <a:rPr lang="ru-RU" sz="3600" dirty="0"/>
              <a:t>пите</a:t>
            </a:r>
          </a:p>
          <a:p>
            <a:r>
              <a:rPr lang="ru-RU" sz="3600" dirty="0"/>
              <a:t>они к</a:t>
            </a:r>
            <a:r>
              <a:rPr lang="ru-RU" sz="3600" b="1" dirty="0"/>
              <a:t>у</a:t>
            </a:r>
            <a:r>
              <a:rPr lang="ru-RU" sz="3600" dirty="0"/>
              <a:t>пят </a:t>
            </a:r>
            <a:endParaRPr lang="cs-CZ" sz="36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F697E866-E702-7C4A-A7BF-8771D2C99020}"/>
                  </a:ext>
                </a:extLst>
              </p14:cNvPr>
              <p14:cNvContentPartPr/>
              <p14:nvPr/>
            </p14:nvContentPartPr>
            <p14:xfrm>
              <a:off x="2179345" y="2092741"/>
              <a:ext cx="532080" cy="1404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xmlns="" id="{F697E866-E702-7C4A-A7BF-8771D2C990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9345" y="1912741"/>
                <a:ext cx="7117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68AF1A0-1504-D442-9076-7E01F3B0B487}"/>
                  </a:ext>
                </a:extLst>
              </p14:cNvPr>
              <p14:cNvContentPartPr/>
              <p14:nvPr/>
            </p14:nvContentPartPr>
            <p14:xfrm>
              <a:off x="2522065" y="2742181"/>
              <a:ext cx="697680" cy="972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xmlns="" id="{468AF1A0-1504-D442-9076-7E01F3B0B4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2425" y="2562541"/>
                <a:ext cx="8773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C3B7C5F-BBBE-5B43-9E7A-4A6FD3E4BE28}"/>
                  </a:ext>
                </a:extLst>
              </p14:cNvPr>
              <p14:cNvContentPartPr/>
              <p14:nvPr/>
            </p14:nvContentPartPr>
            <p14:xfrm>
              <a:off x="3392905" y="3330061"/>
              <a:ext cx="306360" cy="2700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xmlns="" id="{BC3B7C5F-BBBE-5B43-9E7A-4A6FD3E4BE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3265" y="3150421"/>
                <a:ext cx="4860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2375E0C-E440-3547-BC4B-0CE7DD8102C8}"/>
                  </a:ext>
                </a:extLst>
              </p14:cNvPr>
              <p14:cNvContentPartPr/>
              <p14:nvPr/>
            </p14:nvContentPartPr>
            <p14:xfrm>
              <a:off x="7889305" y="2107861"/>
              <a:ext cx="441720" cy="230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xmlns="" id="{42375E0C-E440-3547-BC4B-0CE7DD8102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9665" y="1927861"/>
                <a:ext cx="6213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EB4E1498-470E-BF46-844A-AC90AB987390}"/>
                  </a:ext>
                </a:extLst>
              </p14:cNvPr>
              <p14:cNvContentPartPr/>
              <p14:nvPr/>
            </p14:nvContentPartPr>
            <p14:xfrm>
              <a:off x="8038705" y="2716621"/>
              <a:ext cx="308160" cy="3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xmlns="" id="{EB4E1498-470E-BF46-844A-AC90AB9873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8705" y="2536981"/>
                <a:ext cx="487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4A067FA-D2D8-844F-A824-BF998C81F116}"/>
                  </a:ext>
                </a:extLst>
              </p14:cNvPr>
              <p14:cNvContentPartPr/>
              <p14:nvPr/>
            </p14:nvContentPartPr>
            <p14:xfrm>
              <a:off x="8022865" y="3376501"/>
              <a:ext cx="309240" cy="4068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xmlns="" id="{94A067FA-D2D8-844F-A824-BF998C81F1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2865" y="3196501"/>
                <a:ext cx="4888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EF995C4B-432D-D341-A4E7-BF58370CE37A}"/>
                  </a:ext>
                </a:extLst>
              </p14:cNvPr>
              <p14:cNvContentPartPr/>
              <p14:nvPr/>
            </p14:nvContentPartPr>
            <p14:xfrm>
              <a:off x="793345" y="1383181"/>
              <a:ext cx="1728720" cy="2088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xmlns="" id="{EF995C4B-432D-D341-A4E7-BF58370CE3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705" y="1311181"/>
                <a:ext cx="18003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2F060806-0F6C-4645-8EF7-3190C7632DCD}"/>
                  </a:ext>
                </a:extLst>
              </p14:cNvPr>
              <p14:cNvContentPartPr/>
              <p14:nvPr/>
            </p14:nvContentPartPr>
            <p14:xfrm>
              <a:off x="2494705" y="2123341"/>
              <a:ext cx="171360" cy="360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xmlns="" id="{2F060806-0F6C-4645-8EF7-3190C7632D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5065" y="1943341"/>
                <a:ext cx="351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920950E-CFB9-3A47-B764-7B473CC72835}"/>
                  </a:ext>
                </a:extLst>
              </p14:cNvPr>
              <p14:cNvContentPartPr/>
              <p14:nvPr/>
            </p14:nvContentPartPr>
            <p14:xfrm>
              <a:off x="2090425" y="2741821"/>
              <a:ext cx="360" cy="360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xmlns="" id="{6920950E-CFB9-3A47-B764-7B473CC728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0785" y="25618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88AF8EFC-74C0-9A4B-9C60-A8BF6EAE4F08}"/>
                  </a:ext>
                </a:extLst>
              </p14:cNvPr>
              <p14:cNvContentPartPr/>
              <p14:nvPr/>
            </p14:nvContentPartPr>
            <p14:xfrm>
              <a:off x="2945065" y="3423661"/>
              <a:ext cx="360" cy="360"/>
            </p14:xfrm>
          </p:contentPart>
        </mc:Choice>
        <mc:Fallback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xmlns="" id="{88AF8EFC-74C0-9A4B-9C60-A8BF6EAE4F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5065" y="324402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6CBB969B-F135-A143-94F3-DC6394B12D62}"/>
                  </a:ext>
                </a:extLst>
              </p14:cNvPr>
              <p14:cNvContentPartPr/>
              <p14:nvPr/>
            </p14:nvContentPartPr>
            <p14:xfrm>
              <a:off x="7449025" y="2154301"/>
              <a:ext cx="360" cy="360"/>
            </p14:xfrm>
          </p:contentPart>
        </mc:Choice>
        <mc:Fallback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xmlns="" id="{6CBB969B-F135-A143-94F3-DC6394B12D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59385" y="197466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E8DE2FD9-CA43-9043-80B5-6A5811BCA7C7}"/>
                  </a:ext>
                </a:extLst>
              </p14:cNvPr>
              <p14:cNvContentPartPr/>
              <p14:nvPr/>
            </p14:nvContentPartPr>
            <p14:xfrm>
              <a:off x="7358665" y="2778901"/>
              <a:ext cx="360" cy="360"/>
            </p14:xfrm>
          </p:contentPart>
        </mc:Choice>
        <mc:Fallback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xmlns="" id="{E8DE2FD9-CA43-9043-80B5-6A5811BCA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69025" y="259926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0D3095AE-1FFD-2344-89C8-C711C289CB4D}"/>
                  </a:ext>
                </a:extLst>
              </p14:cNvPr>
              <p14:cNvContentPartPr/>
              <p14:nvPr/>
            </p14:nvContentPartPr>
            <p14:xfrm>
              <a:off x="7586185" y="3377581"/>
              <a:ext cx="360" cy="360"/>
            </p14:xfrm>
          </p:contentPart>
        </mc:Choice>
        <mc:Fallback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xmlns="" id="{0D3095AE-1FFD-2344-89C8-C711C289CB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6185" y="3197941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CA88B57C-7B9A-CE46-BD1F-0D1718163001}"/>
                  </a:ext>
                </a:extLst>
              </p14:cNvPr>
              <p14:cNvContentPartPr/>
              <p14:nvPr/>
            </p14:nvContentPartPr>
            <p14:xfrm>
              <a:off x="1846420" y="1029000"/>
              <a:ext cx="150120" cy="6840"/>
            </p14:xfrm>
          </p:contentPart>
        </mc:Choice>
        <mc:Fallback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xmlns="" id="{CA88B57C-7B9A-CE46-BD1F-0D17181630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56780" y="849360"/>
                <a:ext cx="32976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6325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055DB3-454A-5645-A193-EE19140D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7D425D8-992A-964E-AC43-F636BF3E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1458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89</Words>
  <Application>Microsoft Macintosh PowerPoint</Application>
  <PresentationFormat>Vlastní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Урок 7 Что подарить? Где купить?</vt:lpstr>
      <vt:lpstr>Символы в русской культуре</vt:lpstr>
      <vt:lpstr>Надо/нужно</vt:lpstr>
      <vt:lpstr>1. 2. 3. 4. 5. </vt:lpstr>
      <vt:lpstr>Купить</vt:lpstr>
      <vt:lpstr>Snímek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Ludmila Rakovská</dc:creator>
  <cp:lastModifiedBy>Uživatel systému Windows</cp:lastModifiedBy>
  <cp:revision>23</cp:revision>
  <dcterms:created xsi:type="dcterms:W3CDTF">2021-10-29T16:00:43Z</dcterms:created>
  <dcterms:modified xsi:type="dcterms:W3CDTF">2021-11-22T11:54:28Z</dcterms:modified>
</cp:coreProperties>
</file>