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8"/>
    <p:restoredTop sz="94686"/>
  </p:normalViewPr>
  <p:slideViewPr>
    <p:cSldViewPr snapToGrid="0" snapToObjects="1">
      <p:cViewPr varScale="1">
        <p:scale>
          <a:sx n="68" d="100"/>
          <a:sy n="68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DFA51F7-BEEC-7141-8B40-48E6E1A10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528A375D-C93F-1E4E-A57C-406781172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2C48BCC-1919-2647-8528-D468401E0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8CEE-CD36-0048-9285-A78033726BC1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0A9423A-F3FA-E946-B8F6-D7E86142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5B541B9-92C4-8E45-85E0-D182BD6B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C97-E460-7D40-872F-EB53F10E97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4197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0D31B85-A118-014D-BCB6-4979687A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ECD41B75-F7B1-164A-86EA-BB7FF23D7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1A8414D-4AAC-A142-9847-C767D7E1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8CEE-CD36-0048-9285-A78033726BC1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3DE39CB-55EF-2641-874C-6F29A82B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25B3671-A080-224F-AA1F-C46D1E8D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C97-E460-7D40-872F-EB53F10E97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1979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5F20C720-A0C8-6B4D-89BF-4A15D5BF2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05D8BAAB-356B-7E43-BB31-D20528EDD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4FCC289-A81A-1C40-BE22-9785453E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8CEE-CD36-0048-9285-A78033726BC1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0DE062E-C710-4B44-8B69-5C827044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23C16C2-9885-0441-8CF1-5F867EA0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C97-E460-7D40-872F-EB53F10E97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2058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4AE75D-A036-5A45-9941-BA407926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2A4F1CC-8020-0B41-A866-45273E36D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F753A2C8-4DF6-F14F-8424-BBF40923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8CEE-CD36-0048-9285-A78033726BC1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6986B98-5CD3-CB4E-8046-AAF67F55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07EB0BA4-7856-A946-9693-404CD3FB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C97-E460-7D40-872F-EB53F10E97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5615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0D76919-CAD9-5B4A-9BE8-7AF10504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784AC388-5A3E-D144-BE34-2802E82C5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F1CFD30-0086-AE42-B32D-606C4F2A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8CEE-CD36-0048-9285-A78033726BC1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13CC0E90-BFD4-8544-AAFA-70B782CD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A9AE6CA-6A61-F846-9F3A-DF0A7FF5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C97-E460-7D40-872F-EB53F10E97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5408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F2706E-1636-A047-AA65-AC5F4A77F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4ADF65F-17E1-824E-8574-9BA960A5F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275899BB-33E3-7F44-8618-0AF2397F0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2FC467F5-04AC-5745-AF63-1BFAA2B14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8CEE-CD36-0048-9285-A78033726BC1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47BFB466-95BD-B543-A2D6-9D204DFC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75F46F44-7AAE-CB4E-83CB-26097D4A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C97-E460-7D40-872F-EB53F10E97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8793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8156749-4B69-D647-9AA0-E00957A8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9BB07A57-E983-9542-B4A0-0BAAF8FB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1B675297-9E9C-C143-935A-374641A9B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B1D9ED54-97C1-7543-B05A-9EEE7AAD5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776F7FCA-F356-4244-B184-77FCBBB23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8DFB3F93-5646-AA41-B89F-10DF1526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8CEE-CD36-0048-9285-A78033726BC1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E4CB37E2-925A-F94E-919E-9C4BE953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BB5D068E-DF0F-7A43-A53B-385C18A2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C97-E460-7D40-872F-EB53F10E97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6374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8CD68D1-AE7A-5148-9E83-0740BF54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2F663733-6170-4541-A7CC-EAC26F17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8CEE-CD36-0048-9285-A78033726BC1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4A4783AB-3085-C546-9417-12F4A517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DE23EB54-0B11-174A-8953-70C5F59D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C97-E460-7D40-872F-EB53F10E97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580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AC8780A2-36D0-1B40-A192-EBAA96CE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8CEE-CD36-0048-9285-A78033726BC1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9088F97-B060-904A-8CBC-774FBA5C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C2A35B81-E72D-314E-959E-1C1F3377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C97-E460-7D40-872F-EB53F10E97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1368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83D429A-6413-8044-AD70-48ADCF94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231CB04-CD21-8C48-9A2E-C689F2D9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F17176F5-9B95-1C49-A159-7C0DD0835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66EA9BB1-5C7C-2D47-B9A7-7CE9951A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8CEE-CD36-0048-9285-A78033726BC1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D42F6EE2-3855-6D42-8D5E-4CC2A8DD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47971612-3EBD-D049-9921-9EA17D63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C97-E460-7D40-872F-EB53F10E97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5835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7FE5AB4-6013-C34A-AD30-F354A3C9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3040FE14-9A5D-844A-995C-92E7E957D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C0DABA99-771F-AE4E-A2FD-9475E4425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01046C03-C729-534D-B708-57F1FD98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8CEE-CD36-0048-9285-A78033726BC1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F5A6F764-16C0-9E4C-B329-49BFC5A9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C54E93E6-CE2D-354C-AA52-E4DB2633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C97-E460-7D40-872F-EB53F10E97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9638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17C851F1-BD44-4846-8A6C-7F780DFD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C21CDB90-8A17-154C-9976-F53C91929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6B1478D-9009-AE47-93C6-79CDC7E23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8CEE-CD36-0048-9285-A78033726BC1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3ECF869-DF2B-6D4B-8CA5-F122860F1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A351E0C-5179-4A47-A8DC-B919E1489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3C97-E460-7D40-872F-EB53F10E97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6702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8019C3C-839E-6A4B-90DA-A221D735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5924EE5-3466-4B4D-B1F7-7C76F4238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764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dirty="0" smtClean="0"/>
              <a:t>Герм</a:t>
            </a:r>
            <a:r>
              <a:rPr lang="az-Cyrl-AZ" b="1" dirty="0" smtClean="0">
                <a:solidFill>
                  <a:srgbClr val="C00000"/>
                </a:solidFill>
              </a:rPr>
              <a:t>а</a:t>
            </a:r>
            <a:r>
              <a:rPr lang="az-Cyrl-AZ" b="1" dirty="0" smtClean="0"/>
              <a:t>ния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 smtClean="0"/>
              <a:t>Альберт Эйнштейн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ru-RU" dirty="0" smtClean="0"/>
              <a:t>он н</a:t>
            </a:r>
            <a:r>
              <a:rPr lang="ru-RU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мец </a:t>
            </a:r>
          </a:p>
          <a:p>
            <a:r>
              <a:rPr lang="ru-RU" dirty="0" smtClean="0"/>
              <a:t>он говорит по-нем</a:t>
            </a:r>
            <a:r>
              <a:rPr lang="ru-RU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цки </a:t>
            </a:r>
            <a:endParaRPr lang="cs-CZ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она н</a:t>
            </a:r>
            <a:r>
              <a:rPr lang="ru-RU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мка </a:t>
            </a:r>
            <a:endParaRPr lang="cs-CZ" dirty="0"/>
          </a:p>
        </p:txBody>
      </p:sp>
      <p:pic>
        <p:nvPicPr>
          <p:cNvPr id="22530" name="Picture 2" descr="Albert Einstein – Wikiped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6043" y="1825625"/>
            <a:ext cx="3447757" cy="4596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dirty="0" smtClean="0">
                <a:solidFill>
                  <a:srgbClr val="C00000"/>
                </a:solidFill>
              </a:rPr>
              <a:t>А</a:t>
            </a:r>
            <a:r>
              <a:rPr lang="az-Cyrl-AZ" b="1" dirty="0" smtClean="0"/>
              <a:t>нглия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 smtClean="0"/>
              <a:t>Корол</a:t>
            </a:r>
            <a:r>
              <a:rPr lang="az-Cyrl-AZ" dirty="0" smtClean="0">
                <a:solidFill>
                  <a:srgbClr val="C00000"/>
                </a:solidFill>
              </a:rPr>
              <a:t>е</a:t>
            </a:r>
            <a:r>
              <a:rPr lang="az-Cyrl-AZ" dirty="0" smtClean="0"/>
              <a:t>ва Елизав</a:t>
            </a:r>
            <a:r>
              <a:rPr lang="az-Cyrl-AZ" dirty="0" smtClean="0">
                <a:solidFill>
                  <a:srgbClr val="C00000"/>
                </a:solidFill>
              </a:rPr>
              <a:t>е</a:t>
            </a:r>
            <a:r>
              <a:rPr lang="az-Cyrl-AZ" dirty="0" smtClean="0"/>
              <a:t>та Втор</a:t>
            </a:r>
            <a:r>
              <a:rPr lang="az-Cyrl-AZ" dirty="0" smtClean="0">
                <a:solidFill>
                  <a:srgbClr val="C00000"/>
                </a:solidFill>
              </a:rPr>
              <a:t>а</a:t>
            </a:r>
            <a:r>
              <a:rPr lang="az-Cyrl-AZ" dirty="0" smtClean="0"/>
              <a:t>я 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ru-RU" dirty="0" smtClean="0"/>
              <a:t>она англич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нка </a:t>
            </a:r>
          </a:p>
          <a:p>
            <a:r>
              <a:rPr lang="ru-RU" dirty="0" smtClean="0"/>
              <a:t>она говорит по-англ</a:t>
            </a:r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йски </a:t>
            </a:r>
            <a:endParaRPr lang="cs-CZ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он англич</a:t>
            </a:r>
            <a:r>
              <a:rPr lang="ru-RU" b="1" dirty="0" smtClean="0"/>
              <a:t>анин</a:t>
            </a:r>
            <a:r>
              <a:rPr lang="ru-RU" dirty="0" smtClean="0"/>
              <a:t> </a:t>
            </a:r>
            <a:endParaRPr lang="cs-CZ" dirty="0" smtClean="0"/>
          </a:p>
        </p:txBody>
      </p:sp>
      <p:sp>
        <p:nvSpPr>
          <p:cNvPr id="23554" name="AutoShape 2" descr="Alžběta II.: Britská královna, nejdéle panující monarc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556" name="AutoShape 4" descr="Alžběta II.: Britská královna, nejdéle panující monarc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3560" name="Picture 8" descr="Britská královna Alžběta II. schválila zákon proti divokému brexitu.  Johnson ho chce obejít | Hospodářské noviny (HN.cz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9572" y="3108960"/>
            <a:ext cx="5454227" cy="3068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Фр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b="1" dirty="0" smtClean="0"/>
              <a:t>нция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 smtClean="0"/>
              <a:t>Эдит Пиаф</a:t>
            </a:r>
            <a:endParaRPr lang="cs-CZ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она франц</a:t>
            </a:r>
            <a:r>
              <a:rPr lang="ru-RU" dirty="0" smtClean="0">
                <a:solidFill>
                  <a:srgbClr val="C00000"/>
                </a:solidFill>
              </a:rPr>
              <a:t>у</a:t>
            </a:r>
            <a:r>
              <a:rPr lang="ru-RU" dirty="0" smtClean="0"/>
              <a:t>женка </a:t>
            </a:r>
          </a:p>
          <a:p>
            <a:r>
              <a:rPr lang="ru-RU" dirty="0" smtClean="0"/>
              <a:t>она говорит по-франц</a:t>
            </a:r>
            <a:r>
              <a:rPr lang="ru-RU" dirty="0" smtClean="0">
                <a:solidFill>
                  <a:srgbClr val="C00000"/>
                </a:solidFill>
              </a:rPr>
              <a:t>у</a:t>
            </a:r>
            <a:r>
              <a:rPr lang="ru-RU" dirty="0" smtClean="0"/>
              <a:t>зски </a:t>
            </a:r>
            <a:endParaRPr lang="cs-CZ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он франц</a:t>
            </a:r>
            <a:r>
              <a:rPr lang="ru-RU" dirty="0" smtClean="0">
                <a:solidFill>
                  <a:srgbClr val="C00000"/>
                </a:solidFill>
              </a:rPr>
              <a:t>у</a:t>
            </a:r>
            <a:r>
              <a:rPr lang="ru-RU" dirty="0" smtClean="0"/>
              <a:t>з</a:t>
            </a:r>
            <a:endParaRPr lang="cs-CZ" dirty="0"/>
          </a:p>
        </p:txBody>
      </p:sp>
      <p:pic>
        <p:nvPicPr>
          <p:cNvPr id="24578" name="Picture 2" descr="15 zajímavostí o Edith Piaf | Koule.cz - Lifestyle v kostce. Nebo spíš v  kouli? :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1690688"/>
            <a:ext cx="35052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dirty="0" smtClean="0"/>
              <a:t>Исп</a:t>
            </a:r>
            <a:r>
              <a:rPr lang="az-Cyrl-AZ" b="1" dirty="0" smtClean="0">
                <a:solidFill>
                  <a:srgbClr val="C00000"/>
                </a:solidFill>
              </a:rPr>
              <a:t>а</a:t>
            </a:r>
            <a:r>
              <a:rPr lang="az-Cyrl-AZ" b="1" dirty="0" smtClean="0"/>
              <a:t>ния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 smtClean="0"/>
              <a:t>Ант</a:t>
            </a:r>
            <a:r>
              <a:rPr lang="az-Cyrl-AZ" dirty="0" smtClean="0">
                <a:solidFill>
                  <a:srgbClr val="C00000"/>
                </a:solidFill>
              </a:rPr>
              <a:t>о</a:t>
            </a:r>
            <a:r>
              <a:rPr lang="az-Cyrl-AZ" dirty="0" smtClean="0"/>
              <a:t>нио Банд</a:t>
            </a:r>
            <a:r>
              <a:rPr lang="az-Cyrl-AZ" dirty="0" smtClean="0">
                <a:solidFill>
                  <a:srgbClr val="C00000"/>
                </a:solidFill>
              </a:rPr>
              <a:t>е</a:t>
            </a:r>
            <a:r>
              <a:rPr lang="az-Cyrl-AZ" dirty="0" smtClean="0"/>
              <a:t>рас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ru-RU" dirty="0" smtClean="0"/>
              <a:t>он исп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нец </a:t>
            </a:r>
          </a:p>
          <a:p>
            <a:r>
              <a:rPr lang="ru-RU" dirty="0" smtClean="0"/>
              <a:t>он говорит по-исп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нски </a:t>
            </a:r>
            <a:endParaRPr lang="cs-CZ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она исп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нка</a:t>
            </a:r>
            <a:endParaRPr lang="cs-CZ" dirty="0"/>
          </a:p>
        </p:txBody>
      </p:sp>
      <p:pic>
        <p:nvPicPr>
          <p:cNvPr id="25602" name="Picture 2" descr="Antonio Banderas citáty | Citáty slavných osobnost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3486" y="1825625"/>
            <a:ext cx="3240314" cy="4193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dirty="0" smtClean="0"/>
              <a:t>Ит</a:t>
            </a:r>
            <a:r>
              <a:rPr lang="az-Cyrl-AZ" b="1" dirty="0" smtClean="0">
                <a:solidFill>
                  <a:srgbClr val="C00000"/>
                </a:solidFill>
              </a:rPr>
              <a:t>а</a:t>
            </a:r>
            <a:r>
              <a:rPr lang="az-Cyrl-AZ" b="1" dirty="0" smtClean="0"/>
              <a:t>лия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(</a:t>
            </a:r>
            <a:r>
              <a:rPr lang="az-Cyrl-AZ" dirty="0" smtClean="0"/>
              <a:t>госуд</a:t>
            </a:r>
            <a:r>
              <a:rPr lang="az-Cyrl-AZ" dirty="0" smtClean="0">
                <a:solidFill>
                  <a:srgbClr val="C00000"/>
                </a:solidFill>
              </a:rPr>
              <a:t>а</a:t>
            </a:r>
            <a:r>
              <a:rPr lang="az-Cyrl-AZ" dirty="0" smtClean="0"/>
              <a:t>рственный флаг</a:t>
            </a:r>
            <a:r>
              <a:rPr lang="cs-CZ" dirty="0" smtClean="0"/>
              <a:t> – státní vlajka)</a:t>
            </a:r>
          </a:p>
          <a:p>
            <a:pPr>
              <a:buNone/>
            </a:pPr>
            <a:endParaRPr lang="cs-CZ" dirty="0" smtClean="0"/>
          </a:p>
          <a:p>
            <a:r>
              <a:rPr lang="ru-RU" dirty="0" smtClean="0"/>
              <a:t>он итал</a:t>
            </a:r>
            <a:r>
              <a:rPr lang="ru-RU" b="1" dirty="0" smtClean="0"/>
              <a:t>ь</a:t>
            </a:r>
            <a:r>
              <a:rPr lang="ru-RU" dirty="0" smtClean="0">
                <a:solidFill>
                  <a:srgbClr val="C00000"/>
                </a:solidFill>
              </a:rPr>
              <a:t>я</a:t>
            </a:r>
            <a:r>
              <a:rPr lang="ru-RU" dirty="0" smtClean="0"/>
              <a:t>нец </a:t>
            </a:r>
          </a:p>
          <a:p>
            <a:r>
              <a:rPr lang="ru-RU" dirty="0" smtClean="0"/>
              <a:t>она итал</a:t>
            </a:r>
            <a:r>
              <a:rPr lang="ru-RU" b="1" dirty="0" smtClean="0"/>
              <a:t>ь</a:t>
            </a:r>
            <a:r>
              <a:rPr lang="ru-RU" dirty="0" smtClean="0">
                <a:solidFill>
                  <a:srgbClr val="C00000"/>
                </a:solidFill>
              </a:rPr>
              <a:t>я</a:t>
            </a:r>
            <a:r>
              <a:rPr lang="ru-RU" dirty="0" smtClean="0"/>
              <a:t>нка </a:t>
            </a:r>
            <a:endParaRPr lang="cs-CZ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они говорят по-итал</a:t>
            </a:r>
            <a:r>
              <a:rPr lang="ru-RU" b="1" dirty="0" smtClean="0"/>
              <a:t>ь</a:t>
            </a:r>
            <a:r>
              <a:rPr lang="ru-RU" dirty="0" smtClean="0">
                <a:solidFill>
                  <a:srgbClr val="C00000"/>
                </a:solidFill>
              </a:rPr>
              <a:t>я</a:t>
            </a:r>
            <a:r>
              <a:rPr lang="ru-RU" dirty="0" smtClean="0"/>
              <a:t>нски</a:t>
            </a:r>
            <a:endParaRPr lang="cs-CZ" dirty="0"/>
          </a:p>
        </p:txBody>
      </p:sp>
      <p:pic>
        <p:nvPicPr>
          <p:cNvPr id="27650" name="Picture 2" descr="Vlajka Itál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5028" y="2636582"/>
            <a:ext cx="3658772" cy="2446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dirty="0" smtClean="0"/>
              <a:t>Слов</a:t>
            </a:r>
            <a:r>
              <a:rPr lang="az-Cyrl-AZ" b="1" dirty="0" smtClean="0">
                <a:solidFill>
                  <a:srgbClr val="C00000"/>
                </a:solidFill>
              </a:rPr>
              <a:t>а</a:t>
            </a:r>
            <a:r>
              <a:rPr lang="az-Cyrl-AZ" b="1" dirty="0" smtClean="0"/>
              <a:t>кия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 smtClean="0"/>
              <a:t>Андреа Керестешова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ru-RU" dirty="0" smtClean="0"/>
              <a:t>она слов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чка </a:t>
            </a:r>
          </a:p>
          <a:p>
            <a:r>
              <a:rPr lang="ru-RU" dirty="0" smtClean="0"/>
              <a:t>она говорит по-слов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цки </a:t>
            </a:r>
            <a:endParaRPr lang="cs-CZ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он слов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к</a:t>
            </a:r>
            <a:endParaRPr lang="cs-CZ" dirty="0"/>
          </a:p>
        </p:txBody>
      </p:sp>
      <p:pic>
        <p:nvPicPr>
          <p:cNvPr id="26626" name="Picture 2" descr="Nejkrásnější české a slovenské herečky podle diváků | Kinobox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0300" y="2319338"/>
            <a:ext cx="51435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dirty="0" smtClean="0"/>
              <a:t>П</a:t>
            </a:r>
            <a:r>
              <a:rPr lang="az-Cyrl-AZ" b="1" dirty="0" smtClean="0">
                <a:solidFill>
                  <a:srgbClr val="C00000"/>
                </a:solidFill>
              </a:rPr>
              <a:t>о</a:t>
            </a:r>
            <a:r>
              <a:rPr lang="az-Cyrl-AZ" b="1" dirty="0" smtClean="0"/>
              <a:t>льша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 smtClean="0"/>
              <a:t>Ева Фарна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ru-RU" dirty="0" smtClean="0"/>
              <a:t>она п</a:t>
            </a:r>
            <a:r>
              <a:rPr lang="ru-RU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лька </a:t>
            </a:r>
          </a:p>
          <a:p>
            <a:r>
              <a:rPr lang="ru-RU" dirty="0" smtClean="0"/>
              <a:t>она говорит по-п</a:t>
            </a:r>
            <a:r>
              <a:rPr lang="ru-RU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льски 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ru-RU" dirty="0" smtClean="0"/>
              <a:t>он пол</a:t>
            </a:r>
            <a:r>
              <a:rPr lang="ru-RU" dirty="0" smtClean="0">
                <a:solidFill>
                  <a:srgbClr val="C00000"/>
                </a:solidFill>
              </a:rPr>
              <a:t>я</a:t>
            </a:r>
            <a:r>
              <a:rPr lang="ru-RU" dirty="0" smtClean="0"/>
              <a:t>к</a:t>
            </a:r>
            <a:endParaRPr lang="cs-CZ" dirty="0"/>
          </a:p>
        </p:txBody>
      </p:sp>
      <p:pic>
        <p:nvPicPr>
          <p:cNvPr id="28674" name="Picture 2" descr="Cítím se zneužitá, napsala Ewa Farna Babišovi. Ten se fotil na jejím  koncertě - Žena.cz - magazín pro že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7579" y="2926080"/>
            <a:ext cx="5774593" cy="3250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dirty="0" smtClean="0"/>
              <a:t>США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 smtClean="0"/>
              <a:t>Дж</a:t>
            </a:r>
            <a:r>
              <a:rPr lang="cs-CZ" dirty="0" smtClean="0"/>
              <a:t>o</a:t>
            </a:r>
            <a:r>
              <a:rPr lang="az-Cyrl-AZ" dirty="0" smtClean="0"/>
              <a:t> Б</a:t>
            </a:r>
            <a:r>
              <a:rPr lang="az-Cyrl-AZ" dirty="0" smtClean="0">
                <a:solidFill>
                  <a:srgbClr val="C00000"/>
                </a:solidFill>
              </a:rPr>
              <a:t>а</a:t>
            </a:r>
            <a:r>
              <a:rPr lang="az-Cyrl-AZ" dirty="0" smtClean="0"/>
              <a:t>йден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ru-RU" dirty="0" smtClean="0"/>
              <a:t>он америк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нец </a:t>
            </a:r>
          </a:p>
          <a:p>
            <a:r>
              <a:rPr lang="ru-RU" dirty="0" smtClean="0"/>
              <a:t>он говорит по-англ</a:t>
            </a:r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йски</a:t>
            </a:r>
            <a:endParaRPr lang="cs-CZ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cs-CZ" dirty="0" smtClean="0"/>
          </a:p>
          <a:p>
            <a:r>
              <a:rPr lang="ru-RU" dirty="0" smtClean="0"/>
              <a:t>она америк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нка</a:t>
            </a:r>
            <a:endParaRPr lang="cs-CZ" dirty="0"/>
          </a:p>
        </p:txBody>
      </p:sp>
      <p:pic>
        <p:nvPicPr>
          <p:cNvPr id="29698" name="Picture 2" descr="Bidenova zelená revoluce. Prezident chystá radikální obrat, který Amerika  nepamatuje - Aktuálně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0017" y="3052689"/>
            <a:ext cx="6271333" cy="3532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dirty="0" smtClean="0"/>
              <a:t>Хорв</a:t>
            </a:r>
            <a:r>
              <a:rPr lang="az-Cyrl-AZ" b="1" dirty="0" smtClean="0">
                <a:solidFill>
                  <a:srgbClr val="C00000"/>
                </a:solidFill>
              </a:rPr>
              <a:t>а</a:t>
            </a:r>
            <a:r>
              <a:rPr lang="az-Cyrl-AZ" b="1" dirty="0" smtClean="0"/>
              <a:t>тия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(</a:t>
            </a:r>
            <a:r>
              <a:rPr lang="az-Cyrl-AZ" dirty="0" smtClean="0"/>
              <a:t>государственный флаг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r>
              <a:rPr lang="ru-RU" dirty="0" smtClean="0"/>
              <a:t>он хорв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т </a:t>
            </a:r>
          </a:p>
          <a:p>
            <a:r>
              <a:rPr lang="ru-RU" dirty="0" smtClean="0"/>
              <a:t>она хорв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тка </a:t>
            </a:r>
            <a:endParaRPr lang="cs-CZ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они говорят по-хорв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тски</a:t>
            </a:r>
            <a:endParaRPr lang="cs-CZ" dirty="0"/>
          </a:p>
        </p:txBody>
      </p:sp>
      <p:sp>
        <p:nvSpPr>
          <p:cNvPr id="30722" name="AutoShape 2" descr="Chorvatská vlajk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24" name="Picture 4" descr="Vlajka Chorvatsko 150 x 90 cm - ajom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0628" y="1690688"/>
            <a:ext cx="4573172" cy="4573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7953733-518E-BF47-8036-77C8E1D0D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Диалоги 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A2E9843-779D-D048-B873-293898A7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" y="1690688"/>
            <a:ext cx="11141613" cy="4738247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Здравствуй</a:t>
            </a:r>
            <a:r>
              <a:rPr lang="cs-CZ" sz="3200" dirty="0" smtClean="0"/>
              <a:t>! </a:t>
            </a:r>
            <a:r>
              <a:rPr lang="ru-RU" sz="3200" dirty="0"/>
              <a:t>Приве</a:t>
            </a:r>
            <a:r>
              <a:rPr lang="ru-RU" sz="3200" dirty="0">
                <a:solidFill>
                  <a:srgbClr val="FF0000"/>
                </a:solidFill>
              </a:rPr>
              <a:t>т</a:t>
            </a:r>
            <a:r>
              <a:rPr lang="cs-CZ" sz="3200" dirty="0"/>
              <a:t>! </a:t>
            </a:r>
            <a:r>
              <a:rPr lang="ru-RU" sz="3200" dirty="0"/>
              <a:t>Добрый </a:t>
            </a:r>
            <a:r>
              <a:rPr lang="ru-RU" sz="3200" dirty="0" smtClean="0"/>
              <a:t>ден</a:t>
            </a:r>
            <a:r>
              <a:rPr lang="ru-RU" sz="3200" dirty="0" smtClean="0">
                <a:solidFill>
                  <a:srgbClr val="FF0000"/>
                </a:solidFill>
              </a:rPr>
              <a:t>ь</a:t>
            </a:r>
            <a:r>
              <a:rPr lang="cs-CZ" sz="3200" dirty="0" smtClean="0"/>
              <a:t>!</a:t>
            </a:r>
            <a:r>
              <a:rPr lang="ru-RU" sz="3200" dirty="0" smtClean="0"/>
              <a:t> </a:t>
            </a:r>
            <a:r>
              <a:rPr lang="cs-CZ" sz="3200" dirty="0">
                <a:sym typeface="Wingdings" pitchFamily="2" charset="2"/>
              </a:rPr>
              <a:t> </a:t>
            </a:r>
          </a:p>
          <a:p>
            <a:r>
              <a:rPr lang="ru-RU" sz="3200" dirty="0" smtClean="0">
                <a:sym typeface="Wingdings" pitchFamily="2" charset="2"/>
              </a:rPr>
              <a:t>Как </a:t>
            </a:r>
            <a:r>
              <a:rPr lang="ru-RU" sz="3200" dirty="0">
                <a:sym typeface="Wingdings" pitchFamily="2" charset="2"/>
              </a:rPr>
              <a:t>тебя зову</a:t>
            </a:r>
            <a:r>
              <a:rPr lang="ru-RU" sz="3200" dirty="0">
                <a:solidFill>
                  <a:srgbClr val="FF0000"/>
                </a:solidFill>
                <a:sym typeface="Wingdings" pitchFamily="2" charset="2"/>
              </a:rPr>
              <a:t>т</a:t>
            </a:r>
            <a:r>
              <a:rPr lang="cs-CZ" sz="3200" dirty="0">
                <a:sym typeface="Wingdings" pitchFamily="2" charset="2"/>
              </a:rPr>
              <a:t>? </a:t>
            </a:r>
            <a:r>
              <a:rPr lang="az-Cyrl-AZ" sz="3200" dirty="0" smtClean="0">
                <a:sym typeface="Wingdings" pitchFamily="2" charset="2"/>
              </a:rPr>
              <a:t>Меня зову</a:t>
            </a:r>
            <a:r>
              <a:rPr lang="az-Cyrl-AZ" sz="3200" dirty="0" smtClean="0">
                <a:solidFill>
                  <a:srgbClr val="FF0000"/>
                </a:solidFill>
                <a:sym typeface="Wingdings" pitchFamily="2" charset="2"/>
              </a:rPr>
              <a:t>т</a:t>
            </a:r>
            <a:r>
              <a:rPr lang="az-Cyrl-AZ" sz="3200" dirty="0" smtClean="0">
                <a:sym typeface="Wingdings" pitchFamily="2" charset="2"/>
              </a:rPr>
              <a:t> ...</a:t>
            </a:r>
            <a:endParaRPr lang="cs-CZ" sz="3200" dirty="0" smtClean="0">
              <a:sym typeface="Wingdings" pitchFamily="2" charset="2"/>
            </a:endParaRPr>
          </a:p>
          <a:p>
            <a:r>
              <a:rPr lang="ru-RU" sz="3200" dirty="0" smtClean="0">
                <a:sym typeface="Wingdings" pitchFamily="2" charset="2"/>
              </a:rPr>
              <a:t>Как дела?</a:t>
            </a:r>
            <a:r>
              <a:rPr lang="cs-CZ" sz="3200" dirty="0" smtClean="0">
                <a:sym typeface="Wingdings" pitchFamily="2" charset="2"/>
              </a:rPr>
              <a:t> </a:t>
            </a:r>
            <a:r>
              <a:rPr lang="ru-RU" sz="3200" dirty="0" smtClean="0">
                <a:sym typeface="Wingdings" pitchFamily="2" charset="2"/>
              </a:rPr>
              <a:t>Хорошо, нормал</a:t>
            </a:r>
            <a:r>
              <a:rPr lang="ru-RU" sz="3200" dirty="0" smtClean="0">
                <a:solidFill>
                  <a:srgbClr val="FF0000"/>
                </a:solidFill>
                <a:sym typeface="Wingdings" pitchFamily="2" charset="2"/>
              </a:rPr>
              <a:t>ь</a:t>
            </a:r>
            <a:r>
              <a:rPr lang="ru-RU" sz="3200" dirty="0" smtClean="0">
                <a:sym typeface="Wingdings" pitchFamily="2" charset="2"/>
              </a:rPr>
              <a:t>но, плохо, так себя</a:t>
            </a:r>
            <a:r>
              <a:rPr lang="cs-CZ" sz="3200" dirty="0" smtClean="0">
                <a:sym typeface="Wingdings" pitchFamily="2" charset="2"/>
              </a:rPr>
              <a:t>,…</a:t>
            </a:r>
            <a:endParaRPr lang="ru-RU" sz="3200" dirty="0">
              <a:sym typeface="Wingdings" pitchFamily="2" charset="2"/>
            </a:endParaRPr>
          </a:p>
          <a:p>
            <a:r>
              <a:rPr lang="ru-RU" sz="3200" dirty="0">
                <a:sym typeface="Wingdings" pitchFamily="2" charset="2"/>
              </a:rPr>
              <a:t>У </a:t>
            </a:r>
            <a:r>
              <a:rPr lang="ru-RU" sz="3200" dirty="0" smtClean="0">
                <a:sym typeface="Wingdings" pitchFamily="2" charset="2"/>
              </a:rPr>
              <a:t>тебя</a:t>
            </a:r>
            <a:r>
              <a:rPr lang="cs-CZ" sz="3200" dirty="0" smtClean="0">
                <a:sym typeface="Wingdings" pitchFamily="2" charset="2"/>
              </a:rPr>
              <a:t> </a:t>
            </a:r>
            <a:r>
              <a:rPr lang="ru-RU" sz="3200" dirty="0" smtClean="0">
                <a:sym typeface="Wingdings" pitchFamily="2" charset="2"/>
              </a:rPr>
              <a:t>брат </a:t>
            </a:r>
            <a:r>
              <a:rPr lang="ru-RU" sz="3200" dirty="0">
                <a:sym typeface="Wingdings" pitchFamily="2" charset="2"/>
              </a:rPr>
              <a:t>или сестра</a:t>
            </a:r>
            <a:r>
              <a:rPr lang="cs-CZ" sz="3200" dirty="0">
                <a:sym typeface="Wingdings" pitchFamily="2" charset="2"/>
              </a:rPr>
              <a:t>? </a:t>
            </a:r>
            <a:r>
              <a:rPr lang="ru-RU" sz="3200" dirty="0">
                <a:sym typeface="Wingdings" pitchFamily="2" charset="2"/>
              </a:rPr>
              <a:t>Как </a:t>
            </a:r>
            <a:r>
              <a:rPr lang="ru-RU" sz="3200" dirty="0" smtClean="0">
                <a:sym typeface="Wingdings" pitchFamily="2" charset="2"/>
              </a:rPr>
              <a:t>его</a:t>
            </a:r>
            <a:r>
              <a:rPr lang="cs-CZ" sz="3200" dirty="0" smtClean="0">
                <a:sym typeface="Wingdings" pitchFamily="2" charset="2"/>
              </a:rPr>
              <a:t>/</a:t>
            </a:r>
            <a:r>
              <a:rPr lang="ru-RU" sz="3200" dirty="0" smtClean="0">
                <a:sym typeface="Wingdings" pitchFamily="2" charset="2"/>
              </a:rPr>
              <a:t>её</a:t>
            </a:r>
            <a:r>
              <a:rPr lang="cs-CZ" sz="3200" dirty="0" smtClean="0">
                <a:sym typeface="Wingdings" pitchFamily="2" charset="2"/>
              </a:rPr>
              <a:t>/</a:t>
            </a:r>
            <a:r>
              <a:rPr lang="az-Cyrl-AZ" sz="3200" dirty="0" smtClean="0">
                <a:sym typeface="Wingdings" pitchFamily="2" charset="2"/>
              </a:rPr>
              <a:t>их</a:t>
            </a:r>
            <a:r>
              <a:rPr lang="ru-RU" sz="3200" dirty="0" smtClean="0">
                <a:sym typeface="Wingdings" pitchFamily="2" charset="2"/>
              </a:rPr>
              <a:t> </a:t>
            </a:r>
            <a:r>
              <a:rPr lang="ru-RU" sz="3200" dirty="0">
                <a:sym typeface="Wingdings" pitchFamily="2" charset="2"/>
              </a:rPr>
              <a:t>зову</a:t>
            </a:r>
            <a:r>
              <a:rPr lang="ru-RU" sz="3200" dirty="0">
                <a:solidFill>
                  <a:srgbClr val="FF0000"/>
                </a:solidFill>
                <a:sym typeface="Wingdings" pitchFamily="2" charset="2"/>
              </a:rPr>
              <a:t>т</a:t>
            </a:r>
            <a:r>
              <a:rPr lang="cs-CZ" sz="3200" dirty="0">
                <a:sym typeface="Wingdings" pitchFamily="2" charset="2"/>
              </a:rPr>
              <a:t>? </a:t>
            </a:r>
          </a:p>
          <a:p>
            <a:r>
              <a:rPr lang="ru-RU" sz="3200" dirty="0">
                <a:sym typeface="Wingdings" pitchFamily="2" charset="2"/>
              </a:rPr>
              <a:t>Кто </a:t>
            </a:r>
            <a:r>
              <a:rPr lang="ru-RU" sz="3200" dirty="0" smtClean="0">
                <a:sym typeface="Wingdings" pitchFamily="2" charset="2"/>
              </a:rPr>
              <a:t>он</a:t>
            </a:r>
            <a:r>
              <a:rPr lang="cs-CZ" sz="3200" dirty="0" smtClean="0">
                <a:sym typeface="Wingdings" pitchFamily="2" charset="2"/>
              </a:rPr>
              <a:t>/</a:t>
            </a:r>
            <a:r>
              <a:rPr lang="ru-RU" sz="3200" dirty="0" smtClean="0">
                <a:sym typeface="Wingdings" pitchFamily="2" charset="2"/>
              </a:rPr>
              <a:t>она</a:t>
            </a:r>
            <a:r>
              <a:rPr lang="cs-CZ" sz="3200" dirty="0" smtClean="0">
                <a:sym typeface="Wingdings" pitchFamily="2" charset="2"/>
              </a:rPr>
              <a:t> </a:t>
            </a:r>
            <a:r>
              <a:rPr lang="ru-RU" sz="3200" dirty="0">
                <a:sym typeface="Wingdings" pitchFamily="2" charset="2"/>
              </a:rPr>
              <a:t>по профессии</a:t>
            </a:r>
            <a:r>
              <a:rPr lang="cs-CZ" sz="3200" dirty="0">
                <a:sym typeface="Wingdings" pitchFamily="2" charset="2"/>
              </a:rPr>
              <a:t>? </a:t>
            </a:r>
            <a:r>
              <a:rPr lang="az-Cyrl-AZ" sz="3200" dirty="0" smtClean="0">
                <a:sym typeface="Wingdings" pitchFamily="2" charset="2"/>
              </a:rPr>
              <a:t>Кем он/она работает?</a:t>
            </a:r>
            <a:endParaRPr lang="cs-CZ" sz="3200" dirty="0">
              <a:sym typeface="Wingdings" pitchFamily="2" charset="2"/>
            </a:endParaRPr>
          </a:p>
          <a:p>
            <a:r>
              <a:rPr lang="ru-RU" sz="3200" dirty="0">
                <a:sym typeface="Wingdings" pitchFamily="2" charset="2"/>
              </a:rPr>
              <a:t>У тебя есть собака</a:t>
            </a:r>
            <a:r>
              <a:rPr lang="cs-CZ" sz="3200" dirty="0">
                <a:sym typeface="Wingdings" pitchFamily="2" charset="2"/>
              </a:rPr>
              <a:t>/</a:t>
            </a:r>
            <a:r>
              <a:rPr lang="ru-RU" sz="3200" dirty="0">
                <a:sym typeface="Wingdings" pitchFamily="2" charset="2"/>
              </a:rPr>
              <a:t>кошка</a:t>
            </a:r>
            <a:r>
              <a:rPr lang="cs-CZ" sz="3200" dirty="0">
                <a:sym typeface="Wingdings" pitchFamily="2" charset="2"/>
              </a:rPr>
              <a:t>/</a:t>
            </a:r>
            <a:r>
              <a:rPr lang="ru-RU" sz="3200" dirty="0">
                <a:sym typeface="Wingdings" pitchFamily="2" charset="2"/>
              </a:rPr>
              <a:t>кролик</a:t>
            </a:r>
            <a:r>
              <a:rPr lang="cs-CZ" sz="3200" dirty="0">
                <a:sym typeface="Wingdings" pitchFamily="2" charset="2"/>
              </a:rPr>
              <a:t>/</a:t>
            </a:r>
            <a:r>
              <a:rPr lang="ru-RU" sz="3200" dirty="0" smtClean="0">
                <a:sym typeface="Wingdings" pitchFamily="2" charset="2"/>
              </a:rPr>
              <a:t>лошадь</a:t>
            </a:r>
            <a:r>
              <a:rPr lang="cs-CZ" sz="3200" dirty="0" smtClean="0">
                <a:sym typeface="Wingdings" pitchFamily="2" charset="2"/>
              </a:rPr>
              <a:t>/</a:t>
            </a:r>
            <a:r>
              <a:rPr lang="az-Cyrl-AZ" sz="3200" dirty="0" smtClean="0">
                <a:sym typeface="Wingdings" pitchFamily="2" charset="2"/>
              </a:rPr>
              <a:t>хомяк</a:t>
            </a:r>
            <a:r>
              <a:rPr lang="cs-CZ" sz="3200" dirty="0" smtClean="0">
                <a:sym typeface="Wingdings" pitchFamily="2" charset="2"/>
              </a:rPr>
              <a:t>/</a:t>
            </a:r>
            <a:r>
              <a:rPr lang="az-Cyrl-AZ" sz="3200" dirty="0" smtClean="0">
                <a:sym typeface="Wingdings" pitchFamily="2" charset="2"/>
              </a:rPr>
              <a:t>морская свинка</a:t>
            </a:r>
            <a:r>
              <a:rPr lang="cs-CZ" sz="3200" dirty="0" smtClean="0">
                <a:sym typeface="Wingdings" pitchFamily="2" charset="2"/>
              </a:rPr>
              <a:t>,…? </a:t>
            </a:r>
          </a:p>
          <a:p>
            <a:r>
              <a:rPr lang="ru-RU" sz="3200" dirty="0" smtClean="0">
                <a:sym typeface="Wingdings" pitchFamily="2" charset="2"/>
              </a:rPr>
              <a:t>Как его</a:t>
            </a:r>
            <a:r>
              <a:rPr lang="cs-CZ" sz="3200" dirty="0" smtClean="0">
                <a:sym typeface="Wingdings" pitchFamily="2" charset="2"/>
              </a:rPr>
              <a:t>/</a:t>
            </a:r>
            <a:r>
              <a:rPr lang="ru-RU" sz="3200" dirty="0" smtClean="0">
                <a:sym typeface="Wingdings" pitchFamily="2" charset="2"/>
              </a:rPr>
              <a:t>её зову</a:t>
            </a:r>
            <a:r>
              <a:rPr lang="ru-RU" sz="3200" dirty="0" smtClean="0">
                <a:solidFill>
                  <a:srgbClr val="FF0000"/>
                </a:solidFill>
                <a:sym typeface="Wingdings" pitchFamily="2" charset="2"/>
              </a:rPr>
              <a:t>т</a:t>
            </a:r>
            <a:r>
              <a:rPr lang="cs-CZ" sz="3200" dirty="0" smtClean="0">
                <a:sym typeface="Wingdings" pitchFamily="2" charset="2"/>
              </a:rPr>
              <a:t>?</a:t>
            </a:r>
            <a:endParaRPr lang="cs-CZ" sz="3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809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595"/>
    </mc:Choice>
    <mc:Fallback>
      <p:transition spd="slow" advTm="25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2104949-F4E8-4845-BDD5-07BD7682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az-Cyrl-AZ" b="1" dirty="0" smtClean="0"/>
              <a:t>Урок 3</a:t>
            </a:r>
            <a:endParaRPr lang="cs-CZ" b="1" dirty="0"/>
          </a:p>
        </p:txBody>
      </p:sp>
      <p:sp>
        <p:nvSpPr>
          <p:cNvPr id="7" name="Zástupný obsah 6">
            <a:extLst>
              <a:ext uri="{FF2B5EF4-FFF2-40B4-BE49-F238E27FC236}">
                <a16:creationId xmlns="" xmlns:a16="http://schemas.microsoft.com/office/drawing/2014/main" id="{6FC4A82C-D00D-1C4C-A12F-3999EBB82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9849" cy="4715852"/>
          </a:xfrm>
        </p:spPr>
        <p:txBody>
          <a:bodyPr>
            <a:normAutofit lnSpcReduction="10000"/>
          </a:bodyPr>
          <a:lstStyle/>
          <a:p>
            <a:r>
              <a:rPr lang="az-Cyrl-AZ" sz="3000" dirty="0" smtClean="0"/>
              <a:t>страны, жители</a:t>
            </a:r>
          </a:p>
          <a:p>
            <a:r>
              <a:rPr lang="az-Cyrl-AZ" sz="3000" dirty="0" smtClean="0"/>
              <a:t>языки</a:t>
            </a:r>
            <a:endParaRPr lang="cs-CZ" sz="3000" dirty="0" smtClean="0"/>
          </a:p>
          <a:p>
            <a:r>
              <a:rPr lang="az-Cyrl-AZ" sz="3000" dirty="0" smtClean="0"/>
              <a:t>жить, говорить, изучать</a:t>
            </a:r>
            <a:endParaRPr lang="cs-CZ" sz="3000" dirty="0" smtClean="0"/>
          </a:p>
          <a:p>
            <a:pPr>
              <a:buNone/>
            </a:pPr>
            <a:endParaRPr lang="cs-CZ" sz="3000" dirty="0" smtClean="0"/>
          </a:p>
          <a:p>
            <a:r>
              <a:rPr lang="az-Cyrl-AZ" sz="3000" dirty="0" smtClean="0"/>
              <a:t>новенькая</a:t>
            </a:r>
            <a:r>
              <a:rPr lang="cs-CZ" sz="3000" dirty="0" smtClean="0"/>
              <a:t> / </a:t>
            </a:r>
            <a:r>
              <a:rPr lang="az-Cyrl-AZ" sz="3000" dirty="0" smtClean="0"/>
              <a:t>новенький</a:t>
            </a:r>
            <a:endParaRPr lang="cs-CZ" sz="3000" dirty="0" smtClean="0"/>
          </a:p>
          <a:p>
            <a:pPr>
              <a:buNone/>
            </a:pPr>
            <a:r>
              <a:rPr lang="cs-CZ" sz="3000" dirty="0" smtClean="0"/>
              <a:t>    = NOVÁČEK</a:t>
            </a:r>
            <a:r>
              <a:rPr lang="az-Cyrl-AZ" sz="3000" dirty="0" smtClean="0"/>
              <a:t> </a:t>
            </a:r>
            <a:endParaRPr lang="cs-CZ" sz="3000" dirty="0" smtClean="0"/>
          </a:p>
          <a:p>
            <a:pPr>
              <a:buNone/>
            </a:pPr>
            <a:endParaRPr lang="cs-CZ" sz="3000" dirty="0" smtClean="0"/>
          </a:p>
          <a:p>
            <a:r>
              <a:rPr lang="az-Cyrl-AZ" sz="3000" dirty="0" smtClean="0"/>
              <a:t>класс</a:t>
            </a:r>
          </a:p>
          <a:p>
            <a:r>
              <a:rPr lang="az-Cyrl-AZ" sz="3000" dirty="0" smtClean="0"/>
              <a:t>одноклассники </a:t>
            </a:r>
            <a:endParaRPr lang="cs-CZ" sz="3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574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sz="5400" b="1" dirty="0" smtClean="0"/>
              <a:t>Языки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4400" dirty="0" smtClean="0"/>
          </a:p>
          <a:p>
            <a:r>
              <a:rPr lang="ru-RU" sz="4400" dirty="0" smtClean="0"/>
              <a:t>На каком языке говорят в Англии?</a:t>
            </a:r>
          </a:p>
          <a:p>
            <a:r>
              <a:rPr lang="ru-RU" sz="4400" dirty="0" smtClean="0"/>
              <a:t>В Англии говорят </a:t>
            </a:r>
            <a:r>
              <a:rPr lang="ru-RU" sz="4400" dirty="0" smtClean="0">
                <a:solidFill>
                  <a:srgbClr val="FF0000"/>
                </a:solidFill>
              </a:rPr>
              <a:t>по-английски</a:t>
            </a:r>
            <a:r>
              <a:rPr lang="cs-CZ" sz="4400" dirty="0" smtClean="0"/>
              <a:t>.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5400" b="1" dirty="0" smtClean="0"/>
              <a:t>Говор</a:t>
            </a:r>
            <a:r>
              <a:rPr lang="az-Cyrl-AZ" sz="5400" b="1" dirty="0" smtClean="0">
                <a:solidFill>
                  <a:srgbClr val="C00000"/>
                </a:solidFill>
              </a:rPr>
              <a:t>и</a:t>
            </a:r>
            <a:r>
              <a:rPr lang="az-Cyrl-AZ" sz="5400" b="1" dirty="0" smtClean="0"/>
              <a:t>ть 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4594" cy="4814326"/>
          </a:xfrm>
        </p:spPr>
        <p:txBody>
          <a:bodyPr>
            <a:normAutofit/>
          </a:bodyPr>
          <a:lstStyle/>
          <a:p>
            <a:r>
              <a:rPr lang="ru-RU" dirty="0" smtClean="0"/>
              <a:t>Я говор</a:t>
            </a:r>
            <a:r>
              <a:rPr lang="ru-RU" dirty="0" smtClean="0">
                <a:solidFill>
                  <a:srgbClr val="C00000"/>
                </a:solidFill>
              </a:rPr>
              <a:t>ю</a:t>
            </a:r>
          </a:p>
          <a:p>
            <a:r>
              <a:rPr lang="ru-RU" dirty="0" smtClean="0"/>
              <a:t>Ты говор</a:t>
            </a:r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ш</a:t>
            </a:r>
            <a:r>
              <a:rPr lang="ru-RU" b="1" dirty="0" smtClean="0"/>
              <a:t>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Он/он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 говор</a:t>
            </a:r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т </a:t>
            </a:r>
            <a:endParaRPr lang="cs-CZ" dirty="0" smtClean="0"/>
          </a:p>
          <a:p>
            <a:endParaRPr lang="ru-RU" dirty="0" smtClean="0"/>
          </a:p>
          <a:p>
            <a:r>
              <a:rPr lang="ru-RU" dirty="0" smtClean="0"/>
              <a:t>Мы говор</a:t>
            </a:r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м </a:t>
            </a:r>
          </a:p>
          <a:p>
            <a:r>
              <a:rPr lang="ru-RU" dirty="0" smtClean="0"/>
              <a:t>Вы говор</a:t>
            </a:r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те </a:t>
            </a:r>
          </a:p>
          <a:p>
            <a:r>
              <a:rPr lang="ru-RU" dirty="0" smtClean="0"/>
              <a:t>Они говор</a:t>
            </a:r>
            <a:r>
              <a:rPr lang="ru-RU" dirty="0" smtClean="0">
                <a:solidFill>
                  <a:srgbClr val="C00000"/>
                </a:solidFill>
              </a:rPr>
              <a:t>я</a:t>
            </a:r>
            <a:r>
              <a:rPr lang="ru-RU" dirty="0" smtClean="0"/>
              <a:t>т 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ru-RU" dirty="0" smtClean="0"/>
              <a:t>Она говорит по-чешски а мы говорим по-английски.</a:t>
            </a:r>
            <a:endParaRPr lang="cs-CZ" dirty="0"/>
          </a:p>
        </p:txBody>
      </p:sp>
      <p:pic>
        <p:nvPicPr>
          <p:cNvPr id="2050" name="Picture 2" descr="Vlajka ČR 30x45 cm - libea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260" y="1507809"/>
            <a:ext cx="2570540" cy="1713694"/>
          </a:xfrm>
          <a:prstGeom prst="rect">
            <a:avLst/>
          </a:prstGeom>
          <a:noFill/>
        </p:spPr>
      </p:pic>
      <p:pic>
        <p:nvPicPr>
          <p:cNvPr id="2052" name="Picture 4" descr="Velká Británie státní vlajka - libea.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260" y="3840479"/>
            <a:ext cx="2637692" cy="1758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/>
              <a:t>Жить 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Я жив</a:t>
            </a:r>
            <a:r>
              <a:rPr lang="ru-RU" dirty="0" smtClean="0">
                <a:solidFill>
                  <a:srgbClr val="C00000"/>
                </a:solidFill>
              </a:rPr>
              <a:t>у</a:t>
            </a:r>
          </a:p>
          <a:p>
            <a:r>
              <a:rPr lang="ru-RU" dirty="0" smtClean="0"/>
              <a:t>Ты жив</a:t>
            </a:r>
            <a:r>
              <a:rPr lang="ru-RU" dirty="0" smtClean="0">
                <a:solidFill>
                  <a:srgbClr val="C00000"/>
                </a:solidFill>
              </a:rPr>
              <a:t>ё</a:t>
            </a:r>
            <a:r>
              <a:rPr lang="ru-RU" dirty="0" smtClean="0"/>
              <a:t>ш</a:t>
            </a:r>
            <a:r>
              <a:rPr lang="ru-RU" b="1" dirty="0" smtClean="0"/>
              <a:t>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Он/он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 жив</a:t>
            </a:r>
            <a:r>
              <a:rPr lang="ru-RU" dirty="0" smtClean="0">
                <a:solidFill>
                  <a:srgbClr val="C00000"/>
                </a:solidFill>
              </a:rPr>
              <a:t>ё</a:t>
            </a:r>
            <a:r>
              <a:rPr lang="ru-RU" dirty="0" smtClean="0"/>
              <a:t>т </a:t>
            </a:r>
            <a:endParaRPr lang="cs-CZ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Мы жив</a:t>
            </a:r>
            <a:r>
              <a:rPr lang="ru-RU" dirty="0" smtClean="0">
                <a:solidFill>
                  <a:srgbClr val="C00000"/>
                </a:solidFill>
              </a:rPr>
              <a:t>ё</a:t>
            </a:r>
            <a:r>
              <a:rPr lang="ru-RU" dirty="0" smtClean="0"/>
              <a:t>м </a:t>
            </a:r>
          </a:p>
          <a:p>
            <a:r>
              <a:rPr lang="ru-RU" dirty="0" smtClean="0"/>
              <a:t>Вы жив</a:t>
            </a:r>
            <a:r>
              <a:rPr lang="ru-RU" dirty="0" smtClean="0">
                <a:solidFill>
                  <a:srgbClr val="C00000"/>
                </a:solidFill>
              </a:rPr>
              <a:t>ё</a:t>
            </a:r>
            <a:r>
              <a:rPr lang="ru-RU" dirty="0" smtClean="0"/>
              <a:t>те </a:t>
            </a:r>
          </a:p>
          <a:p>
            <a:r>
              <a:rPr lang="ru-RU" dirty="0" smtClean="0"/>
              <a:t>Он</a:t>
            </a:r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 жив</a:t>
            </a:r>
            <a:r>
              <a:rPr lang="ru-RU" dirty="0" smtClean="0">
                <a:solidFill>
                  <a:srgbClr val="C00000"/>
                </a:solidFill>
              </a:rPr>
              <a:t>у</a:t>
            </a:r>
            <a:r>
              <a:rPr lang="ru-RU" dirty="0" smtClean="0"/>
              <a:t>т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ru-RU" dirty="0" smtClean="0"/>
              <a:t>Я жив</a:t>
            </a:r>
            <a:r>
              <a:rPr lang="ru-RU" dirty="0" smtClean="0">
                <a:solidFill>
                  <a:srgbClr val="C00000"/>
                </a:solidFill>
              </a:rPr>
              <a:t>у</a:t>
            </a:r>
            <a:r>
              <a:rPr lang="ru-RU" dirty="0" smtClean="0"/>
              <a:t> в дер</a:t>
            </a:r>
            <a:r>
              <a:rPr lang="ru-RU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вне а ты жив</a:t>
            </a:r>
            <a:r>
              <a:rPr lang="ru-RU" dirty="0" smtClean="0">
                <a:solidFill>
                  <a:srgbClr val="C00000"/>
                </a:solidFill>
              </a:rPr>
              <a:t>ё</a:t>
            </a:r>
            <a:r>
              <a:rPr lang="ru-RU" dirty="0" smtClean="0"/>
              <a:t>шь в г</a:t>
            </a:r>
            <a:r>
              <a:rPr lang="ru-RU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роде.</a:t>
            </a:r>
            <a:endParaRPr lang="cs-CZ" dirty="0"/>
          </a:p>
        </p:txBody>
      </p:sp>
      <p:pic>
        <p:nvPicPr>
          <p:cNvPr id="3074" name="Picture 2" descr="Bozkov, vesnice, kde se dobře žije - Krkonošský dení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1247" y="1438837"/>
            <a:ext cx="3973681" cy="2232831"/>
          </a:xfrm>
          <a:prstGeom prst="rect">
            <a:avLst/>
          </a:prstGeom>
          <a:noFill/>
        </p:spPr>
      </p:pic>
      <p:pic>
        <p:nvPicPr>
          <p:cNvPr id="3076" name="Picture 4" descr="Město – Wikiped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1247" y="4015034"/>
            <a:ext cx="3973681" cy="2649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/>
              <a:t>Изуч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4800" b="1" dirty="0" smtClean="0"/>
              <a:t>ть</a:t>
            </a:r>
            <a:r>
              <a:rPr lang="ru-RU" sz="4800" dirty="0" smtClean="0"/>
              <a:t> 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790164" cy="4645513"/>
          </a:xfrm>
        </p:spPr>
        <p:txBody>
          <a:bodyPr>
            <a:normAutofit/>
          </a:bodyPr>
          <a:lstStyle/>
          <a:p>
            <a:r>
              <a:rPr lang="ru-RU" dirty="0" smtClean="0"/>
              <a:t>Я изуч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ю </a:t>
            </a:r>
          </a:p>
          <a:p>
            <a:r>
              <a:rPr lang="ru-RU" dirty="0" smtClean="0"/>
              <a:t>Ты изуч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еш</a:t>
            </a:r>
            <a:r>
              <a:rPr lang="ru-RU" b="1" dirty="0" smtClean="0"/>
              <a:t>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Он/он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 изуч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ет </a:t>
            </a:r>
            <a:endParaRPr lang="cs-CZ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Мы изуч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ем </a:t>
            </a:r>
          </a:p>
          <a:p>
            <a:r>
              <a:rPr lang="ru-RU" dirty="0" smtClean="0"/>
              <a:t>Вы изуч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ете </a:t>
            </a:r>
          </a:p>
          <a:p>
            <a:r>
              <a:rPr lang="ru-RU" dirty="0" smtClean="0"/>
              <a:t>Они изуч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ют 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ru-RU" dirty="0" smtClean="0"/>
              <a:t>Мо</a:t>
            </a:r>
            <a:r>
              <a:rPr lang="ru-RU" dirty="0" smtClean="0">
                <a:solidFill>
                  <a:srgbClr val="C00000"/>
                </a:solidFill>
              </a:rPr>
              <a:t>я</a:t>
            </a:r>
            <a:r>
              <a:rPr lang="ru-RU" dirty="0" smtClean="0"/>
              <a:t> подр</a:t>
            </a:r>
            <a:r>
              <a:rPr lang="ru-RU" dirty="0" smtClean="0">
                <a:solidFill>
                  <a:srgbClr val="C00000"/>
                </a:solidFill>
              </a:rPr>
              <a:t>у</a:t>
            </a:r>
            <a:r>
              <a:rPr lang="ru-RU" dirty="0" smtClean="0"/>
              <a:t>га изуч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ет яп</a:t>
            </a:r>
            <a:r>
              <a:rPr lang="ru-RU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нский яз</a:t>
            </a:r>
            <a:r>
              <a:rPr lang="ru-RU" dirty="0" smtClean="0">
                <a:solidFill>
                  <a:srgbClr val="C00000"/>
                </a:solidFill>
              </a:rPr>
              <a:t>ы</a:t>
            </a:r>
            <a:r>
              <a:rPr lang="ru-RU" dirty="0" smtClean="0"/>
              <a:t>к. </a:t>
            </a:r>
            <a:endParaRPr lang="cs-CZ" dirty="0"/>
          </a:p>
        </p:txBody>
      </p:sp>
      <p:pic>
        <p:nvPicPr>
          <p:cNvPr id="1026" name="Picture 2" descr="Razítko japonský text / Prodané zboží prodejce Lucy65 | Fler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2706" y="2078843"/>
            <a:ext cx="3481094" cy="3481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dirty="0" smtClean="0"/>
              <a:t>Ч</a:t>
            </a:r>
            <a:r>
              <a:rPr lang="az-Cyrl-AZ" b="1" dirty="0" smtClean="0">
                <a:solidFill>
                  <a:srgbClr val="C00000"/>
                </a:solidFill>
              </a:rPr>
              <a:t>е</a:t>
            </a:r>
            <a:r>
              <a:rPr lang="az-Cyrl-AZ" b="1" dirty="0" smtClean="0"/>
              <a:t>шская Респ</a:t>
            </a:r>
            <a:r>
              <a:rPr lang="az-Cyrl-AZ" b="1" dirty="0" smtClean="0">
                <a:solidFill>
                  <a:srgbClr val="C00000"/>
                </a:solidFill>
              </a:rPr>
              <a:t>у</a:t>
            </a:r>
            <a:r>
              <a:rPr lang="az-Cyrl-AZ" b="1" dirty="0" smtClean="0"/>
              <a:t>блика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az-Cyrl-AZ" dirty="0" smtClean="0"/>
              <a:t>Яромир Ягр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ru-RU" dirty="0" smtClean="0"/>
              <a:t>он чех </a:t>
            </a:r>
          </a:p>
          <a:p>
            <a:r>
              <a:rPr lang="ru-RU" dirty="0" smtClean="0"/>
              <a:t>он говорит по-ч</a:t>
            </a:r>
            <a:r>
              <a:rPr lang="ru-RU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шски </a:t>
            </a:r>
            <a:endParaRPr lang="cs-CZ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она ч</a:t>
            </a:r>
            <a:r>
              <a:rPr lang="ru-RU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шка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482" name="Picture 2" descr="Победы Яромира Ягра - Пражский Телегра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7504" y="2841674"/>
            <a:ext cx="5526296" cy="3335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dirty="0" smtClean="0"/>
              <a:t>Росс</a:t>
            </a:r>
            <a:r>
              <a:rPr lang="az-Cyrl-AZ" b="1" dirty="0" smtClean="0">
                <a:solidFill>
                  <a:srgbClr val="C00000"/>
                </a:solidFill>
              </a:rPr>
              <a:t>и</a:t>
            </a:r>
            <a:r>
              <a:rPr lang="az-Cyrl-AZ" b="1" dirty="0" smtClean="0"/>
              <a:t>я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 smtClean="0"/>
              <a:t>Александр Сергеевич Пушкин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ru-RU" dirty="0" smtClean="0"/>
              <a:t>он р</a:t>
            </a:r>
            <a:r>
              <a:rPr lang="ru-RU" dirty="0" smtClean="0">
                <a:solidFill>
                  <a:srgbClr val="C00000"/>
                </a:solidFill>
              </a:rPr>
              <a:t>у</a:t>
            </a:r>
            <a:r>
              <a:rPr lang="ru-RU" dirty="0" smtClean="0"/>
              <a:t>сский </a:t>
            </a:r>
          </a:p>
          <a:p>
            <a:r>
              <a:rPr lang="ru-RU" dirty="0" smtClean="0"/>
              <a:t>он говорит по-р</a:t>
            </a:r>
            <a:r>
              <a:rPr lang="ru-RU" dirty="0" smtClean="0">
                <a:solidFill>
                  <a:srgbClr val="C00000"/>
                </a:solidFill>
              </a:rPr>
              <a:t>у</a:t>
            </a:r>
            <a:r>
              <a:rPr lang="ru-RU" dirty="0" smtClean="0"/>
              <a:t>сски </a:t>
            </a:r>
            <a:endParaRPr lang="cs-CZ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она р</a:t>
            </a:r>
            <a:r>
              <a:rPr lang="ru-RU" dirty="0" smtClean="0">
                <a:solidFill>
                  <a:srgbClr val="C00000"/>
                </a:solidFill>
              </a:rPr>
              <a:t>у</a:t>
            </a:r>
            <a:r>
              <a:rPr lang="ru-RU" dirty="0" smtClean="0"/>
              <a:t>сская </a:t>
            </a:r>
            <a:endParaRPr lang="cs-CZ" dirty="0"/>
          </a:p>
        </p:txBody>
      </p:sp>
      <p:sp>
        <p:nvSpPr>
          <p:cNvPr id="21506" name="AutoShape 2" descr="Alexandr Sergejevič Puškin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1508" name="Picture 4" descr="Autor:Alexandr Sergejevič Puškin – Wikizdro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6784" y="1825625"/>
            <a:ext cx="2675323" cy="344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293</Words>
  <Application>Microsoft Macintosh PowerPoint</Application>
  <PresentationFormat>Vlastní</PresentationFormat>
  <Paragraphs>131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Office</vt:lpstr>
      <vt:lpstr>Snímek 1</vt:lpstr>
      <vt:lpstr>Диалоги </vt:lpstr>
      <vt:lpstr> Урок 3</vt:lpstr>
      <vt:lpstr>Языки</vt:lpstr>
      <vt:lpstr>Говорить </vt:lpstr>
      <vt:lpstr>Жить </vt:lpstr>
      <vt:lpstr>Изучать </vt:lpstr>
      <vt:lpstr>Чешская Республика </vt:lpstr>
      <vt:lpstr>Россия</vt:lpstr>
      <vt:lpstr>Германия </vt:lpstr>
      <vt:lpstr>Англия</vt:lpstr>
      <vt:lpstr>Франция</vt:lpstr>
      <vt:lpstr>Испания</vt:lpstr>
      <vt:lpstr>Италия</vt:lpstr>
      <vt:lpstr>Словакия</vt:lpstr>
      <vt:lpstr>Польша</vt:lpstr>
      <vt:lpstr>США</vt:lpstr>
      <vt:lpstr>Хорватия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Диалоги </dc:title>
  <dc:creator>Ludmila Rakovská</dc:creator>
  <cp:lastModifiedBy>Uživatel systému Windows</cp:lastModifiedBy>
  <cp:revision>74</cp:revision>
  <dcterms:created xsi:type="dcterms:W3CDTF">2021-10-10T09:53:16Z</dcterms:created>
  <dcterms:modified xsi:type="dcterms:W3CDTF">2021-10-11T10:43:54Z</dcterms:modified>
</cp:coreProperties>
</file>