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AF163-0D27-46C8-96AE-FF473AECA416}" type="datetimeFigureOut">
              <a:rPr lang="cs-CZ" smtClean="0"/>
              <a:pPr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E3E66-FE06-46B0-8214-8820342FE0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/>
              <a:t>Урок 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 smtClean="0"/>
              <a:t>блюда и напитки</a:t>
            </a:r>
            <a:endParaRPr lang="cs-CZ" dirty="0" smtClean="0"/>
          </a:p>
          <a:p>
            <a:r>
              <a:rPr lang="az-Cyrl-AZ" dirty="0" smtClean="0"/>
              <a:t>в ресторане </a:t>
            </a:r>
            <a:endParaRPr lang="cs-CZ" dirty="0" smtClean="0"/>
          </a:p>
          <a:p>
            <a:r>
              <a:rPr lang="az-Cyrl-AZ" dirty="0" smtClean="0"/>
              <a:t>числительные 200-1000</a:t>
            </a:r>
            <a:endParaRPr lang="cs-CZ" dirty="0" smtClean="0"/>
          </a:p>
          <a:p>
            <a:r>
              <a:rPr lang="az-Cyrl-AZ" dirty="0" smtClean="0"/>
              <a:t>рубль, крона, евро</a:t>
            </a:r>
            <a:endParaRPr lang="cs-CZ" dirty="0" smtClean="0"/>
          </a:p>
          <a:p>
            <a:r>
              <a:rPr lang="az-Cyrl-AZ" smtClean="0"/>
              <a:t>пить, есть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Oblíbený i nenáviděný. Hamburger zná svět už 125 let | Dobrá chuť |  Lidovky.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428736"/>
            <a:ext cx="2737162" cy="1785950"/>
          </a:xfrm>
          <a:prstGeom prst="rect">
            <a:avLst/>
          </a:prstGeom>
          <a:noFill/>
        </p:spPr>
      </p:pic>
      <p:pic>
        <p:nvPicPr>
          <p:cNvPr id="6148" name="Picture 4" descr="Screwdriver (vodka s džusem) | Recepty Albe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643314"/>
            <a:ext cx="3593174" cy="2961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b="1" dirty="0" smtClean="0"/>
              <a:t>сская к</a:t>
            </a:r>
            <a:r>
              <a:rPr lang="ru-RU" b="1" dirty="0" smtClean="0">
                <a:solidFill>
                  <a:srgbClr val="FF0000"/>
                </a:solidFill>
              </a:rPr>
              <a:t>у</a:t>
            </a:r>
            <a:r>
              <a:rPr lang="ru-RU" b="1" dirty="0" smtClean="0"/>
              <a:t>хня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4338" name="Picture 2" descr="Борщ с яблоками на свиных ребрах пошаговый рецепт с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571612"/>
            <a:ext cx="3357586" cy="2428892"/>
          </a:xfrm>
          <a:prstGeom prst="rect">
            <a:avLst/>
          </a:prstGeom>
          <a:noFill/>
        </p:spPr>
      </p:pic>
      <p:pic>
        <p:nvPicPr>
          <p:cNvPr id="14340" name="Picture 4" descr="Pelmeně – Wikiped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571612"/>
            <a:ext cx="3669598" cy="2443751"/>
          </a:xfrm>
          <a:prstGeom prst="rect">
            <a:avLst/>
          </a:prstGeom>
          <a:noFill/>
        </p:spPr>
      </p:pic>
      <p:pic>
        <p:nvPicPr>
          <p:cNvPr id="14342" name="Picture 6" descr="Šašlík recept | Vaření.c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214818"/>
            <a:ext cx="3429024" cy="2643182"/>
          </a:xfrm>
          <a:prstGeom prst="rect">
            <a:avLst/>
          </a:prstGeom>
          <a:noFill/>
        </p:spPr>
      </p:pic>
      <p:pic>
        <p:nvPicPr>
          <p:cNvPr id="14344" name="Picture 8" descr="Ucha - Fischsuppe - Cookidoo® – oficiální platforma receptů Thermomix®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4154141"/>
            <a:ext cx="3245478" cy="2703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/>
              <a:t>Вал</a:t>
            </a:r>
            <a:r>
              <a:rPr lang="az-Cyrl-AZ" b="1" dirty="0" smtClean="0">
                <a:solidFill>
                  <a:srgbClr val="FF0000"/>
                </a:solidFill>
              </a:rPr>
              <a:t>ю</a:t>
            </a:r>
            <a:r>
              <a:rPr lang="az-Cyrl-AZ" b="1" dirty="0" smtClean="0"/>
              <a:t>та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1 -&gt; рубль </a:t>
            </a:r>
          </a:p>
          <a:p>
            <a:r>
              <a:rPr lang="ru-RU" dirty="0" smtClean="0"/>
              <a:t>2, 3, 4 -&gt; рубл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5,... -&gt; рубл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й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ru-RU" dirty="0" smtClean="0"/>
              <a:t>1 -&gt; кр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на </a:t>
            </a:r>
          </a:p>
          <a:p>
            <a:r>
              <a:rPr lang="ru-RU" dirty="0" smtClean="0"/>
              <a:t>2, 3, 4 -&gt; кр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ны </a:t>
            </a:r>
          </a:p>
          <a:p>
            <a:r>
              <a:rPr lang="ru-RU" dirty="0" smtClean="0"/>
              <a:t>5,... -&gt; крон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/>
              <a:t>Числительные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ru-RU" dirty="0" smtClean="0"/>
              <a:t>сто, дв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сти, тр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ста, чет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реста, пятьс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т 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шестьс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т, семьс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т, восемьс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т, </a:t>
            </a:r>
            <a:r>
              <a:rPr lang="ru-RU" dirty="0" smtClean="0"/>
              <a:t>девятьс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т 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</a:t>
            </a:r>
            <a:r>
              <a:rPr lang="ru-RU" dirty="0" smtClean="0">
                <a:solidFill>
                  <a:srgbClr val="FF0000"/>
                </a:solidFill>
              </a:rPr>
              <a:t>ы</a:t>
            </a:r>
            <a:r>
              <a:rPr lang="ru-RU" dirty="0" smtClean="0"/>
              <a:t>сяча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/>
              <a:t>Пить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пью </a:t>
            </a:r>
          </a:p>
          <a:p>
            <a:r>
              <a:rPr lang="ru-RU" dirty="0" smtClean="0"/>
              <a:t>Ты пьёшь </a:t>
            </a:r>
          </a:p>
          <a:p>
            <a:r>
              <a:rPr lang="ru-RU" dirty="0" smtClean="0"/>
              <a:t>Он пьёт 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Мы пьём </a:t>
            </a:r>
          </a:p>
          <a:p>
            <a:r>
              <a:rPr lang="ru-RU" dirty="0" smtClean="0"/>
              <a:t>Вы пьёте </a:t>
            </a:r>
          </a:p>
          <a:p>
            <a:r>
              <a:rPr lang="ru-RU" dirty="0" smtClean="0"/>
              <a:t>Он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пьют </a:t>
            </a:r>
            <a:endParaRPr lang="cs-CZ" dirty="0"/>
          </a:p>
        </p:txBody>
      </p:sp>
      <p:pic>
        <p:nvPicPr>
          <p:cNvPr id="2050" name="Picture 2" descr="Proč je důležité pít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357430"/>
            <a:ext cx="5311741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/>
              <a:t>Есть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ем </a:t>
            </a:r>
          </a:p>
          <a:p>
            <a:r>
              <a:rPr lang="ru-RU" dirty="0" smtClean="0"/>
              <a:t>Ты ешь </a:t>
            </a:r>
          </a:p>
          <a:p>
            <a:r>
              <a:rPr lang="ru-RU" dirty="0" smtClean="0"/>
              <a:t>Он ест 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Мы ед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м </a:t>
            </a:r>
          </a:p>
          <a:p>
            <a:r>
              <a:rPr lang="ru-RU" dirty="0" smtClean="0"/>
              <a:t>Вы ед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те </a:t>
            </a:r>
          </a:p>
          <a:p>
            <a:r>
              <a:rPr lang="ru-RU" dirty="0" smtClean="0"/>
              <a:t>Он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ед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т </a:t>
            </a:r>
            <a:endParaRPr lang="cs-CZ" dirty="0"/>
          </a:p>
        </p:txBody>
      </p:sp>
      <p:pic>
        <p:nvPicPr>
          <p:cNvPr id="1026" name="Picture 2" descr="Kolikrát denně jíst? | STO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500306"/>
            <a:ext cx="4762500" cy="3152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92</Words>
  <Application>Microsoft Office PowerPoint</Application>
  <PresentationFormat>Předvádění na obrazovce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Урок 8</vt:lpstr>
      <vt:lpstr>Русская кухня </vt:lpstr>
      <vt:lpstr>Валюта </vt:lpstr>
      <vt:lpstr>Числительные </vt:lpstr>
      <vt:lpstr>Пить </vt:lpstr>
      <vt:lpstr>Есть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8</dc:title>
  <dc:creator>Uživatel systému Windows</dc:creator>
  <cp:lastModifiedBy>Uživatel systému Windows</cp:lastModifiedBy>
  <cp:revision>28</cp:revision>
  <dcterms:created xsi:type="dcterms:W3CDTF">2021-11-28T14:48:41Z</dcterms:created>
  <dcterms:modified xsi:type="dcterms:W3CDTF">2021-11-30T17:55:08Z</dcterms:modified>
</cp:coreProperties>
</file>