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86"/>
    <p:restoredTop sz="94686"/>
  </p:normalViewPr>
  <p:slideViewPr>
    <p:cSldViewPr snapToGrid="0" snapToObjects="1">
      <p:cViewPr varScale="1">
        <p:scale>
          <a:sx n="68" d="100"/>
          <a:sy n="68" d="100"/>
        </p:scale>
        <p:origin x="-90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0A484C-F225-FC4C-99AF-BB2FC4FF2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F70507A-64C8-3B48-AE40-5AD4AA4FC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B5CB1F8-D90F-6F49-B0D4-FAB24645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5178-F4CC-A74C-89D5-1C4176EE6212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0C854D3-ABA9-4C40-99C7-1AAB8B32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DFD8D96-7507-6F43-805B-85D79AB9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024-9F9B-5043-817F-4D9D7C0CD8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7979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8CBA9C-C2ED-3446-9891-7A339BE0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C351832-6C42-8B4C-8836-0EBDAE510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F21DE33-9763-2B4E-AFE5-4113F0C9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5178-F4CC-A74C-89D5-1C4176EE6212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48E9E98-C511-9240-AB86-18C1F6CB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E1C6870-AFA5-4B41-A1B8-1363A292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024-9F9B-5043-817F-4D9D7C0CD8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419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68CF029-01BB-2347-BE72-1DE356931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FB7A76A-B8AF-AA49-973A-9A8FE5B9B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E8ED45D-DE17-0A47-913A-8EB6575C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5178-F4CC-A74C-89D5-1C4176EE6212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CF7B2FE-DB34-3D41-B746-7E4CF899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0A868CA-B70E-5449-BADD-82D69022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024-9F9B-5043-817F-4D9D7C0CD8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303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CA68AE-1E24-B24D-9F86-D49FC707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CD62281-DDA4-B74E-86B9-5BD4CE70C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6159300-9C8A-924B-9683-8ACA042B9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5178-F4CC-A74C-89D5-1C4176EE6212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529033C-4825-D64B-ACCA-9F188681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C00552A-CF5A-944D-9654-D5E5BAAC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024-9F9B-5043-817F-4D9D7C0CD8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771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CDFBC3-5349-0F42-A1A5-C62A44E5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368DFB6-0E5D-2A40-9E0C-BAC7A3A7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B4EC76D-EE3B-C440-9ACC-3AC49E2D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5178-F4CC-A74C-89D5-1C4176EE6212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C8A342-5E75-7D4E-8080-F4FE729C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BF3206E-F7E9-7143-8AC5-1A711F4A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024-9F9B-5043-817F-4D9D7C0CD8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565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FD3F6BE-A8E1-A845-B0FE-07367748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5C1FD71-17F8-AA49-9081-5CDE75832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E2831EB4-C397-3E48-AFDA-6331C64F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5907880-6A4A-6647-B9FA-924DD310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5178-F4CC-A74C-89D5-1C4176EE6212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937BEBF-2D62-AB40-9ACE-55C17425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F8CDFF0-C640-F842-B120-1F00EB5C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024-9F9B-5043-817F-4D9D7C0CD8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441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9AE90D-83FC-F144-B5D9-06BC2F70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6E4B62C-8BDA-214C-8774-34725C303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3EED4B9-B938-6446-8DE4-465D4350E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DFA0C6D6-D269-6244-8C7F-6BBC85816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51BE187A-1BED-CF4D-AAED-4F3DA7BF5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6D723ED8-AFB9-254B-8DA1-FF4A8361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5178-F4CC-A74C-89D5-1C4176EE6212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1316AF78-90B7-744F-81DA-EAD00B86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07389688-DB3E-5F49-9C30-242FDE39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024-9F9B-5043-817F-4D9D7C0CD8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487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E69303-BC96-024B-8F0D-008EA570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43C9024A-0C3E-EB4C-8457-0E0744FD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5178-F4CC-A74C-89D5-1C4176EE6212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CE0CF42-7205-D944-82F9-A12E85B9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B30514A1-3597-5C4A-8CF1-B094536C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024-9F9B-5043-817F-4D9D7C0CD8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700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FB7064EB-C60C-B741-9F73-1691A307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5178-F4CC-A74C-89D5-1C4176EE6212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36E18F4-704A-4A45-83E7-EBADAE4B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B0BCEA8-6877-6049-8BE4-147BADB3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024-9F9B-5043-817F-4D9D7C0CD8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944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5B3DBC-77A6-D845-B276-63FD1D99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73C2713-B630-6D40-A029-582FC3DF7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B12073C-01EB-824C-AE5F-C46CBA4F6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B2F92AF-A05B-7B4B-865C-B99DF5CB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5178-F4CC-A74C-89D5-1C4176EE6212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9A2BFA7-860D-CB43-B8C8-4DA484C4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B7F8A38-F00C-AE48-B230-ABAF3A3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024-9F9B-5043-817F-4D9D7C0CD8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510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4193FE-3EC7-1940-9009-EA93896B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FED8844-E55E-6445-9346-17CEF1E13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E52C9C3-EB30-BF49-861E-DF6BA4C91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9F3664B-9EC5-CA40-9F2E-B626E3A6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5178-F4CC-A74C-89D5-1C4176EE6212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FABB870-57CE-AB42-9CB2-B4C0FDAA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9289549-3869-B74E-900D-65EB7B64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024-9F9B-5043-817F-4D9D7C0CD8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444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04AA204-F531-4948-A11E-136875D8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79D8EEC-A52C-1A41-A0B7-155A8A409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7F26FFC-815D-FF4F-BA16-8D9018603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5178-F4CC-A74C-89D5-1C4176EE6212}" type="datetimeFigureOut">
              <a:rPr lang="cs-CZ" smtClean="0"/>
              <a:pPr/>
              <a:t>03.10.2021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1005076-A509-5246-B2C1-5ED9A8053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9784E4E-6235-4144-B494-64DF69879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F024-9F9B-5043-817F-4D9D7C0CD8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3030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Рыбалка на озере на закате">
            <a:extLst>
              <a:ext uri="{FF2B5EF4-FFF2-40B4-BE49-F238E27FC236}">
                <a16:creationId xmlns:a16="http://schemas.microsoft.com/office/drawing/2014/main" xmlns="" id="{FB5BC1AA-5B4B-4B73-9B1B-506D1826F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49AC0B-8061-9F48-A7D8-F52F349BB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9600" dirty="0">
                <a:solidFill>
                  <a:srgbClr val="FFFFFF"/>
                </a:solidFill>
              </a:rPr>
              <a:t>ХОББИ</a:t>
            </a:r>
            <a:endParaRPr lang="cs-CZ" sz="88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A3C97B8-DB08-F542-821B-A20D77103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FFFF"/>
                </a:solidFill>
              </a:rPr>
              <a:t>Я люблю…</a:t>
            </a:r>
            <a:endParaRPr lang="cs-CZ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8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1EE7F7-41F8-4145-8745-28181AEF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ЛЮБИТЬ </a:t>
            </a:r>
            <a:r>
              <a:rPr lang="cs-CZ" b="1" dirty="0"/>
              <a:t>– MÍT RÁD, MILOVAT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4794A60-792F-4348-BDE0-D884EED4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930400"/>
            <a:ext cx="3809999" cy="4351338"/>
          </a:xfrm>
        </p:spPr>
        <p:txBody>
          <a:bodyPr anchor="ctr">
            <a:normAutofit/>
          </a:bodyPr>
          <a:lstStyle/>
          <a:p>
            <a:r>
              <a:rPr lang="ru-RU" sz="4000" dirty="0"/>
              <a:t>я любл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ю</a:t>
            </a:r>
          </a:p>
          <a:p>
            <a:r>
              <a:rPr lang="ru-RU" sz="4000" dirty="0"/>
              <a:t>ты л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ю</a:t>
            </a:r>
            <a:r>
              <a:rPr lang="ru-RU" sz="4000" dirty="0"/>
              <a:t>бишь</a:t>
            </a:r>
          </a:p>
          <a:p>
            <a:r>
              <a:rPr lang="ru-RU" sz="4000" dirty="0"/>
              <a:t>он</a:t>
            </a:r>
            <a:r>
              <a:rPr lang="cs-CZ" sz="4000" dirty="0"/>
              <a:t>/</a:t>
            </a:r>
            <a:r>
              <a:rPr lang="ru-RU" sz="4000" dirty="0"/>
              <a:t>она л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ю</a:t>
            </a:r>
            <a:r>
              <a:rPr lang="ru-RU" sz="4000" dirty="0"/>
              <a:t>бит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xmlns="" id="{346F87BF-2D92-F747-A40E-1E741588A4A0}"/>
              </a:ext>
            </a:extLst>
          </p:cNvPr>
          <p:cNvSpPr txBox="1">
            <a:spLocks/>
          </p:cNvSpPr>
          <p:nvPr/>
        </p:nvSpPr>
        <p:spPr>
          <a:xfrm>
            <a:off x="6515102" y="1911350"/>
            <a:ext cx="3809998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/>
              <a:t>мы л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ю</a:t>
            </a:r>
            <a:r>
              <a:rPr lang="ru-RU" sz="4000" dirty="0"/>
              <a:t>бим</a:t>
            </a:r>
          </a:p>
          <a:p>
            <a:r>
              <a:rPr lang="ru-RU" sz="4000" dirty="0"/>
              <a:t>вы л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ю</a:t>
            </a:r>
            <a:r>
              <a:rPr lang="ru-RU" sz="4000" dirty="0"/>
              <a:t>бите</a:t>
            </a:r>
          </a:p>
          <a:p>
            <a:r>
              <a:rPr lang="ru-RU" sz="4000" dirty="0"/>
              <a:t>они л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ю</a:t>
            </a:r>
            <a:r>
              <a:rPr lang="ru-RU" sz="4000" dirty="0"/>
              <a:t>бят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38672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BBCD2C8-52BA-4C4D-B9CE-7BEA083B6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6" y="170880"/>
            <a:ext cx="2968988" cy="18916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A54494A7-4320-BE41-B47E-B8F40370003B}"/>
              </a:ext>
            </a:extLst>
          </p:cNvPr>
          <p:cNvSpPr txBox="1"/>
          <p:nvPr/>
        </p:nvSpPr>
        <p:spPr>
          <a:xfrm>
            <a:off x="390107" y="382102"/>
            <a:ext cx="193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й</a:t>
            </a:r>
            <a:r>
              <a:rPr lang="ru-RU" sz="2800" b="1" dirty="0"/>
              <a:t>о</a:t>
            </a:r>
            <a:r>
              <a:rPr lang="ru-RU" sz="2800" dirty="0"/>
              <a:t>гу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67ED2FCB-107B-1D48-98E8-55DFD0691A61}"/>
              </a:ext>
            </a:extLst>
          </p:cNvPr>
          <p:cNvSpPr txBox="1"/>
          <p:nvPr/>
        </p:nvSpPr>
        <p:spPr>
          <a:xfrm>
            <a:off x="6894516" y="4784091"/>
            <a:ext cx="193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маш</a:t>
            </a:r>
            <a:r>
              <a:rPr lang="ru-RU" sz="2800" b="1" dirty="0"/>
              <a:t>и</a:t>
            </a:r>
            <a:r>
              <a:rPr lang="ru-RU" sz="2800" dirty="0"/>
              <a:t>ны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AEE91B40-41B7-F947-9BB6-878FAA5668D0}"/>
              </a:ext>
            </a:extLst>
          </p:cNvPr>
          <p:cNvSpPr txBox="1"/>
          <p:nvPr/>
        </p:nvSpPr>
        <p:spPr>
          <a:xfrm>
            <a:off x="3477526" y="1740812"/>
            <a:ext cx="361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кн</a:t>
            </a:r>
            <a:r>
              <a:rPr lang="ru-RU" sz="2800" b="1" dirty="0"/>
              <a:t>и</a:t>
            </a:r>
            <a:r>
              <a:rPr lang="ru-RU" sz="2800" dirty="0"/>
              <a:t>ги, литерат</a:t>
            </a:r>
            <a:r>
              <a:rPr lang="ru-RU" sz="2800" b="1" dirty="0"/>
              <a:t>у</a:t>
            </a:r>
            <a:r>
              <a:rPr lang="ru-RU" sz="2800" dirty="0"/>
              <a:t>ру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B8BE314E-0243-4742-A92C-66C68195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7" y="2273782"/>
            <a:ext cx="2627945" cy="211583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6F08ABCE-376D-8241-A5D8-2E6288DB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144" y="5238451"/>
            <a:ext cx="2554846" cy="150499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024EA70-596F-E141-B72F-E7E2B140E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095" y="55648"/>
            <a:ext cx="3152182" cy="17507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E85A7613-2604-8F44-BC71-65DFD9E3F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061" y="5096020"/>
            <a:ext cx="2784077" cy="129838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B78AAA0B-C426-6E4A-BD95-FCE3654DE717}"/>
              </a:ext>
            </a:extLst>
          </p:cNvPr>
          <p:cNvSpPr txBox="1"/>
          <p:nvPr/>
        </p:nvSpPr>
        <p:spPr>
          <a:xfrm>
            <a:off x="9022468" y="4513175"/>
            <a:ext cx="256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путеш</a:t>
            </a:r>
            <a:r>
              <a:rPr lang="ru-RU" sz="2800" b="1" dirty="0"/>
              <a:t>е</a:t>
            </a:r>
            <a:r>
              <a:rPr lang="ru-RU" sz="2800" dirty="0"/>
              <a:t>ствие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71C519B2-3216-E840-B3CD-BDC7EA878EDC}"/>
              </a:ext>
            </a:extLst>
          </p:cNvPr>
          <p:cNvSpPr txBox="1"/>
          <p:nvPr/>
        </p:nvSpPr>
        <p:spPr>
          <a:xfrm>
            <a:off x="4031311" y="2891349"/>
            <a:ext cx="3919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Я ЛЮБЛЮ…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ОН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ОНА ЛЮБИТ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...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7E572A11-4050-FD4D-AF3B-3182F32504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2905" y="294739"/>
            <a:ext cx="3003270" cy="1766361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12EC2BF6-C75A-034F-85D1-7FF691D32E3F}"/>
              </a:ext>
            </a:extLst>
          </p:cNvPr>
          <p:cNvSpPr txBox="1"/>
          <p:nvPr/>
        </p:nvSpPr>
        <p:spPr>
          <a:xfrm>
            <a:off x="7268700" y="281264"/>
            <a:ext cx="1488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гот</a:t>
            </a:r>
            <a:r>
              <a:rPr lang="ru-RU" sz="2800" b="1" dirty="0"/>
              <a:t>о</a:t>
            </a:r>
            <a:r>
              <a:rPr lang="ru-RU" sz="2800" dirty="0"/>
              <a:t>вить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8B489A23-D475-5D40-BE39-041D441EEF8B}"/>
              </a:ext>
            </a:extLst>
          </p:cNvPr>
          <p:cNvSpPr txBox="1"/>
          <p:nvPr/>
        </p:nvSpPr>
        <p:spPr>
          <a:xfrm>
            <a:off x="599760" y="4339227"/>
            <a:ext cx="193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татуировки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9E4462E6-EF38-5E4E-A8A6-326B0A85B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61" y="4897345"/>
            <a:ext cx="2061930" cy="147715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3367ACA4-71F4-5240-A1F4-F6F16E31A769}"/>
              </a:ext>
            </a:extLst>
          </p:cNvPr>
          <p:cNvSpPr txBox="1"/>
          <p:nvPr/>
        </p:nvSpPr>
        <p:spPr>
          <a:xfrm>
            <a:off x="667584" y="6334780"/>
            <a:ext cx="1378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/>
              <a:t>соцс</a:t>
            </a:r>
            <a:r>
              <a:rPr lang="ru-RU" sz="2800" b="1" dirty="0" err="1"/>
              <a:t>е</a:t>
            </a:r>
            <a:r>
              <a:rPr lang="ru-RU" sz="2800" dirty="0" err="1"/>
              <a:t>ти</a:t>
            </a:r>
            <a:endParaRPr lang="cs-CZ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52461157-2312-7E4D-9A5E-83D37150C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7712" y="5294774"/>
            <a:ext cx="2607198" cy="1392346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xmlns="" id="{BFF02B23-0C59-DF4D-830D-1776046CF913}"/>
              </a:ext>
            </a:extLst>
          </p:cNvPr>
          <p:cNvSpPr txBox="1"/>
          <p:nvPr/>
        </p:nvSpPr>
        <p:spPr>
          <a:xfrm>
            <a:off x="3282525" y="4845646"/>
            <a:ext cx="2023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фотогр</a:t>
            </a:r>
            <a:r>
              <a:rPr lang="ru-RU" sz="2800" b="1" dirty="0"/>
              <a:t>а</a:t>
            </a:r>
            <a:r>
              <a:rPr lang="ru-RU" sz="2800" dirty="0"/>
              <a:t>фии</a:t>
            </a:r>
            <a:endParaRPr lang="cs-CZ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AD17DC83-1865-0B43-89A5-2B425C89B2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8247" y="2557434"/>
            <a:ext cx="2745250" cy="204225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25C458F9-92E8-6F49-AFDB-33AE5B4146BA}"/>
              </a:ext>
            </a:extLst>
          </p:cNvPr>
          <p:cNvSpPr txBox="1"/>
          <p:nvPr/>
        </p:nvSpPr>
        <p:spPr>
          <a:xfrm>
            <a:off x="8884061" y="2565257"/>
            <a:ext cx="130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м</a:t>
            </a:r>
            <a:r>
              <a:rPr lang="ru-RU" sz="2800" b="1" dirty="0"/>
              <a:t>у</a:t>
            </a:r>
            <a:r>
              <a:rPr lang="ru-RU" sz="2800" dirty="0"/>
              <a:t>зыку</a:t>
            </a:r>
            <a:endParaRPr lang="cs-CZ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6D504BE8-92BF-2B44-8D66-AA1E9C9189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6656" y="763679"/>
            <a:ext cx="2559767" cy="1686559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xmlns="" id="{CA2D498C-A23F-D942-8F89-D6E3E1B67ADC}"/>
              </a:ext>
            </a:extLst>
          </p:cNvPr>
          <p:cNvSpPr txBox="1"/>
          <p:nvPr/>
        </p:nvSpPr>
        <p:spPr>
          <a:xfrm>
            <a:off x="10033000" y="22860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т</a:t>
            </a:r>
            <a:r>
              <a:rPr lang="ru-RU" sz="2800" b="1" dirty="0"/>
              <a:t>а</a:t>
            </a:r>
            <a:r>
              <a:rPr lang="ru-RU" sz="2800" dirty="0"/>
              <a:t>нец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503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3AD1246-C273-A447-A845-D16797B7D23C}"/>
              </a:ext>
            </a:extLst>
          </p:cNvPr>
          <p:cNvSpPr txBox="1"/>
          <p:nvPr/>
        </p:nvSpPr>
        <p:spPr>
          <a:xfrm>
            <a:off x="660400" y="292100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спорт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0C09DA8D-3A46-A840-8887-6FB279BED704}"/>
              </a:ext>
            </a:extLst>
          </p:cNvPr>
          <p:cNvSpPr txBox="1"/>
          <p:nvPr/>
        </p:nvSpPr>
        <p:spPr>
          <a:xfrm>
            <a:off x="2472180" y="6142567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бег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8ABCB1DA-2207-494A-B5AA-BEA50642D998}"/>
              </a:ext>
            </a:extLst>
          </p:cNvPr>
          <p:cNvSpPr txBox="1"/>
          <p:nvPr/>
        </p:nvSpPr>
        <p:spPr>
          <a:xfrm>
            <a:off x="975383" y="4728439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язык</a:t>
            </a:r>
            <a:r>
              <a:rPr lang="ru-RU" sz="2800" b="1" dirty="0"/>
              <a:t>и</a:t>
            </a:r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D00012B4-65DB-3E48-9AE6-78A33088E59C}"/>
              </a:ext>
            </a:extLst>
          </p:cNvPr>
          <p:cNvSpPr txBox="1"/>
          <p:nvPr/>
        </p:nvSpPr>
        <p:spPr>
          <a:xfrm>
            <a:off x="10274365" y="1712437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пл</a:t>
            </a:r>
            <a:r>
              <a:rPr lang="ru-RU" sz="2800" b="1" dirty="0"/>
              <a:t>а</a:t>
            </a:r>
            <a:r>
              <a:rPr lang="ru-RU" sz="2800" dirty="0"/>
              <a:t>вание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E06894C9-4169-2640-A977-47E8592657CE}"/>
              </a:ext>
            </a:extLst>
          </p:cNvPr>
          <p:cNvSpPr txBox="1"/>
          <p:nvPr/>
        </p:nvSpPr>
        <p:spPr>
          <a:xfrm>
            <a:off x="4730448" y="419100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рисов</a:t>
            </a:r>
            <a:r>
              <a:rPr lang="ru-RU" sz="2800" b="1" dirty="0"/>
              <a:t>а</a:t>
            </a:r>
            <a:r>
              <a:rPr lang="ru-RU" sz="2800" dirty="0"/>
              <a:t>ние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FCFB6AFF-A370-844D-895B-7DC79D36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989" y="419100"/>
            <a:ext cx="2612278" cy="176176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10A0CC8E-DE52-154F-8D2C-4E3A7C0EE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560" y="942320"/>
            <a:ext cx="3162300" cy="154490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FB9ECC5C-D798-2141-BD6A-0B7E46D7F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2966670"/>
            <a:ext cx="3021333" cy="176176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C87AAE0-39FC-1245-8852-CDB4F0711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80" y="777493"/>
            <a:ext cx="2921000" cy="194733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B9ED84D3-AB36-C840-98FF-62F6094A5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535" y="4429172"/>
            <a:ext cx="2818005" cy="224198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E09738BB-5B9B-FC49-9B33-C4A0820D8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9983" y="4639294"/>
            <a:ext cx="3005010" cy="2013666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6A7EE365-5787-BE4B-9F6D-8CF8911BF7D8}"/>
              </a:ext>
            </a:extLst>
          </p:cNvPr>
          <p:cNvSpPr txBox="1"/>
          <p:nvPr/>
        </p:nvSpPr>
        <p:spPr>
          <a:xfrm>
            <a:off x="4038876" y="2764834"/>
            <a:ext cx="38157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Я ЛЮБЛЮ…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ОН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ОНА ЛЮБИТ</a:t>
            </a: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...</a:t>
            </a:r>
          </a:p>
          <a:p>
            <a:endParaRPr lang="cs-CZ" sz="360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E31256C4-978F-AB46-8BA3-45EA79F915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1841" y="2345696"/>
            <a:ext cx="3206305" cy="20143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17A7070E-F532-F64A-BE33-87BD88306B38}"/>
              </a:ext>
            </a:extLst>
          </p:cNvPr>
          <p:cNvSpPr txBox="1"/>
          <p:nvPr/>
        </p:nvSpPr>
        <p:spPr>
          <a:xfrm>
            <a:off x="10019368" y="292100"/>
            <a:ext cx="195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медит</a:t>
            </a:r>
            <a:r>
              <a:rPr lang="ru-RU" sz="2800" b="1" dirty="0"/>
              <a:t>а</a:t>
            </a:r>
            <a:r>
              <a:rPr lang="ru-RU" sz="2800" dirty="0"/>
              <a:t>цию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84C1050B-5A07-F24C-BDB4-B043B128A246}"/>
              </a:ext>
            </a:extLst>
          </p:cNvPr>
          <p:cNvSpPr txBox="1"/>
          <p:nvPr/>
        </p:nvSpPr>
        <p:spPr>
          <a:xfrm>
            <a:off x="10356278" y="5779757"/>
            <a:ext cx="1704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Прог</a:t>
            </a:r>
            <a:r>
              <a:rPr lang="ru-RU" sz="2800" b="1" dirty="0"/>
              <a:t>у</a:t>
            </a:r>
            <a:r>
              <a:rPr lang="ru-RU" sz="2800" dirty="0"/>
              <a:t>лки</a:t>
            </a:r>
            <a:r>
              <a:rPr lang="cs-CZ" sz="2800" dirty="0"/>
              <a:t> </a:t>
            </a:r>
          </a:p>
          <a:p>
            <a:r>
              <a:rPr lang="ru-RU" sz="2800" dirty="0"/>
              <a:t>с соб</a:t>
            </a:r>
            <a:r>
              <a:rPr lang="ru-RU" sz="2800" b="1" dirty="0"/>
              <a:t>а</a:t>
            </a:r>
            <a:r>
              <a:rPr lang="ru-RU" sz="2800" dirty="0"/>
              <a:t>кой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17751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A930249-8242-4E2B-AF17-C01826488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BDD999-C5E1-4B3E-A710-768673819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Дельфины, плывущие по волнам">
            <a:extLst>
              <a:ext uri="{FF2B5EF4-FFF2-40B4-BE49-F238E27FC236}">
                <a16:creationId xmlns:a16="http://schemas.microsoft.com/office/drawing/2014/main" xmlns="" id="{BAA1BCBB-0012-4544-90EA-31E45245E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790" b="1394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5FE4B8C-9E3B-C04F-8A1F-FAF1A9D39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b="1" dirty="0">
                <a:solidFill>
                  <a:srgbClr val="FFFFFF"/>
                </a:solidFill>
              </a:rPr>
              <a:t>ЖИВОТНЫЕ</a:t>
            </a:r>
            <a:r>
              <a:rPr lang="en-US" sz="7200" b="1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418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70A772-C909-2342-9AA2-2AD4DE8F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D6207AE-CEC1-8146-B0F0-6CB1FA434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vi-VN" b="1" dirty="0" smtClean="0"/>
              <a:t>ХОМЯ́К</a:t>
            </a:r>
            <a:endParaRPr lang="cs-CZ" b="1" dirty="0" smtClean="0"/>
          </a:p>
          <a:p>
            <a:r>
              <a:rPr lang="vi-VN" b="1" dirty="0" smtClean="0"/>
              <a:t>ПОПУГА́Й</a:t>
            </a:r>
            <a:endParaRPr lang="cs-CZ" b="1" dirty="0" smtClean="0"/>
          </a:p>
          <a:p>
            <a:r>
              <a:rPr lang="vi-VN" b="1" dirty="0" smtClean="0"/>
              <a:t>КУ́РИЦА</a:t>
            </a:r>
            <a:endParaRPr lang="cs-CZ" b="1" dirty="0" smtClean="0"/>
          </a:p>
          <a:p>
            <a:r>
              <a:rPr lang="vi-VN" b="1" dirty="0" smtClean="0"/>
              <a:t>СВИН</a:t>
            </a:r>
            <a:r>
              <a:rPr lang="vi-VN" b="1" dirty="0" smtClean="0">
                <a:solidFill>
                  <a:srgbClr val="C00000"/>
                </a:solidFill>
              </a:rPr>
              <a:t>Ь</a:t>
            </a:r>
            <a:r>
              <a:rPr lang="vi-VN" b="1" dirty="0" smtClean="0"/>
              <a:t>Я́</a:t>
            </a:r>
            <a:r>
              <a:rPr lang="cs-CZ" b="1" dirty="0" smtClean="0"/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ПОРОСЁНОК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vi-VN" b="1" dirty="0" smtClean="0"/>
              <a:t>КОРО́ВА</a:t>
            </a: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cs-CZ" b="1" dirty="0" smtClean="0"/>
          </a:p>
          <a:p>
            <a:endParaRPr lang="vi-VN" b="1" dirty="0" smtClean="0"/>
          </a:p>
          <a:p>
            <a:endParaRPr lang="vi-VN" b="1" dirty="0" smtClean="0"/>
          </a:p>
          <a:p>
            <a:endParaRPr lang="vi-VN" b="1" dirty="0" smtClean="0"/>
          </a:p>
          <a:p>
            <a:endParaRPr lang="cs-CZ" dirty="0"/>
          </a:p>
        </p:txBody>
      </p:sp>
      <p:sp>
        <p:nvSpPr>
          <p:cNvPr id="1026" name="AutoShape 2" descr="Jak chovat: Křečci a křečíci | Super zo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Jak chovat: Křečci a křečíci | Super zo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Jak chovat: Křečci a křečíci | Super zo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Jak chovat: Křečci a křečíci | Super z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1361" y="4353951"/>
            <a:ext cx="2908680" cy="2729132"/>
          </a:xfrm>
          <a:prstGeom prst="rect">
            <a:avLst/>
          </a:prstGeom>
          <a:noFill/>
        </p:spPr>
      </p:pic>
      <p:pic>
        <p:nvPicPr>
          <p:cNvPr id="1034" name="Picture 10" descr="Попугай даст показания в суде по делу об убийстве хозяйки – Москва 24,  28.05.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4122" y="4128868"/>
            <a:ext cx="3200893" cy="2433783"/>
          </a:xfrm>
          <a:prstGeom prst="rect">
            <a:avLst/>
          </a:prstGeom>
          <a:noFill/>
        </p:spPr>
      </p:pic>
      <p:pic>
        <p:nvPicPr>
          <p:cNvPr id="1036" name="Picture 12" descr="Курица картинки, стоковые фото Курица | Depositphot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2130" y="3950355"/>
            <a:ext cx="2020814" cy="2907645"/>
          </a:xfrm>
          <a:prstGeom prst="rect">
            <a:avLst/>
          </a:prstGeom>
          <a:noFill/>
        </p:spPr>
      </p:pic>
      <p:pic>
        <p:nvPicPr>
          <p:cNvPr id="1038" name="Picture 14" descr="Треть поросенка, но свинья свиньей – Weekend – Коммерсантъ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9268" y="1008985"/>
            <a:ext cx="4813105" cy="2704886"/>
          </a:xfrm>
          <a:prstGeom prst="rect">
            <a:avLst/>
          </a:prstGeom>
          <a:noFill/>
        </p:spPr>
      </p:pic>
      <p:sp>
        <p:nvSpPr>
          <p:cNvPr id="1040" name="AutoShape 16" descr="Округлое бедро, красивая грудь»: корова Вишенка — символ Парижского  сельскохозяйственного сал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2" name="AutoShape 18" descr="Округлое бедро, красивая грудь»: корова Вишенка — символ Парижского  сельскохозяйственного сал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4" name="AutoShape 20" descr="Округлое бедро, красивая грудь»: корова Вишенка — символ Парижского  сельскохозяйственного сал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6" name="AutoShape 22" descr="Округлое бедро, красивая грудь»: корова Вишенка — символ Парижского  сельскохозяйственного сал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8" name="AutoShape 24" descr="Округлое бедро, красивая грудь»: корова Вишенка — символ Парижского  сельскохозяйственного сал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50" name="AutoShape 26" descr="Округлое бедро, красивая грудь»: корова Вишенка — символ Парижского  сельскохозяйственного сал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52" name="AutoShape 28" descr="Самая большая ферма Франции и корова-красавица - Кухня Фран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54" name="AutoShape 30" descr="Самая большая ферма Франции и корова-красавица - Кухня Фран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56" name="AutoShape 32" descr="Самая большая ферма Франции и корова-красавица - Кухня Фран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58" name="AutoShape 34" descr="Самая большая ферма Франции и корова-красавица - Кухня Фран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60" name="Picture 36" descr="Учёные предположили, как появилась коро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5576" y="1008985"/>
            <a:ext cx="3093692" cy="2062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3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69</Words>
  <Application>Microsoft Macintosh PowerPoint</Application>
  <PresentationFormat>Vlastní</PresentationFormat>
  <Paragraphs>43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ХОББИ</vt:lpstr>
      <vt:lpstr>ЛЮБИТЬ – MÍT RÁD, MILOVAT</vt:lpstr>
      <vt:lpstr>Snímek 3</vt:lpstr>
      <vt:lpstr>Snímek 4</vt:lpstr>
      <vt:lpstr>ЖИВОТНЫЕ </vt:lpstr>
      <vt:lpstr>Snímek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ХОББИ</dc:title>
  <dc:creator>Ludmila Rakovská</dc:creator>
  <cp:lastModifiedBy>Uživatel systému Windows</cp:lastModifiedBy>
  <cp:revision>15</cp:revision>
  <dcterms:created xsi:type="dcterms:W3CDTF">2021-10-02T19:48:21Z</dcterms:created>
  <dcterms:modified xsi:type="dcterms:W3CDTF">2021-10-03T17:06:47Z</dcterms:modified>
</cp:coreProperties>
</file>