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8" r:id="rId5"/>
    <p:sldId id="258" r:id="rId6"/>
    <p:sldId id="259" r:id="rId7"/>
    <p:sldId id="260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6850-E764-4E9D-BCD3-12F95F5530BB}" type="datetimeFigureOut">
              <a:rPr lang="cs-CZ" smtClean="0"/>
              <a:pPr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0FE5-C8E8-4D18-A302-D8E9FBAF28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z-Cyrl-AZ" sz="6600" dirty="0" smtClean="0"/>
              <a:t>Е</a:t>
            </a:r>
            <a:r>
              <a:rPr lang="cs-CZ" sz="6600" dirty="0" smtClean="0"/>
              <a:t>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ехать на велосипеде</a:t>
            </a:r>
            <a:endParaRPr lang="cs-CZ" dirty="0"/>
          </a:p>
          <a:p>
            <a:r>
              <a:rPr lang="ru-RU" dirty="0" smtClean="0"/>
              <a:t>ехать на машине</a:t>
            </a:r>
            <a:endParaRPr lang="cs-CZ" dirty="0" smtClean="0"/>
          </a:p>
          <a:p>
            <a:r>
              <a:rPr lang="az-Cyrl-AZ" dirty="0" smtClean="0"/>
              <a:t>Европа</a:t>
            </a:r>
            <a:endParaRPr lang="cs-CZ" dirty="0" smtClean="0"/>
          </a:p>
          <a:p>
            <a:r>
              <a:rPr lang="az-Cyrl-AZ" dirty="0" smtClean="0"/>
              <a:t>европеец, европейка</a:t>
            </a:r>
            <a:endParaRPr lang="cs-CZ" dirty="0" smtClean="0"/>
          </a:p>
          <a:p>
            <a:r>
              <a:rPr lang="cs-CZ" dirty="0"/>
              <a:t>e</a:t>
            </a:r>
            <a:r>
              <a:rPr lang="az-Cyrl-AZ" dirty="0" smtClean="0"/>
              <a:t>вро</a:t>
            </a:r>
            <a:r>
              <a:rPr lang="cs-CZ" dirty="0" smtClean="0"/>
              <a:t> (mužský rod)</a:t>
            </a:r>
          </a:p>
          <a:p>
            <a:r>
              <a:rPr lang="az-Cyrl-AZ" dirty="0" smtClean="0"/>
              <a:t>еда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Щ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ещё</a:t>
            </a:r>
          </a:p>
          <a:p>
            <a:r>
              <a:rPr lang="ru-RU" dirty="0" smtClean="0"/>
              <a:t>Скажи это ещё раз, пожалуйста. </a:t>
            </a:r>
          </a:p>
          <a:p>
            <a:r>
              <a:rPr lang="ru-RU" dirty="0" smtClean="0"/>
              <a:t>щенок</a:t>
            </a:r>
          </a:p>
          <a:p>
            <a:r>
              <a:rPr lang="ru-RU" dirty="0" smtClean="0"/>
              <a:t>щенята </a:t>
            </a:r>
          </a:p>
          <a:p>
            <a:r>
              <a:rPr lang="ru-RU" dirty="0" smtClean="0"/>
              <a:t>товарищ  </a:t>
            </a:r>
          </a:p>
          <a:p>
            <a:r>
              <a:rPr lang="ru-RU" dirty="0" smtClean="0"/>
              <a:t>Я ищу тебя.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6600" dirty="0" smtClean="0"/>
              <a:t>Л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 smtClean="0"/>
              <a:t>лагерь</a:t>
            </a:r>
          </a:p>
          <a:p>
            <a:r>
              <a:rPr lang="az-Cyrl-AZ" dirty="0" smtClean="0"/>
              <a:t>любить</a:t>
            </a:r>
          </a:p>
          <a:p>
            <a:r>
              <a:rPr lang="az-Cyrl-AZ" dirty="0" smtClean="0"/>
              <a:t>мете</a:t>
            </a:r>
            <a:r>
              <a:rPr lang="az-Cyrl-AZ" dirty="0" smtClean="0">
                <a:solidFill>
                  <a:schemeClr val="accent2"/>
                </a:solidFill>
              </a:rPr>
              <a:t>ль</a:t>
            </a:r>
          </a:p>
          <a:p>
            <a:r>
              <a:rPr lang="az-Cyrl-AZ" dirty="0" smtClean="0"/>
              <a:t>предпринимате</a:t>
            </a:r>
            <a:r>
              <a:rPr lang="az-Cyrl-AZ" dirty="0" smtClean="0">
                <a:solidFill>
                  <a:schemeClr val="accent2"/>
                </a:solidFill>
              </a:rPr>
              <a:t>ль</a:t>
            </a:r>
            <a:r>
              <a:rPr lang="az-Cyrl-AZ" dirty="0" smtClean="0"/>
              <a:t> </a:t>
            </a:r>
            <a:endParaRPr lang="cs-CZ" dirty="0" smtClean="0"/>
          </a:p>
          <a:p>
            <a:r>
              <a:rPr lang="az-Cyrl-AZ" dirty="0" smtClean="0"/>
              <a:t>культура</a:t>
            </a:r>
            <a:endParaRPr lang="cs-CZ" dirty="0" smtClean="0"/>
          </a:p>
          <a:p>
            <a:r>
              <a:rPr lang="az-Cyrl-AZ" dirty="0" smtClean="0"/>
              <a:t>физку</a:t>
            </a:r>
            <a:r>
              <a:rPr lang="az-Cyrl-AZ" dirty="0" smtClean="0">
                <a:solidFill>
                  <a:schemeClr val="accent2"/>
                </a:solidFill>
              </a:rPr>
              <a:t>ль</a:t>
            </a:r>
            <a:r>
              <a:rPr lang="az-Cyrl-AZ" dirty="0" smtClean="0"/>
              <a:t>тура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Ь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спать </a:t>
            </a:r>
          </a:p>
          <a:p>
            <a:r>
              <a:rPr lang="ru-RU" dirty="0" smtClean="0"/>
              <a:t>знать </a:t>
            </a:r>
          </a:p>
          <a:p>
            <a:r>
              <a:rPr lang="ru-RU" dirty="0" smtClean="0"/>
              <a:t>кричать</a:t>
            </a:r>
          </a:p>
          <a:p>
            <a:r>
              <a:rPr lang="ru-RU" dirty="0" smtClean="0"/>
              <a:t>рисовать </a:t>
            </a:r>
          </a:p>
          <a:p>
            <a:r>
              <a:rPr lang="ru-RU" dirty="0" smtClean="0"/>
              <a:t>шампунь </a:t>
            </a:r>
          </a:p>
          <a:p>
            <a:r>
              <a:rPr lang="ru-RU" dirty="0" smtClean="0"/>
              <a:t>ладонь </a:t>
            </a:r>
          </a:p>
          <a:p>
            <a:r>
              <a:rPr lang="ru-RU" dirty="0" smtClean="0"/>
              <a:t>сел</a:t>
            </a:r>
            <a:r>
              <a:rPr lang="ru-RU" dirty="0" smtClean="0">
                <a:solidFill>
                  <a:schemeClr val="accent2"/>
                </a:solidFill>
              </a:rPr>
              <a:t>ь</a:t>
            </a:r>
            <a:r>
              <a:rPr lang="ru-RU" dirty="0" smtClean="0"/>
              <a:t>д</a:t>
            </a:r>
            <a:r>
              <a:rPr lang="ru-RU" dirty="0" smtClean="0">
                <a:solidFill>
                  <a:schemeClr val="accent2"/>
                </a:solidFill>
              </a:rPr>
              <a:t>ь</a:t>
            </a:r>
            <a:r>
              <a:rPr lang="ru-RU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Наташа купила </a:t>
            </a:r>
            <a:r>
              <a:rPr lang="ru-RU" dirty="0" smtClean="0"/>
              <a:t>яблоко</a:t>
            </a:r>
            <a:r>
              <a:rPr lang="cs-CZ" dirty="0" smtClean="0"/>
              <a:t>. </a:t>
            </a:r>
            <a:r>
              <a:rPr lang="ru-RU" dirty="0" smtClean="0"/>
              <a:t>Она </a:t>
            </a:r>
            <a:r>
              <a:rPr lang="ru-RU" dirty="0" smtClean="0"/>
              <a:t>любит яблоки.</a:t>
            </a:r>
            <a:endParaRPr lang="cs-CZ" dirty="0" smtClean="0"/>
          </a:p>
          <a:p>
            <a:r>
              <a:rPr lang="ru-RU" dirty="0" smtClean="0"/>
              <a:t>Дети </a:t>
            </a:r>
            <a:r>
              <a:rPr lang="ru-RU" dirty="0" smtClean="0"/>
              <a:t>жили в лагере. Там было </a:t>
            </a:r>
            <a:r>
              <a:rPr lang="ru-RU" dirty="0" smtClean="0"/>
              <a:t>весело.</a:t>
            </a:r>
            <a:endParaRPr lang="cs-CZ" dirty="0" smtClean="0"/>
          </a:p>
          <a:p>
            <a:r>
              <a:rPr lang="ru-RU" dirty="0" smtClean="0"/>
              <a:t>Туристы </a:t>
            </a:r>
            <a:r>
              <a:rPr lang="ru-RU" dirty="0" smtClean="0"/>
              <a:t>сидели у костра. Они пели </a:t>
            </a:r>
            <a:r>
              <a:rPr lang="ru-RU" dirty="0" smtClean="0"/>
              <a:t>песни.</a:t>
            </a:r>
            <a:endParaRPr lang="cs-CZ" dirty="0" smtClean="0"/>
          </a:p>
          <a:p>
            <a:r>
              <a:rPr lang="ru-RU" dirty="0" smtClean="0"/>
              <a:t>Наташа </a:t>
            </a:r>
            <a:r>
              <a:rPr lang="ru-RU" dirty="0" smtClean="0"/>
              <a:t>пила молоко. Мама пила </a:t>
            </a:r>
            <a:r>
              <a:rPr lang="ru-RU" dirty="0" smtClean="0"/>
              <a:t>чай.</a:t>
            </a:r>
            <a:endParaRPr lang="cs-CZ" dirty="0" smtClean="0"/>
          </a:p>
          <a:p>
            <a:r>
              <a:rPr lang="ru-RU" dirty="0" smtClean="0"/>
              <a:t>Мама </a:t>
            </a:r>
            <a:r>
              <a:rPr lang="ru-RU" dirty="0" smtClean="0"/>
              <a:t>много работает. Галя помогает </a:t>
            </a:r>
            <a:r>
              <a:rPr lang="ru-RU" dirty="0" smtClean="0"/>
              <a:t>маме.</a:t>
            </a:r>
            <a:endParaRPr lang="cs-CZ" dirty="0" smtClean="0"/>
          </a:p>
          <a:p>
            <a:r>
              <a:rPr lang="ru-RU" dirty="0" smtClean="0"/>
              <a:t>Петя </a:t>
            </a:r>
            <a:r>
              <a:rPr lang="ru-RU" dirty="0" smtClean="0"/>
              <a:t>принёс газету. Папа читает газету</a:t>
            </a:r>
            <a:r>
              <a:rPr lang="ru-RU" dirty="0" smtClean="0"/>
              <a:t>. </a:t>
            </a: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Тамара собирала репу.</a:t>
            </a:r>
            <a:endParaRPr lang="cs-CZ" dirty="0" smtClean="0"/>
          </a:p>
          <a:p>
            <a:r>
              <a:rPr lang="ru-RU" dirty="0" smtClean="0"/>
              <a:t>Девочки посадили цветы. Маша поливала цветы. </a:t>
            </a:r>
            <a:endParaRPr lang="cs-CZ" dirty="0" smtClean="0"/>
          </a:p>
          <a:p>
            <a:r>
              <a:rPr lang="ru-RU" dirty="0" smtClean="0"/>
              <a:t>Сима любит розы.</a:t>
            </a:r>
            <a:r>
              <a:rPr lang="cs-CZ" dirty="0" smtClean="0"/>
              <a:t> </a:t>
            </a:r>
            <a:r>
              <a:rPr lang="ru-RU" dirty="0" smtClean="0"/>
              <a:t>На столе цветы. Мама любит эти цветы.</a:t>
            </a:r>
            <a:endParaRPr lang="cs-CZ" dirty="0" smtClean="0"/>
          </a:p>
          <a:p>
            <a:r>
              <a:rPr lang="ru-RU" dirty="0" smtClean="0"/>
              <a:t>Медведь спит всю зиму. Голодный волк ходит по лесу.</a:t>
            </a:r>
            <a:endParaRPr lang="cs-CZ" dirty="0" smtClean="0"/>
          </a:p>
          <a:p>
            <a:r>
              <a:rPr lang="ru-RU" dirty="0" smtClean="0"/>
              <a:t>Зимой солнце светит мало. Дни короткие.</a:t>
            </a:r>
            <a:endParaRPr lang="cs-CZ" dirty="0" smtClean="0"/>
          </a:p>
          <a:p>
            <a:r>
              <a:rPr lang="ru-RU" dirty="0" smtClean="0"/>
              <a:t>Шура любит лето. Дима любит зиму.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За нашим домом есть сад. В саду растут яблони, груши, сливы и </a:t>
            </a:r>
            <a:r>
              <a:rPr lang="ru-RU" dirty="0" smtClean="0"/>
              <a:t>вишни</a:t>
            </a:r>
            <a:r>
              <a:rPr lang="cs-CZ" dirty="0" smtClean="0"/>
              <a:t>.</a:t>
            </a:r>
          </a:p>
          <a:p>
            <a:r>
              <a:rPr lang="ru-RU" dirty="0" smtClean="0"/>
              <a:t>Дядя Семён ехал из города домой. С ним была собака Жучка, Вдруг из леса выскочили волки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ru-RU" dirty="0" smtClean="0"/>
              <a:t>Мама ушла на работу. Катя и Варя были дома. Они решили убрать комнату. </a:t>
            </a:r>
            <a:endParaRPr lang="cs-CZ" dirty="0" smtClean="0"/>
          </a:p>
          <a:p>
            <a:r>
              <a:rPr lang="ru-RU" dirty="0" smtClean="0"/>
              <a:t>Миша идёт в школу. В руках у Миши сумка. Там книги и тетради. Вот и школа</a:t>
            </a:r>
            <a:r>
              <a:rPr lang="ru-RU" dirty="0" smtClean="0"/>
              <a:t>. Скоро </a:t>
            </a:r>
            <a:r>
              <a:rPr lang="ru-RU" dirty="0" smtClean="0"/>
              <a:t>звонок. Миша идёт на урок.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Э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</a:p>
          <a:p>
            <a:r>
              <a:rPr lang="ru-RU" dirty="0" smtClean="0"/>
              <a:t>это мой брат </a:t>
            </a:r>
          </a:p>
          <a:p>
            <a:r>
              <a:rPr lang="ru-RU" dirty="0" smtClean="0"/>
              <a:t>это моя мама </a:t>
            </a:r>
          </a:p>
          <a:p>
            <a:r>
              <a:rPr lang="ru-RU" dirty="0" smtClean="0"/>
              <a:t>это я </a:t>
            </a:r>
          </a:p>
          <a:p>
            <a:r>
              <a:rPr lang="ru-RU" dirty="0" smtClean="0"/>
              <a:t>экран</a:t>
            </a:r>
            <a:endParaRPr lang="cs-CZ" dirty="0" smtClean="0"/>
          </a:p>
          <a:p>
            <a:r>
              <a:rPr lang="az-Cyrl-AZ" dirty="0" smtClean="0">
                <a:solidFill>
                  <a:schemeClr val="accent2"/>
                </a:solidFill>
              </a:rPr>
              <a:t>аэропорт </a:t>
            </a:r>
            <a:endParaRPr lang="cs-CZ" dirty="0" smtClean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И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играть </a:t>
            </a:r>
            <a:endParaRPr lang="ru-RU" dirty="0" smtClean="0"/>
          </a:p>
          <a:p>
            <a:r>
              <a:rPr lang="ru-RU" dirty="0" smtClean="0"/>
              <a:t>играть на гитаре </a:t>
            </a:r>
          </a:p>
          <a:p>
            <a:r>
              <a:rPr lang="ru-RU" dirty="0" smtClean="0"/>
              <a:t>играть в шахматы</a:t>
            </a:r>
          </a:p>
          <a:p>
            <a:r>
              <a:rPr lang="ru-RU" dirty="0" smtClean="0"/>
              <a:t>любить </a:t>
            </a:r>
          </a:p>
          <a:p>
            <a:r>
              <a:rPr lang="ru-RU" dirty="0" smtClean="0"/>
              <a:t>писать </a:t>
            </a:r>
          </a:p>
          <a:p>
            <a:r>
              <a:rPr lang="ru-RU" dirty="0" smtClean="0"/>
              <a:t>писать романы </a:t>
            </a:r>
          </a:p>
          <a:p>
            <a:r>
              <a:rPr lang="ru-RU" dirty="0" smtClean="0"/>
              <a:t>читать </a:t>
            </a:r>
          </a:p>
          <a:p>
            <a:r>
              <a:rPr lang="ru-RU" dirty="0" smtClean="0"/>
              <a:t>читать книги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Ы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быть </a:t>
            </a:r>
          </a:p>
          <a:p>
            <a:r>
              <a:rPr lang="ru-RU" dirty="0" smtClean="0"/>
              <a:t>Он был.</a:t>
            </a:r>
          </a:p>
          <a:p>
            <a:r>
              <a:rPr lang="ru-RU" dirty="0" smtClean="0"/>
              <a:t>Она была. </a:t>
            </a:r>
          </a:p>
          <a:p>
            <a:r>
              <a:rPr lang="ru-RU" dirty="0" smtClean="0"/>
              <a:t>Они были.</a:t>
            </a:r>
          </a:p>
          <a:p>
            <a:r>
              <a:rPr lang="ru-RU" dirty="0" smtClean="0"/>
              <a:t>мыть</a:t>
            </a:r>
          </a:p>
          <a:p>
            <a:r>
              <a:rPr lang="ru-RU" dirty="0" smtClean="0"/>
              <a:t>Мыть посуду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az-Cyrl-AZ" dirty="0" smtClean="0"/>
              <a:t>попытка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6600" dirty="0" smtClean="0"/>
              <a:t>Ё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 smtClean="0"/>
              <a:t>ёлка</a:t>
            </a:r>
            <a:endParaRPr lang="cs-CZ" dirty="0" smtClean="0"/>
          </a:p>
          <a:p>
            <a:r>
              <a:rPr lang="az-Cyrl-AZ" dirty="0" smtClean="0"/>
              <a:t>он шёл</a:t>
            </a:r>
            <a:endParaRPr lang="cs-CZ" dirty="0" smtClean="0"/>
          </a:p>
          <a:p>
            <a:r>
              <a:rPr lang="az-Cyrl-AZ" dirty="0" smtClean="0"/>
              <a:t>он пришёл </a:t>
            </a:r>
            <a:r>
              <a:rPr lang="cs-CZ" dirty="0"/>
              <a:t>(</a:t>
            </a:r>
            <a:r>
              <a:rPr lang="ru-RU" dirty="0" smtClean="0"/>
              <a:t>Ян пришёл в наш дом</a:t>
            </a:r>
            <a:r>
              <a:rPr lang="cs-CZ" dirty="0" smtClean="0"/>
              <a:t>.)</a:t>
            </a:r>
          </a:p>
          <a:p>
            <a:r>
              <a:rPr lang="az-Cyrl-AZ" dirty="0" smtClean="0"/>
              <a:t>он нашёл</a:t>
            </a:r>
            <a:r>
              <a:rPr lang="cs-CZ" dirty="0" smtClean="0"/>
              <a:t> (</a:t>
            </a:r>
            <a:r>
              <a:rPr lang="az-Cyrl-AZ" dirty="0" smtClean="0"/>
              <a:t>Иван нашёл ключи</a:t>
            </a:r>
            <a:r>
              <a:rPr lang="cs-CZ" dirty="0"/>
              <a:t>.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Ю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юбка</a:t>
            </a:r>
          </a:p>
          <a:p>
            <a:r>
              <a:rPr lang="ru-RU" dirty="0" smtClean="0"/>
              <a:t>юг</a:t>
            </a:r>
          </a:p>
          <a:p>
            <a:r>
              <a:rPr lang="ru-RU" dirty="0" smtClean="0"/>
              <a:t>южный полюс </a:t>
            </a:r>
          </a:p>
          <a:p>
            <a:r>
              <a:rPr lang="ru-RU" dirty="0" smtClean="0"/>
              <a:t>юмор </a:t>
            </a:r>
            <a:endParaRPr lang="cs-CZ" dirty="0" smtClean="0"/>
          </a:p>
          <a:p>
            <a:r>
              <a:rPr lang="ru-RU" dirty="0" smtClean="0"/>
              <a:t>юность </a:t>
            </a:r>
          </a:p>
          <a:p>
            <a:r>
              <a:rPr lang="ru-RU" dirty="0" smtClean="0"/>
              <a:t>юноша </a:t>
            </a:r>
          </a:p>
          <a:p>
            <a:r>
              <a:rPr lang="ru-RU" dirty="0" smtClean="0"/>
              <a:t>Юлия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Я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яблоко </a:t>
            </a:r>
          </a:p>
          <a:p>
            <a:r>
              <a:rPr lang="ru-RU" dirty="0" smtClean="0"/>
              <a:t>ядро </a:t>
            </a:r>
          </a:p>
          <a:p>
            <a:r>
              <a:rPr lang="ru-RU" dirty="0" smtClean="0"/>
              <a:t>яйцо </a:t>
            </a:r>
          </a:p>
          <a:p>
            <a:r>
              <a:rPr lang="ru-RU" dirty="0" smtClean="0"/>
              <a:t>язык </a:t>
            </a:r>
          </a:p>
          <a:p>
            <a:r>
              <a:rPr lang="ru-RU" dirty="0" smtClean="0"/>
              <a:t>ягода </a:t>
            </a:r>
          </a:p>
          <a:p>
            <a:r>
              <a:rPr lang="ru-RU" dirty="0" smtClean="0"/>
              <a:t>Ян / Яна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Ж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жить  </a:t>
            </a:r>
          </a:p>
          <a:p>
            <a:r>
              <a:rPr lang="ru-RU" dirty="0" smtClean="0"/>
              <a:t>она живёт в Брно </a:t>
            </a:r>
          </a:p>
          <a:p>
            <a:r>
              <a:rPr lang="ru-RU" dirty="0" smtClean="0"/>
              <a:t>жук</a:t>
            </a:r>
          </a:p>
          <a:p>
            <a:r>
              <a:rPr lang="ru-RU" dirty="0" smtClean="0"/>
              <a:t>жена </a:t>
            </a:r>
          </a:p>
          <a:p>
            <a:r>
              <a:rPr lang="ru-RU" dirty="0" smtClean="0"/>
              <a:t>женщина </a:t>
            </a:r>
            <a:endParaRPr lang="cs-CZ" dirty="0" smtClean="0"/>
          </a:p>
          <a:p>
            <a:r>
              <a:rPr lang="az-Cyrl-AZ" dirty="0" smtClean="0"/>
              <a:t>жаба </a:t>
            </a:r>
            <a:endParaRPr lang="cs-CZ" dirty="0" smtClean="0"/>
          </a:p>
          <a:p>
            <a:r>
              <a:rPr lang="az-Cyrl-AZ" dirty="0" smtClean="0"/>
              <a:t>Сегодня очень жарко.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6600" dirty="0" smtClean="0"/>
              <a:t>Ш 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шить </a:t>
            </a:r>
          </a:p>
          <a:p>
            <a:r>
              <a:rPr lang="ru-RU" dirty="0" smtClean="0"/>
              <a:t>шесть </a:t>
            </a:r>
          </a:p>
          <a:p>
            <a:r>
              <a:rPr lang="ru-RU" dirty="0" smtClean="0"/>
              <a:t>шампунь </a:t>
            </a:r>
          </a:p>
          <a:p>
            <a:r>
              <a:rPr lang="ru-RU" dirty="0" smtClean="0"/>
              <a:t>шампанское </a:t>
            </a:r>
          </a:p>
          <a:p>
            <a:r>
              <a:rPr lang="ru-RU" dirty="0" smtClean="0"/>
              <a:t>шум </a:t>
            </a:r>
          </a:p>
          <a:p>
            <a:r>
              <a:rPr lang="ru-RU" dirty="0" smtClean="0"/>
              <a:t>На улице шум.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308</Words>
  <Application>Microsoft Office PowerPoint</Application>
  <PresentationFormat>Předvádění na obrazovce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Е </vt:lpstr>
      <vt:lpstr>Э </vt:lpstr>
      <vt:lpstr>И</vt:lpstr>
      <vt:lpstr>Ы</vt:lpstr>
      <vt:lpstr>Ё</vt:lpstr>
      <vt:lpstr>Ю </vt:lpstr>
      <vt:lpstr>Я </vt:lpstr>
      <vt:lpstr>Ж </vt:lpstr>
      <vt:lpstr>Ш </vt:lpstr>
      <vt:lpstr>Щ </vt:lpstr>
      <vt:lpstr>Л </vt:lpstr>
      <vt:lpstr>Ь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Uživatel systému Windows</cp:lastModifiedBy>
  <cp:revision>37</cp:revision>
  <dcterms:created xsi:type="dcterms:W3CDTF">2021-09-26T19:55:12Z</dcterms:created>
  <dcterms:modified xsi:type="dcterms:W3CDTF">2021-09-27T10:45:14Z</dcterms:modified>
</cp:coreProperties>
</file>