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57" r:id="rId10"/>
    <p:sldId id="261" r:id="rId11"/>
    <p:sldId id="262" r:id="rId12"/>
    <p:sldId id="264" r:id="rId13"/>
    <p:sldId id="263" r:id="rId14"/>
    <p:sldId id="267" r:id="rId15"/>
    <p:sldId id="265" r:id="rId16"/>
    <p:sldId id="266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8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18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0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5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75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1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09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21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8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13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3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C09398E-CD37-4A41-97C5-A61A2E87ECE2}" type="datetimeFigureOut">
              <a:rPr lang="cs-CZ" smtClean="0"/>
              <a:t>01.12.2021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B8DB758-B2A3-49D6-8F2F-18E9EB4F6AAE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7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6077D-9C4D-8545-B3A3-9F6DFEC4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УРОК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cs-CZ" dirty="0"/>
              <a:t> </a:t>
            </a:r>
            <a:br>
              <a:rPr lang="cs-CZ" dirty="0"/>
            </a:br>
            <a:r>
              <a:rPr lang="ru-RU" dirty="0"/>
              <a:t>Повторение </a:t>
            </a:r>
            <a:r>
              <a:rPr lang="cs-CZ" dirty="0"/>
              <a:t>– </a:t>
            </a:r>
            <a:r>
              <a:rPr lang="ru-RU" dirty="0"/>
              <a:t>мать учения 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BBA418-3535-8447-8885-058C34D4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 Каникулы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 Пойти, поехать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 Средства транспорта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/>
              <a:t> Какой, какая, какое, какие</a:t>
            </a:r>
            <a:endParaRPr lang="cs-CZ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3200" dirty="0"/>
              <a:t> </a:t>
            </a:r>
            <a:r>
              <a:rPr lang="ru-RU" sz="3200" dirty="0"/>
              <a:t>Повторение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847B6E3-1F0D-A84E-93D0-91E89D726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689" y="2686182"/>
            <a:ext cx="5471965" cy="322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1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83115-84A3-47C1-83A8-E8B3F93A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468258"/>
            <a:ext cx="9720072" cy="1499616"/>
          </a:xfrm>
        </p:spPr>
        <p:txBody>
          <a:bodyPr/>
          <a:lstStyle/>
          <a:p>
            <a:r>
              <a:rPr lang="cs-CZ" dirty="0"/>
              <a:t>Doplňte správné tvary sloves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A6E91C-2314-44F0-82B4-CCF79E3F7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0456" y="1828800"/>
            <a:ext cx="5178552" cy="4480560"/>
          </a:xfrm>
        </p:spPr>
        <p:txBody>
          <a:bodyPr/>
          <a:lstStyle/>
          <a:p>
            <a:r>
              <a:rPr lang="ru-RU" dirty="0"/>
              <a:t>Ты свободно</a:t>
            </a:r>
            <a:r>
              <a:rPr lang="ru-RU" u="sng" dirty="0"/>
              <a:t>		</a:t>
            </a:r>
            <a:r>
              <a:rPr lang="ru-RU" dirty="0"/>
              <a:t>по-чешски?</a:t>
            </a:r>
          </a:p>
          <a:p>
            <a:r>
              <a:rPr lang="ru-RU" dirty="0"/>
              <a:t>Маша</a:t>
            </a:r>
            <a:r>
              <a:rPr lang="ru-RU" u="sng" dirty="0"/>
              <a:t>		</a:t>
            </a:r>
            <a:r>
              <a:rPr lang="ru-RU" dirty="0"/>
              <a:t>итальянский язык.</a:t>
            </a:r>
          </a:p>
          <a:p>
            <a:r>
              <a:rPr lang="ru-RU" dirty="0"/>
              <a:t>Я </a:t>
            </a:r>
            <a:r>
              <a:rPr lang="ru-RU" u="sng" dirty="0"/>
              <a:t>		</a:t>
            </a:r>
            <a:r>
              <a:rPr lang="ru-RU" dirty="0"/>
              <a:t>письмо бабушке.</a:t>
            </a:r>
          </a:p>
          <a:p>
            <a:r>
              <a:rPr lang="ru-RU" dirty="0"/>
              <a:t>Вы хорошо </a:t>
            </a:r>
            <a:r>
              <a:rPr lang="ru-RU" u="sng" dirty="0"/>
              <a:t>		</a:t>
            </a:r>
            <a:r>
              <a:rPr lang="ru-RU" dirty="0"/>
              <a:t>по-английски?</a:t>
            </a:r>
          </a:p>
          <a:p>
            <a:r>
              <a:rPr lang="ru-RU" dirty="0"/>
              <a:t>Ты </a:t>
            </a:r>
            <a:r>
              <a:rPr lang="ru-RU" u="sng" dirty="0"/>
              <a:t>		</a:t>
            </a:r>
            <a:r>
              <a:rPr lang="ru-RU" dirty="0"/>
              <a:t>реферат?</a:t>
            </a:r>
          </a:p>
          <a:p>
            <a:r>
              <a:rPr lang="ru-RU" dirty="0"/>
              <a:t>Катя, ты </a:t>
            </a:r>
            <a:r>
              <a:rPr lang="ru-RU" u="sng" dirty="0"/>
              <a:t>		</a:t>
            </a:r>
            <a:r>
              <a:rPr lang="ru-RU" dirty="0"/>
              <a:t>испанский?</a:t>
            </a:r>
          </a:p>
          <a:p>
            <a:r>
              <a:rPr lang="ru-RU" dirty="0"/>
              <a:t>Он </a:t>
            </a:r>
            <a:r>
              <a:rPr lang="ru-RU" u="sng" dirty="0"/>
              <a:t>		</a:t>
            </a:r>
            <a:r>
              <a:rPr lang="ru-RU" dirty="0"/>
              <a:t>по-русски?</a:t>
            </a:r>
          </a:p>
          <a:p>
            <a:r>
              <a:rPr lang="ru-RU" dirty="0"/>
              <a:t>Наши одноклассники</a:t>
            </a:r>
            <a:r>
              <a:rPr lang="ru-RU" u="sng" dirty="0"/>
              <a:t>		</a:t>
            </a:r>
            <a:r>
              <a:rPr lang="ru-RU" dirty="0"/>
              <a:t>тест завтра.</a:t>
            </a:r>
          </a:p>
          <a:p>
            <a:r>
              <a:rPr lang="ru-RU" dirty="0"/>
              <a:t>Вы</a:t>
            </a:r>
            <a:r>
              <a:rPr lang="ru-RU" u="sng" dirty="0"/>
              <a:t> 		</a:t>
            </a:r>
            <a:r>
              <a:rPr lang="ru-RU" dirty="0"/>
              <a:t>словацкий?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796AADE-21C0-45EB-984C-AAAA00B37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320" y="1828800"/>
            <a:ext cx="5178552" cy="4480560"/>
          </a:xfrm>
        </p:spPr>
        <p:txBody>
          <a:bodyPr/>
          <a:lstStyle/>
          <a:p>
            <a:r>
              <a:rPr lang="ru-RU" dirty="0"/>
              <a:t>Ты свободно </a:t>
            </a:r>
            <a:r>
              <a:rPr lang="ru-RU" b="1" dirty="0"/>
              <a:t>говоришь</a:t>
            </a:r>
            <a:r>
              <a:rPr lang="ru-RU" dirty="0"/>
              <a:t> по-чешски?</a:t>
            </a:r>
          </a:p>
          <a:p>
            <a:r>
              <a:rPr lang="ru-RU" dirty="0"/>
              <a:t>Маша </a:t>
            </a:r>
            <a:r>
              <a:rPr lang="ru-RU" b="1" dirty="0"/>
              <a:t>изучает </a:t>
            </a:r>
            <a:r>
              <a:rPr lang="ru-RU" dirty="0"/>
              <a:t>итальянский язык.</a:t>
            </a:r>
          </a:p>
          <a:p>
            <a:r>
              <a:rPr lang="ru-RU" dirty="0"/>
              <a:t>Я </a:t>
            </a:r>
            <a:r>
              <a:rPr lang="ru-RU" b="1" dirty="0"/>
              <a:t>пишу</a:t>
            </a:r>
            <a:r>
              <a:rPr lang="ru-RU" dirty="0"/>
              <a:t> письмо бабушке.</a:t>
            </a:r>
          </a:p>
          <a:p>
            <a:r>
              <a:rPr lang="ru-RU" dirty="0"/>
              <a:t>Вы хорошо </a:t>
            </a:r>
            <a:r>
              <a:rPr lang="ru-RU" b="1" dirty="0"/>
              <a:t>говорите </a:t>
            </a:r>
            <a:r>
              <a:rPr lang="ru-RU" dirty="0"/>
              <a:t>по-английски?</a:t>
            </a:r>
          </a:p>
          <a:p>
            <a:r>
              <a:rPr lang="ru-RU" dirty="0"/>
              <a:t>Ты </a:t>
            </a:r>
            <a:r>
              <a:rPr lang="ru-RU" b="1" dirty="0"/>
              <a:t>пишешь</a:t>
            </a:r>
            <a:r>
              <a:rPr lang="ru-RU" dirty="0"/>
              <a:t> реферат?</a:t>
            </a:r>
          </a:p>
          <a:p>
            <a:r>
              <a:rPr lang="ru-RU" dirty="0"/>
              <a:t>Катя, ты </a:t>
            </a:r>
            <a:r>
              <a:rPr lang="ru-RU" b="1" dirty="0"/>
              <a:t>изучаешь</a:t>
            </a:r>
            <a:r>
              <a:rPr lang="ru-RU" dirty="0"/>
              <a:t> испанский?</a:t>
            </a:r>
          </a:p>
          <a:p>
            <a:r>
              <a:rPr lang="ru-RU" dirty="0"/>
              <a:t>Он </a:t>
            </a:r>
            <a:r>
              <a:rPr lang="ru-RU" b="1" dirty="0"/>
              <a:t>говорит </a:t>
            </a:r>
            <a:r>
              <a:rPr lang="ru-RU" dirty="0"/>
              <a:t>по-русски?</a:t>
            </a:r>
          </a:p>
          <a:p>
            <a:r>
              <a:rPr lang="ru-RU" dirty="0"/>
              <a:t>Наши одноклассники </a:t>
            </a:r>
            <a:r>
              <a:rPr lang="ru-RU" b="1" dirty="0"/>
              <a:t>пишут </a:t>
            </a:r>
            <a:r>
              <a:rPr lang="ru-RU" dirty="0"/>
              <a:t>тест завтра.</a:t>
            </a:r>
          </a:p>
          <a:p>
            <a:r>
              <a:rPr lang="ru-RU" dirty="0"/>
              <a:t>Вы </a:t>
            </a:r>
            <a:r>
              <a:rPr lang="ru-RU" b="1" dirty="0"/>
              <a:t>изучаете</a:t>
            </a:r>
            <a:r>
              <a:rPr lang="ru-RU" dirty="0"/>
              <a:t> словацкий?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3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9F7E3-751F-4EAD-9D00-FF9B7107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40242"/>
            <a:ext cx="9720072" cy="1499616"/>
          </a:xfrm>
        </p:spPr>
        <p:txBody>
          <a:bodyPr/>
          <a:lstStyle/>
          <a:p>
            <a:r>
              <a:rPr lang="cs-CZ" dirty="0"/>
              <a:t>Doplňte osobní zájmena ve 3. a 4. pádě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BB7ECB-245B-450A-A4D9-48157FCD5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1541721"/>
            <a:ext cx="5451100" cy="497603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Сколько</a:t>
            </a:r>
            <a:r>
              <a:rPr lang="ru-RU" u="sng" dirty="0"/>
              <a:t>	</a:t>
            </a:r>
            <a:r>
              <a:rPr lang="ru-RU" dirty="0"/>
              <a:t>лет? (ты)</a:t>
            </a:r>
          </a:p>
          <a:p>
            <a:r>
              <a:rPr lang="ru-RU" u="sng" dirty="0"/>
              <a:t>	</a:t>
            </a:r>
            <a:r>
              <a:rPr lang="ru-RU" dirty="0"/>
              <a:t>1</a:t>
            </a:r>
            <a:r>
              <a:rPr lang="cs-CZ" dirty="0"/>
              <a:t>5 </a:t>
            </a:r>
            <a:r>
              <a:rPr lang="ru-RU" dirty="0"/>
              <a:t>лет. (я)</a:t>
            </a:r>
          </a:p>
          <a:p>
            <a:r>
              <a:rPr lang="ru-RU" dirty="0"/>
              <a:t>Сколько</a:t>
            </a:r>
            <a:r>
              <a:rPr lang="ru-RU" u="sng" dirty="0"/>
              <a:t> 	</a:t>
            </a:r>
            <a:r>
              <a:rPr lang="ru-RU" dirty="0"/>
              <a:t>лет? (она)</a:t>
            </a:r>
          </a:p>
          <a:p>
            <a:r>
              <a:rPr lang="ru-RU" dirty="0"/>
              <a:t>У</a:t>
            </a:r>
            <a:r>
              <a:rPr lang="ru-RU" u="sng" dirty="0"/>
              <a:t>	</a:t>
            </a:r>
            <a:r>
              <a:rPr lang="ru-RU" dirty="0"/>
              <a:t>есть брат? (ты)</a:t>
            </a:r>
          </a:p>
          <a:p>
            <a:r>
              <a:rPr lang="ru-RU" dirty="0"/>
              <a:t>У</a:t>
            </a:r>
            <a:r>
              <a:rPr lang="ru-RU" u="sng" dirty="0"/>
              <a:t>	</a:t>
            </a:r>
            <a:r>
              <a:rPr lang="ru-RU" dirty="0"/>
              <a:t>есть канарейка. (он)</a:t>
            </a:r>
          </a:p>
          <a:p>
            <a:r>
              <a:rPr lang="ru-RU" dirty="0"/>
              <a:t>Как </a:t>
            </a:r>
            <a:r>
              <a:rPr lang="ru-RU" u="sng" dirty="0"/>
              <a:t>	       </a:t>
            </a:r>
            <a:r>
              <a:rPr lang="ru-RU" dirty="0"/>
              <a:t>зовут? (он)</a:t>
            </a:r>
          </a:p>
          <a:p>
            <a:r>
              <a:rPr lang="ru-RU" dirty="0"/>
              <a:t>У </a:t>
            </a:r>
            <a:r>
              <a:rPr lang="ru-RU" u="sng" dirty="0"/>
              <a:t>	</a:t>
            </a:r>
            <a:r>
              <a:rPr lang="ru-RU" dirty="0"/>
              <a:t>есть сестра? (она)</a:t>
            </a:r>
          </a:p>
          <a:p>
            <a:r>
              <a:rPr lang="ru-RU" dirty="0"/>
              <a:t>Да,</a:t>
            </a:r>
            <a:r>
              <a:rPr lang="ru-RU" u="sng" dirty="0"/>
              <a:t> 	</a:t>
            </a:r>
            <a:r>
              <a:rPr lang="ru-RU" dirty="0"/>
              <a:t>зовут Катя. (она)</a:t>
            </a:r>
          </a:p>
          <a:p>
            <a:r>
              <a:rPr lang="ru-RU" dirty="0"/>
              <a:t>У </a:t>
            </a:r>
            <a:r>
              <a:rPr lang="ru-RU" u="sng" dirty="0"/>
              <a:t>	</a:t>
            </a:r>
            <a:r>
              <a:rPr lang="ru-RU" dirty="0"/>
              <a:t>есть собака. (я)</a:t>
            </a:r>
          </a:p>
          <a:p>
            <a:r>
              <a:rPr lang="ru-RU" dirty="0"/>
              <a:t>Я напишу</a:t>
            </a:r>
            <a:r>
              <a:rPr lang="ru-RU" u="sng" dirty="0"/>
              <a:t>	</a:t>
            </a:r>
            <a:r>
              <a:rPr lang="ru-RU" dirty="0"/>
              <a:t>письмо. (он)</a:t>
            </a:r>
            <a:endParaRPr lang="cs-CZ" dirty="0"/>
          </a:p>
          <a:p>
            <a:r>
              <a:rPr lang="ru-RU" dirty="0"/>
              <a:t>У</a:t>
            </a:r>
            <a:r>
              <a:rPr lang="ru-RU" u="sng" dirty="0"/>
              <a:t>	</a:t>
            </a:r>
            <a:r>
              <a:rPr lang="ru-RU" dirty="0"/>
              <a:t>(мы) много уроков, так как и у </a:t>
            </a:r>
            <a:r>
              <a:rPr lang="ru-RU" u="sng" dirty="0"/>
              <a:t>	</a:t>
            </a:r>
            <a:r>
              <a:rPr lang="ru-RU" dirty="0"/>
              <a:t>. (вы)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BDBC49-CD68-45AD-A7EA-B34C34020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15362" y="1786270"/>
            <a:ext cx="4754880" cy="47314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Сколько </a:t>
            </a:r>
            <a:r>
              <a:rPr lang="ru-RU" b="1" dirty="0"/>
              <a:t>тебе</a:t>
            </a:r>
            <a:r>
              <a:rPr lang="ru-RU" dirty="0"/>
              <a:t> лет?</a:t>
            </a:r>
          </a:p>
          <a:p>
            <a:r>
              <a:rPr lang="ru-RU" b="1" dirty="0"/>
              <a:t>Мне</a:t>
            </a:r>
            <a:r>
              <a:rPr lang="ru-RU" dirty="0"/>
              <a:t> 1</a:t>
            </a:r>
            <a:r>
              <a:rPr lang="cs-CZ" dirty="0"/>
              <a:t>5 </a:t>
            </a:r>
            <a:r>
              <a:rPr lang="ru-RU" dirty="0"/>
              <a:t>лет.</a:t>
            </a:r>
          </a:p>
          <a:p>
            <a:r>
              <a:rPr lang="ru-RU" dirty="0"/>
              <a:t>Сколько </a:t>
            </a:r>
            <a:r>
              <a:rPr lang="ru-RU" b="1" dirty="0"/>
              <a:t>ей</a:t>
            </a:r>
            <a:r>
              <a:rPr lang="ru-RU" dirty="0"/>
              <a:t> лет?</a:t>
            </a:r>
          </a:p>
          <a:p>
            <a:r>
              <a:rPr lang="ru-RU" dirty="0"/>
              <a:t>У </a:t>
            </a:r>
            <a:r>
              <a:rPr lang="ru-RU" b="1" dirty="0"/>
              <a:t>тебя</a:t>
            </a:r>
            <a:r>
              <a:rPr lang="ru-RU" dirty="0"/>
              <a:t> есть брат?</a:t>
            </a:r>
          </a:p>
          <a:p>
            <a:r>
              <a:rPr lang="ru-RU" dirty="0"/>
              <a:t>У </a:t>
            </a:r>
            <a:r>
              <a:rPr lang="ru-RU" b="1" dirty="0"/>
              <a:t>него</a:t>
            </a:r>
            <a:r>
              <a:rPr lang="ru-RU" dirty="0"/>
              <a:t> есть канарейка.</a:t>
            </a:r>
          </a:p>
          <a:p>
            <a:r>
              <a:rPr lang="ru-RU" dirty="0"/>
              <a:t>Как </a:t>
            </a:r>
            <a:r>
              <a:rPr lang="ru-RU" b="1" dirty="0"/>
              <a:t>его </a:t>
            </a:r>
            <a:r>
              <a:rPr lang="ru-RU" dirty="0"/>
              <a:t>зовут?</a:t>
            </a:r>
          </a:p>
          <a:p>
            <a:r>
              <a:rPr lang="ru-RU" dirty="0"/>
              <a:t>У </a:t>
            </a:r>
            <a:r>
              <a:rPr lang="ru-RU" b="1" dirty="0"/>
              <a:t>неё</a:t>
            </a:r>
            <a:r>
              <a:rPr lang="ru-RU" dirty="0"/>
              <a:t> есть сестра?</a:t>
            </a:r>
          </a:p>
          <a:p>
            <a:r>
              <a:rPr lang="ru-RU" dirty="0"/>
              <a:t>Да, </a:t>
            </a:r>
            <a:r>
              <a:rPr lang="ru-RU" b="1" dirty="0"/>
              <a:t>её</a:t>
            </a:r>
            <a:r>
              <a:rPr lang="ru-RU" dirty="0"/>
              <a:t> зовут Катя.</a:t>
            </a:r>
          </a:p>
          <a:p>
            <a:r>
              <a:rPr lang="ru-RU" dirty="0"/>
              <a:t>У </a:t>
            </a:r>
            <a:r>
              <a:rPr lang="ru-RU" b="1" dirty="0"/>
              <a:t>меня</a:t>
            </a:r>
            <a:r>
              <a:rPr lang="ru-RU" dirty="0"/>
              <a:t> есть собака.</a:t>
            </a:r>
          </a:p>
          <a:p>
            <a:r>
              <a:rPr lang="ru-RU" dirty="0"/>
              <a:t>Я напишу </a:t>
            </a:r>
            <a:r>
              <a:rPr lang="ru-RU" b="1" dirty="0"/>
              <a:t>ему</a:t>
            </a:r>
            <a:r>
              <a:rPr lang="ru-RU" dirty="0"/>
              <a:t> письмо.</a:t>
            </a:r>
          </a:p>
          <a:p>
            <a:r>
              <a:rPr lang="ru-RU" dirty="0"/>
              <a:t>У </a:t>
            </a:r>
            <a:r>
              <a:rPr lang="ru-RU" b="1" dirty="0"/>
              <a:t>нас</a:t>
            </a:r>
            <a:r>
              <a:rPr lang="ru-RU" dirty="0"/>
              <a:t> много уроков, так как и у </a:t>
            </a:r>
            <a:r>
              <a:rPr lang="ru-RU" b="1" dirty="0"/>
              <a:t>вас</a:t>
            </a:r>
            <a:r>
              <a:rPr lang="ru-RU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7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49C05-FC40-4775-95B2-5B16765C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minulý čas sloves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F119F-41F5-43BB-941A-25973ABE0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573" y="2286000"/>
            <a:ext cx="6032203" cy="4023360"/>
          </a:xfrm>
        </p:spPr>
        <p:txBody>
          <a:bodyPr/>
          <a:lstStyle/>
          <a:p>
            <a:r>
              <a:rPr lang="ru-RU" dirty="0"/>
              <a:t>Павел</a:t>
            </a:r>
            <a:r>
              <a:rPr lang="ru-RU" u="sng" dirty="0"/>
              <a:t>		</a:t>
            </a:r>
            <a:r>
              <a:rPr lang="ru-RU" dirty="0"/>
              <a:t>по-испански. (говорить)</a:t>
            </a:r>
          </a:p>
          <a:p>
            <a:r>
              <a:rPr lang="ru-RU" dirty="0"/>
              <a:t>Даша</a:t>
            </a:r>
            <a:r>
              <a:rPr lang="ru-RU" u="sng" dirty="0"/>
              <a:t>		</a:t>
            </a:r>
            <a:r>
              <a:rPr lang="ru-RU" dirty="0"/>
              <a:t>на гитаре. (играть)</a:t>
            </a:r>
          </a:p>
          <a:p>
            <a:r>
              <a:rPr lang="ru-RU" dirty="0"/>
              <a:t>Мы</a:t>
            </a:r>
            <a:r>
              <a:rPr lang="ru-RU" u="sng" dirty="0"/>
              <a:t>		</a:t>
            </a:r>
            <a:r>
              <a:rPr lang="ru-RU" dirty="0"/>
              <a:t>тест уже вчера. (писать)</a:t>
            </a:r>
          </a:p>
          <a:p>
            <a:r>
              <a:rPr lang="ru-RU" dirty="0"/>
              <a:t>Родители </a:t>
            </a:r>
            <a:r>
              <a:rPr lang="ru-RU" u="sng" dirty="0"/>
              <a:t>		</a:t>
            </a:r>
            <a:r>
              <a:rPr lang="ru-RU" dirty="0"/>
              <a:t>мне ноутбук. (подарить)</a:t>
            </a:r>
          </a:p>
          <a:p>
            <a:r>
              <a:rPr lang="ru-RU" dirty="0"/>
              <a:t>Вы </a:t>
            </a:r>
            <a:r>
              <a:rPr lang="ru-RU" u="sng" dirty="0"/>
              <a:t>		</a:t>
            </a:r>
            <a:r>
              <a:rPr lang="ru-RU" dirty="0"/>
              <a:t>его новый роман? (читать)</a:t>
            </a:r>
          </a:p>
          <a:p>
            <a:r>
              <a:rPr lang="ru-RU" dirty="0"/>
              <a:t>Я ей </a:t>
            </a:r>
            <a:r>
              <a:rPr lang="ru-RU" u="sng" dirty="0"/>
              <a:t>		</a:t>
            </a:r>
            <a:r>
              <a:rPr lang="ru-RU" dirty="0"/>
              <a:t>духи. (купить)</a:t>
            </a:r>
          </a:p>
          <a:p>
            <a:r>
              <a:rPr lang="ru-RU" dirty="0"/>
              <a:t>Ты </a:t>
            </a:r>
            <a:r>
              <a:rPr lang="ru-RU" u="sng" dirty="0"/>
              <a:t>		</a:t>
            </a:r>
            <a:r>
              <a:rPr lang="ru-RU" dirty="0"/>
              <a:t>в Праге? (жить)</a:t>
            </a:r>
          </a:p>
          <a:p>
            <a:r>
              <a:rPr lang="ru-RU" dirty="0"/>
              <a:t>Они </a:t>
            </a:r>
            <a:r>
              <a:rPr lang="ru-RU" u="sng" dirty="0"/>
              <a:t>		</a:t>
            </a:r>
            <a:r>
              <a:rPr lang="ru-RU" dirty="0"/>
              <a:t>вечером радио. (слушать)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54D734-9D03-4354-BF87-0153D45A6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3692" y="2286000"/>
            <a:ext cx="4550735" cy="4023360"/>
          </a:xfrm>
        </p:spPr>
        <p:txBody>
          <a:bodyPr/>
          <a:lstStyle/>
          <a:p>
            <a:r>
              <a:rPr lang="ru-RU" dirty="0"/>
              <a:t>Павел</a:t>
            </a:r>
            <a:r>
              <a:rPr lang="ru-RU" b="1" dirty="0"/>
              <a:t> говорил </a:t>
            </a:r>
            <a:r>
              <a:rPr lang="ru-RU" dirty="0"/>
              <a:t>по-испански.</a:t>
            </a:r>
          </a:p>
          <a:p>
            <a:r>
              <a:rPr lang="ru-RU" dirty="0"/>
              <a:t>Даша </a:t>
            </a:r>
            <a:r>
              <a:rPr lang="ru-RU" b="1" dirty="0"/>
              <a:t>играла </a:t>
            </a:r>
            <a:r>
              <a:rPr lang="ru-RU" dirty="0"/>
              <a:t>на гитаре.</a:t>
            </a:r>
          </a:p>
          <a:p>
            <a:r>
              <a:rPr lang="ru-RU" dirty="0"/>
              <a:t>Мы </a:t>
            </a:r>
            <a:r>
              <a:rPr lang="ru-RU" b="1" dirty="0"/>
              <a:t>писали</a:t>
            </a:r>
            <a:r>
              <a:rPr lang="ru-RU" dirty="0"/>
              <a:t> тест уже вчера.</a:t>
            </a:r>
          </a:p>
          <a:p>
            <a:r>
              <a:rPr lang="ru-RU" dirty="0"/>
              <a:t>Родители </a:t>
            </a:r>
            <a:r>
              <a:rPr lang="ru-RU" b="1" dirty="0"/>
              <a:t>подарили</a:t>
            </a:r>
            <a:r>
              <a:rPr lang="ru-RU" dirty="0"/>
              <a:t> мне ноутбук.</a:t>
            </a:r>
          </a:p>
          <a:p>
            <a:r>
              <a:rPr lang="ru-RU" dirty="0"/>
              <a:t>Вы </a:t>
            </a:r>
            <a:r>
              <a:rPr lang="ru-RU" b="1" dirty="0"/>
              <a:t>читали</a:t>
            </a:r>
            <a:r>
              <a:rPr lang="ru-RU" dirty="0"/>
              <a:t> его новый роман?</a:t>
            </a:r>
          </a:p>
          <a:p>
            <a:r>
              <a:rPr lang="ru-RU" dirty="0"/>
              <a:t>Я ей </a:t>
            </a:r>
            <a:r>
              <a:rPr lang="ru-RU" b="1" dirty="0"/>
              <a:t>купил/а </a:t>
            </a:r>
            <a:r>
              <a:rPr lang="ru-RU" dirty="0"/>
              <a:t>духи.</a:t>
            </a:r>
          </a:p>
          <a:p>
            <a:r>
              <a:rPr lang="ru-RU" dirty="0"/>
              <a:t>Ты </a:t>
            </a:r>
            <a:r>
              <a:rPr lang="ru-RU" b="1" dirty="0"/>
              <a:t>жил/а </a:t>
            </a:r>
            <a:r>
              <a:rPr lang="ru-RU" dirty="0"/>
              <a:t>в Праге?</a:t>
            </a:r>
          </a:p>
          <a:p>
            <a:r>
              <a:rPr lang="ru-RU" dirty="0"/>
              <a:t>Они </a:t>
            </a:r>
            <a:r>
              <a:rPr lang="ru-RU" b="1" dirty="0"/>
              <a:t>слушали</a:t>
            </a:r>
            <a:r>
              <a:rPr lang="ru-RU" dirty="0"/>
              <a:t> вечером радио.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783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A3EDE8-211E-408D-A4A9-D319FA21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do vět chybějící slova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5DA60A-ACD3-43C4-ABAD-BA43CACAE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71330"/>
            <a:ext cx="10299546" cy="2530549"/>
          </a:xfrm>
        </p:spPr>
        <p:txBody>
          <a:bodyPr>
            <a:normAutofit/>
          </a:bodyPr>
          <a:lstStyle/>
          <a:p>
            <a:r>
              <a:rPr lang="ru-RU" dirty="0"/>
              <a:t>Меня зовут Саша. Я живу в </a:t>
            </a:r>
            <a:r>
              <a:rPr lang="ru-RU" u="sng" dirty="0"/>
              <a:t>	      </a:t>
            </a:r>
            <a:r>
              <a:rPr lang="ru-RU" dirty="0"/>
              <a:t>семье. У меня есть папа, мама </a:t>
            </a:r>
            <a:r>
              <a:rPr lang="ru-RU" u="sng" dirty="0"/>
              <a:t>             </a:t>
            </a:r>
            <a:r>
              <a:rPr lang="ru-RU" dirty="0"/>
              <a:t>брат Николай </a:t>
            </a:r>
          </a:p>
          <a:p>
            <a:r>
              <a:rPr lang="ru-RU" dirty="0"/>
              <a:t>и две</a:t>
            </a:r>
            <a:r>
              <a:rPr lang="ru-RU" u="sng" dirty="0"/>
              <a:t> 	          </a:t>
            </a:r>
            <a:r>
              <a:rPr lang="ru-RU" dirty="0"/>
              <a:t>сестры. Моих </a:t>
            </a:r>
            <a:r>
              <a:rPr lang="ru-RU" u="sng" dirty="0"/>
              <a:t>            </a:t>
            </a:r>
            <a:r>
              <a:rPr lang="ru-RU" dirty="0"/>
              <a:t>зовут Ева и Мила. У Николая уже есть своя</a:t>
            </a:r>
            <a:r>
              <a:rPr lang="ru-RU" u="sng" dirty="0"/>
              <a:t>              </a:t>
            </a:r>
            <a:r>
              <a:rPr lang="ru-RU" dirty="0"/>
              <a:t>. </a:t>
            </a:r>
          </a:p>
          <a:p>
            <a:r>
              <a:rPr lang="ru-RU" dirty="0"/>
              <a:t>Его жену зовут Настя, а у них есть</a:t>
            </a:r>
            <a:r>
              <a:rPr lang="ru-RU" u="sng" dirty="0"/>
              <a:t>	   </a:t>
            </a:r>
            <a:r>
              <a:rPr lang="ru-RU" dirty="0"/>
              <a:t>Катя. Кате три</a:t>
            </a:r>
            <a:r>
              <a:rPr lang="ru-RU" u="sng" dirty="0"/>
              <a:t>	</a:t>
            </a:r>
            <a:r>
              <a:rPr lang="ru-RU" dirty="0"/>
              <a:t>, и она самая</a:t>
            </a:r>
            <a:r>
              <a:rPr lang="ru-RU" u="sng" dirty="0"/>
              <a:t>		 </a:t>
            </a:r>
          </a:p>
          <a:p>
            <a:r>
              <a:rPr lang="ru-RU" dirty="0"/>
              <a:t>в нашей семье. Моей младшей сестре Еве</a:t>
            </a:r>
            <a:r>
              <a:rPr lang="ru-RU" u="sng" dirty="0"/>
              <a:t>		</a:t>
            </a:r>
            <a:r>
              <a:rPr lang="ru-RU" dirty="0"/>
              <a:t> лет и она ещё</a:t>
            </a:r>
            <a:r>
              <a:rPr lang="ru-RU" u="sng" dirty="0"/>
              <a:t>    	</a:t>
            </a:r>
            <a:r>
              <a:rPr lang="ru-RU" dirty="0"/>
              <a:t>.  Моей </a:t>
            </a:r>
          </a:p>
          <a:p>
            <a:r>
              <a:rPr lang="ru-RU" dirty="0"/>
              <a:t>сестре Миле </a:t>
            </a:r>
            <a:r>
              <a:rPr lang="cs-CZ" dirty="0"/>
              <a:t>26 </a:t>
            </a:r>
            <a:r>
              <a:rPr lang="ru-RU" dirty="0"/>
              <a:t>лет и у</a:t>
            </a:r>
            <a:r>
              <a:rPr lang="ru-RU" u="sng" dirty="0"/>
              <a:t> 	</a:t>
            </a:r>
            <a:r>
              <a:rPr lang="ru-RU" dirty="0"/>
              <a:t>есть муж Дмитрий. У Милы и Дмитрия пока</a:t>
            </a:r>
            <a:r>
              <a:rPr lang="ru-RU" u="sng" dirty="0"/>
              <a:t>            </a:t>
            </a:r>
            <a:r>
              <a:rPr lang="ru-RU" dirty="0"/>
              <a:t>нет. </a:t>
            </a:r>
          </a:p>
          <a:p>
            <a:endParaRPr lang="ru-RU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19975E4-438D-4A8D-A191-DBB3DF0DB17A}"/>
              </a:ext>
            </a:extLst>
          </p:cNvPr>
          <p:cNvSpPr txBox="1"/>
          <p:nvPr/>
        </p:nvSpPr>
        <p:spPr>
          <a:xfrm>
            <a:off x="1024128" y="4625888"/>
            <a:ext cx="136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большой</a:t>
            </a:r>
          </a:p>
          <a:p>
            <a:r>
              <a:rPr lang="ru-RU" dirty="0"/>
              <a:t>старший</a:t>
            </a:r>
          </a:p>
          <a:p>
            <a:r>
              <a:rPr lang="ru-RU" dirty="0"/>
              <a:t>младшие</a:t>
            </a:r>
          </a:p>
          <a:p>
            <a:r>
              <a:rPr lang="ru-RU" dirty="0"/>
              <a:t>сестёр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F21ADBC-889D-48DB-8F5E-5E8F0C2679DA}"/>
              </a:ext>
            </a:extLst>
          </p:cNvPr>
          <p:cNvSpPr txBox="1"/>
          <p:nvPr/>
        </p:nvSpPr>
        <p:spPr>
          <a:xfrm>
            <a:off x="3454145" y="4647877"/>
            <a:ext cx="1360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семья</a:t>
            </a:r>
          </a:p>
          <a:p>
            <a:r>
              <a:rPr lang="ru-RU" dirty="0"/>
              <a:t>дочка</a:t>
            </a:r>
          </a:p>
          <a:p>
            <a:r>
              <a:rPr lang="ru-RU" dirty="0"/>
              <a:t>месяца</a:t>
            </a:r>
          </a:p>
          <a:p>
            <a:r>
              <a:rPr lang="ru-RU" dirty="0"/>
              <a:t>маленькая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8B30B2E-35EE-4406-81AE-45CA0C169198}"/>
              </a:ext>
            </a:extLst>
          </p:cNvPr>
          <p:cNvSpPr txBox="1"/>
          <p:nvPr/>
        </p:nvSpPr>
        <p:spPr>
          <a:xfrm>
            <a:off x="5884163" y="4647877"/>
            <a:ext cx="164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двадцать</a:t>
            </a:r>
          </a:p>
          <a:p>
            <a:r>
              <a:rPr lang="ru-RU" dirty="0"/>
              <a:t>не замужем</a:t>
            </a:r>
          </a:p>
          <a:p>
            <a:r>
              <a:rPr lang="ru-RU" dirty="0"/>
              <a:t>неё</a:t>
            </a:r>
          </a:p>
          <a:p>
            <a:r>
              <a:rPr lang="ru-RU" dirty="0"/>
              <a:t>детей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6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05813-7B1C-45EE-867F-F2D11FB05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</a:t>
            </a:r>
            <a:r>
              <a:rPr lang="ru-RU" dirty="0"/>
              <a:t>купить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23F0F-2707-4075-BA6D-60CDE74C4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2099" y="2286000"/>
            <a:ext cx="5066909" cy="4023360"/>
          </a:xfrm>
        </p:spPr>
        <p:txBody>
          <a:bodyPr>
            <a:normAutofit/>
          </a:bodyPr>
          <a:lstStyle/>
          <a:p>
            <a:r>
              <a:rPr lang="ru-RU" sz="2000" dirty="0"/>
              <a:t>Здесь я </a:t>
            </a:r>
            <a:r>
              <a:rPr lang="ru-RU" sz="2000" u="sng" dirty="0"/>
              <a:t>		</a:t>
            </a:r>
            <a:r>
              <a:rPr lang="ru-RU" sz="2000" dirty="0"/>
              <a:t> новые босоножки.</a:t>
            </a:r>
          </a:p>
          <a:p>
            <a:r>
              <a:rPr lang="ru-RU" sz="2000" dirty="0"/>
              <a:t>Вера </a:t>
            </a:r>
            <a:r>
              <a:rPr lang="ru-RU" sz="2000" u="sng" dirty="0"/>
              <a:t>		</a:t>
            </a:r>
            <a:r>
              <a:rPr lang="ru-RU" sz="2000" dirty="0"/>
              <a:t> мобильник.</a:t>
            </a:r>
          </a:p>
          <a:p>
            <a:r>
              <a:rPr lang="ru-RU" sz="2000" dirty="0"/>
              <a:t>Они здесь </a:t>
            </a:r>
            <a:r>
              <a:rPr lang="ru-RU" sz="2000" u="sng" dirty="0"/>
              <a:t>		</a:t>
            </a:r>
            <a:r>
              <a:rPr lang="ru-RU" sz="2000" dirty="0"/>
              <a:t>сувениры.</a:t>
            </a:r>
          </a:p>
          <a:p>
            <a:r>
              <a:rPr lang="ru-RU" sz="2000" dirty="0"/>
              <a:t>Что мы </a:t>
            </a:r>
            <a:r>
              <a:rPr lang="ru-RU" sz="2000" u="sng" dirty="0"/>
              <a:t>		</a:t>
            </a:r>
            <a:r>
              <a:rPr lang="ru-RU" sz="2000" dirty="0"/>
              <a:t> маме?</a:t>
            </a:r>
          </a:p>
          <a:p>
            <a:r>
              <a:rPr lang="ru-RU" sz="2000" dirty="0"/>
              <a:t>Ты</a:t>
            </a:r>
            <a:r>
              <a:rPr lang="ru-RU" sz="2000" u="sng" dirty="0"/>
              <a:t>		</a:t>
            </a:r>
            <a:r>
              <a:rPr lang="ru-RU" sz="2000" dirty="0"/>
              <a:t>эту книгу?</a:t>
            </a:r>
          </a:p>
          <a:p>
            <a:r>
              <a:rPr lang="ru-RU" sz="2000" dirty="0"/>
              <a:t>Вы</a:t>
            </a:r>
            <a:r>
              <a:rPr lang="ru-RU" sz="2000" u="sng" dirty="0"/>
              <a:t>		</a:t>
            </a:r>
            <a:r>
              <a:rPr lang="ru-RU" sz="2000" dirty="0"/>
              <a:t> то, что вам нужно?</a:t>
            </a:r>
          </a:p>
          <a:p>
            <a:r>
              <a:rPr lang="ru-RU" sz="2000" dirty="0"/>
              <a:t>Нет, мы не хотели ничего</a:t>
            </a:r>
            <a:r>
              <a:rPr lang="ru-RU" sz="2000" u="sng" dirty="0"/>
              <a:t>		</a:t>
            </a:r>
            <a:r>
              <a:rPr lang="ru-RU" sz="2000" dirty="0"/>
              <a:t>.</a:t>
            </a:r>
            <a:endParaRPr lang="cs-CZ" sz="2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442303-A3A7-4460-8DD1-0586D3D77F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Здесь я </a:t>
            </a:r>
            <a:r>
              <a:rPr lang="ru-RU" sz="2000" b="1" dirty="0"/>
              <a:t>куплю</a:t>
            </a:r>
            <a:r>
              <a:rPr lang="ru-RU" sz="2000" dirty="0"/>
              <a:t> новые босоножки.</a:t>
            </a:r>
          </a:p>
          <a:p>
            <a:r>
              <a:rPr lang="ru-RU" sz="2000" dirty="0"/>
              <a:t>Вера </a:t>
            </a:r>
            <a:r>
              <a:rPr lang="ru-RU" sz="2000" b="1" dirty="0"/>
              <a:t>купит </a:t>
            </a:r>
            <a:r>
              <a:rPr lang="ru-RU" sz="2000" dirty="0"/>
              <a:t>мобильник.</a:t>
            </a:r>
          </a:p>
          <a:p>
            <a:r>
              <a:rPr lang="ru-RU" sz="2000" dirty="0"/>
              <a:t>Они здесь </a:t>
            </a:r>
            <a:r>
              <a:rPr lang="ru-RU" sz="2000" b="1" dirty="0"/>
              <a:t>купят </a:t>
            </a:r>
            <a:r>
              <a:rPr lang="ru-RU" sz="2000" dirty="0"/>
              <a:t>сувениры.</a:t>
            </a:r>
          </a:p>
          <a:p>
            <a:r>
              <a:rPr lang="ru-RU" sz="2000" dirty="0"/>
              <a:t>Что мы </a:t>
            </a:r>
            <a:r>
              <a:rPr lang="ru-RU" sz="2000" b="1" dirty="0"/>
              <a:t>купим </a:t>
            </a:r>
            <a:r>
              <a:rPr lang="ru-RU" sz="2000" dirty="0"/>
              <a:t>маме?</a:t>
            </a:r>
          </a:p>
          <a:p>
            <a:r>
              <a:rPr lang="ru-RU" sz="2000" dirty="0"/>
              <a:t>Ты</a:t>
            </a:r>
            <a:r>
              <a:rPr lang="ru-RU" sz="2000" b="1" dirty="0"/>
              <a:t> купишь </a:t>
            </a:r>
            <a:r>
              <a:rPr lang="ru-RU" sz="2000" dirty="0"/>
              <a:t>эту книгу?</a:t>
            </a:r>
          </a:p>
          <a:p>
            <a:r>
              <a:rPr lang="ru-RU" sz="2000" dirty="0"/>
              <a:t>Вы </a:t>
            </a:r>
            <a:r>
              <a:rPr lang="ru-RU" sz="2000" b="1" dirty="0"/>
              <a:t>купите </a:t>
            </a:r>
            <a:r>
              <a:rPr lang="ru-RU" sz="2000" dirty="0"/>
              <a:t>то, что вам нужно?</a:t>
            </a:r>
          </a:p>
          <a:p>
            <a:r>
              <a:rPr lang="ru-RU" sz="2000" dirty="0"/>
              <a:t>Нет, мы не хотели ничего </a:t>
            </a:r>
            <a:r>
              <a:rPr lang="ru-RU" sz="2000" b="1" dirty="0"/>
              <a:t>купить</a:t>
            </a:r>
            <a:r>
              <a:rPr lang="ru-RU" sz="2000" dirty="0"/>
              <a:t>.</a:t>
            </a: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440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DAB4B-52EB-4CAD-8A9E-19654FB7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</a:t>
            </a:r>
            <a:r>
              <a:rPr lang="ru-RU" dirty="0"/>
              <a:t> Пить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49B8F-DA63-4586-A7F9-C8E698E1E3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/>
              <a:t>Мой брат не</a:t>
            </a:r>
            <a:r>
              <a:rPr lang="ru-RU" sz="2000" u="sng" dirty="0"/>
              <a:t>		 </a:t>
            </a:r>
            <a:r>
              <a:rPr lang="ru-RU" sz="2000" dirty="0"/>
              <a:t>молоко.</a:t>
            </a:r>
          </a:p>
          <a:p>
            <a:r>
              <a:rPr lang="ru-RU" sz="2000" dirty="0"/>
              <a:t>Почему ты не</a:t>
            </a:r>
            <a:r>
              <a:rPr lang="ru-RU" sz="2000" u="sng" dirty="0"/>
              <a:t>		</a:t>
            </a:r>
            <a:r>
              <a:rPr lang="ru-RU" sz="2000" dirty="0"/>
              <a:t>вино?</a:t>
            </a:r>
          </a:p>
          <a:p>
            <a:r>
              <a:rPr lang="ru-RU" sz="2000" dirty="0"/>
              <a:t>Бабушка </a:t>
            </a:r>
            <a:r>
              <a:rPr lang="ru-RU" sz="2000" u="sng" dirty="0"/>
              <a:t>		</a:t>
            </a:r>
            <a:r>
              <a:rPr lang="ru-RU" sz="2000" dirty="0"/>
              <a:t> кофе с молоком.</a:t>
            </a:r>
          </a:p>
          <a:p>
            <a:r>
              <a:rPr lang="ru-RU" dirty="0"/>
              <a:t>Они </a:t>
            </a:r>
            <a:r>
              <a:rPr lang="ru-RU" u="sng" dirty="0"/>
              <a:t>		</a:t>
            </a:r>
            <a:r>
              <a:rPr lang="ru-RU" dirty="0"/>
              <a:t>только чай.</a:t>
            </a:r>
          </a:p>
          <a:p>
            <a:r>
              <a:rPr lang="ru-RU" dirty="0"/>
              <a:t>Вы </a:t>
            </a:r>
            <a:r>
              <a:rPr lang="ru-RU" u="sng" dirty="0"/>
              <a:t>		</a:t>
            </a:r>
            <a:r>
              <a:rPr lang="ru-RU" dirty="0"/>
              <a:t>очень мало воды.</a:t>
            </a:r>
          </a:p>
          <a:p>
            <a:r>
              <a:rPr lang="ru-RU" dirty="0"/>
              <a:t>Мы не</a:t>
            </a:r>
            <a:r>
              <a:rPr lang="ru-RU" u="sng" dirty="0"/>
              <a:t>		</a:t>
            </a:r>
            <a:r>
              <a:rPr lang="ru-RU" dirty="0"/>
              <a:t>пиво.</a:t>
            </a:r>
          </a:p>
          <a:p>
            <a:r>
              <a:rPr lang="ru-RU" dirty="0"/>
              <a:t>Я </a:t>
            </a:r>
            <a:r>
              <a:rPr lang="ru-RU" u="sng" dirty="0"/>
              <a:t>		</a:t>
            </a:r>
            <a:r>
              <a:rPr lang="ru-RU" dirty="0"/>
              <a:t>утром кофе.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B38A92-0F5A-47E2-8B81-40C0BD1AA2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Мой брат не </a:t>
            </a:r>
            <a:r>
              <a:rPr lang="ru-RU" b="1" dirty="0"/>
              <a:t>пьёт</a:t>
            </a:r>
            <a:r>
              <a:rPr lang="ru-RU" dirty="0"/>
              <a:t> молоко.</a:t>
            </a:r>
          </a:p>
          <a:p>
            <a:r>
              <a:rPr lang="ru-RU" dirty="0"/>
              <a:t>Почему ты не</a:t>
            </a:r>
            <a:r>
              <a:rPr lang="ru-RU" b="1" dirty="0"/>
              <a:t> пьёшь </a:t>
            </a:r>
            <a:r>
              <a:rPr lang="ru-RU" dirty="0"/>
              <a:t>вино?</a:t>
            </a:r>
          </a:p>
          <a:p>
            <a:r>
              <a:rPr lang="ru-RU" dirty="0"/>
              <a:t>Бабушка</a:t>
            </a:r>
            <a:r>
              <a:rPr lang="ru-RU" b="1" dirty="0"/>
              <a:t> пьёт </a:t>
            </a:r>
            <a:r>
              <a:rPr lang="ru-RU" dirty="0"/>
              <a:t>кофе с молоком.</a:t>
            </a:r>
          </a:p>
          <a:p>
            <a:r>
              <a:rPr lang="ru-RU" dirty="0"/>
              <a:t>Они </a:t>
            </a:r>
            <a:r>
              <a:rPr lang="ru-RU" b="1" dirty="0"/>
              <a:t>пьют</a:t>
            </a:r>
            <a:r>
              <a:rPr lang="ru-RU" dirty="0"/>
              <a:t> только чай.</a:t>
            </a:r>
          </a:p>
          <a:p>
            <a:r>
              <a:rPr lang="ru-RU" dirty="0"/>
              <a:t>Вы </a:t>
            </a:r>
            <a:r>
              <a:rPr lang="ru-RU" b="1" dirty="0"/>
              <a:t>пьёте</a:t>
            </a:r>
            <a:r>
              <a:rPr lang="ru-RU" dirty="0"/>
              <a:t> очень мало воды.</a:t>
            </a:r>
          </a:p>
          <a:p>
            <a:r>
              <a:rPr lang="ru-RU" dirty="0"/>
              <a:t>Мы не </a:t>
            </a:r>
            <a:r>
              <a:rPr lang="ru-RU" b="1" dirty="0"/>
              <a:t>пьём</a:t>
            </a:r>
            <a:r>
              <a:rPr lang="ru-RU" dirty="0"/>
              <a:t> пиво.</a:t>
            </a:r>
          </a:p>
          <a:p>
            <a:r>
              <a:rPr lang="ru-RU" dirty="0"/>
              <a:t>Я </a:t>
            </a:r>
            <a:r>
              <a:rPr lang="ru-RU" b="1" dirty="0"/>
              <a:t>пью</a:t>
            </a:r>
            <a:r>
              <a:rPr lang="ru-RU" dirty="0"/>
              <a:t> утром кофе.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43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8EE99-956F-461D-8AF7-2635E07B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Sloveso </a:t>
            </a:r>
            <a:r>
              <a:rPr lang="ru-RU" dirty="0"/>
              <a:t>есть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2173F-D476-413A-9D37-569E6960D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689" y="2286000"/>
            <a:ext cx="4999319" cy="4023360"/>
          </a:xfrm>
        </p:spPr>
        <p:txBody>
          <a:bodyPr>
            <a:normAutofit/>
          </a:bodyPr>
          <a:lstStyle/>
          <a:p>
            <a:r>
              <a:rPr lang="ru-RU" sz="2000" dirty="0"/>
              <a:t>Они часто</a:t>
            </a:r>
            <a:r>
              <a:rPr lang="ru-RU" sz="2000" u="sng" dirty="0"/>
              <a:t>		</a:t>
            </a:r>
            <a:r>
              <a:rPr lang="ru-RU" sz="2000" dirty="0"/>
              <a:t>блины на завтрак.</a:t>
            </a:r>
          </a:p>
          <a:p>
            <a:r>
              <a:rPr lang="ru-RU" sz="2000" dirty="0"/>
              <a:t>Почему ты не</a:t>
            </a:r>
            <a:r>
              <a:rPr lang="ru-RU" sz="2000" u="sng" dirty="0"/>
              <a:t>		</a:t>
            </a:r>
            <a:r>
              <a:rPr lang="ru-RU" sz="2000" dirty="0"/>
              <a:t>мясо?</a:t>
            </a:r>
          </a:p>
          <a:p>
            <a:r>
              <a:rPr lang="ru-RU" sz="2000" dirty="0"/>
              <a:t>Я не</a:t>
            </a:r>
            <a:r>
              <a:rPr lang="ru-RU" sz="2000" u="sng" dirty="0"/>
              <a:t>		</a:t>
            </a:r>
            <a:r>
              <a:rPr lang="ru-RU" sz="2000" dirty="0"/>
              <a:t>мясо, я вегетарианец.</a:t>
            </a:r>
          </a:p>
          <a:p>
            <a:r>
              <a:rPr lang="ru-RU" sz="2000" dirty="0"/>
              <a:t>Что он </a:t>
            </a:r>
            <a:r>
              <a:rPr lang="ru-RU" sz="2000" u="sng" dirty="0"/>
              <a:t>		</a:t>
            </a:r>
            <a:r>
              <a:rPr lang="ru-RU" sz="2000" dirty="0"/>
              <a:t>на обед?</a:t>
            </a:r>
          </a:p>
          <a:p>
            <a:r>
              <a:rPr lang="ru-RU" sz="2000" dirty="0"/>
              <a:t>Почему вы ничего не</a:t>
            </a:r>
            <a:r>
              <a:rPr lang="ru-RU" sz="2000" u="sng" dirty="0"/>
              <a:t>		</a:t>
            </a:r>
            <a:r>
              <a:rPr lang="ru-RU" sz="2000" dirty="0"/>
              <a:t>?</a:t>
            </a:r>
          </a:p>
          <a:p>
            <a:r>
              <a:rPr lang="ru-RU" sz="2000" dirty="0"/>
              <a:t>Моя сестра мало</a:t>
            </a:r>
            <a:r>
              <a:rPr lang="ru-RU" sz="2000" u="sng" dirty="0"/>
              <a:t>		</a:t>
            </a:r>
            <a:r>
              <a:rPr lang="ru-RU" sz="2000" dirty="0"/>
              <a:t>.</a:t>
            </a:r>
          </a:p>
          <a:p>
            <a:r>
              <a:rPr lang="ru-RU" sz="2000" dirty="0"/>
              <a:t>Мы </a:t>
            </a:r>
            <a:r>
              <a:rPr lang="ru-RU" sz="2000" u="sng" dirty="0"/>
              <a:t>		</a:t>
            </a:r>
            <a:r>
              <a:rPr lang="ru-RU" sz="2000" dirty="0"/>
              <a:t> много фруктов.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cs-CZ" sz="20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AC1B3D-2CEC-46D4-89C9-F472800A5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Они часто </a:t>
            </a:r>
            <a:r>
              <a:rPr lang="ru-RU" b="1" dirty="0"/>
              <a:t>едят</a:t>
            </a:r>
            <a:r>
              <a:rPr lang="cs-CZ" dirty="0"/>
              <a:t> </a:t>
            </a:r>
            <a:r>
              <a:rPr lang="ru-RU" dirty="0"/>
              <a:t>блины на завтрак.</a:t>
            </a:r>
          </a:p>
          <a:p>
            <a:r>
              <a:rPr lang="ru-RU" dirty="0"/>
              <a:t>Почему ты не </a:t>
            </a:r>
            <a:r>
              <a:rPr lang="ru-RU" b="1" dirty="0"/>
              <a:t>ешь</a:t>
            </a:r>
            <a:r>
              <a:rPr lang="ru-RU" dirty="0"/>
              <a:t> мясо?</a:t>
            </a:r>
          </a:p>
          <a:p>
            <a:r>
              <a:rPr lang="ru-RU" dirty="0"/>
              <a:t>Я не</a:t>
            </a:r>
            <a:r>
              <a:rPr lang="ru-RU" b="1" dirty="0"/>
              <a:t> ем </a:t>
            </a:r>
            <a:r>
              <a:rPr lang="ru-RU" dirty="0"/>
              <a:t>мясо, я вегетарианец.</a:t>
            </a:r>
          </a:p>
          <a:p>
            <a:r>
              <a:rPr lang="ru-RU" dirty="0"/>
              <a:t>Что ты </a:t>
            </a:r>
            <a:r>
              <a:rPr lang="ru-RU" b="1" dirty="0"/>
              <a:t>ешь </a:t>
            </a:r>
            <a:r>
              <a:rPr lang="ru-RU" dirty="0"/>
              <a:t>на обед?</a:t>
            </a:r>
          </a:p>
          <a:p>
            <a:r>
              <a:rPr lang="ru-RU" dirty="0"/>
              <a:t>Почему вы ничего не </a:t>
            </a:r>
            <a:r>
              <a:rPr lang="ru-RU" b="1" dirty="0"/>
              <a:t>едите</a:t>
            </a:r>
            <a:r>
              <a:rPr lang="ru-RU" dirty="0"/>
              <a:t>?</a:t>
            </a:r>
          </a:p>
          <a:p>
            <a:r>
              <a:rPr lang="ru-RU" dirty="0"/>
              <a:t>Моя сестра мало </a:t>
            </a:r>
            <a:r>
              <a:rPr lang="ru-RU" b="1" dirty="0"/>
              <a:t>ест</a:t>
            </a:r>
            <a:r>
              <a:rPr lang="ru-RU" dirty="0"/>
              <a:t>.</a:t>
            </a:r>
          </a:p>
          <a:p>
            <a:r>
              <a:rPr lang="ru-RU" dirty="0"/>
              <a:t>Мы </a:t>
            </a:r>
            <a:r>
              <a:rPr lang="ru-RU" b="1" dirty="0"/>
              <a:t>едим</a:t>
            </a:r>
            <a:r>
              <a:rPr lang="ru-RU" dirty="0"/>
              <a:t> много фруктов.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9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DF26AF-0D1A-4CD4-948C-E5452775B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POČÍTANÝ </a:t>
            </a:r>
            <a:r>
              <a:rPr lang="cs-CZ" dirty="0" err="1"/>
              <a:t>pŘEDMĚT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8857D4-B190-4CE8-8945-F8204B85C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998881" cy="4023360"/>
          </a:xfrm>
        </p:spPr>
        <p:txBody>
          <a:bodyPr>
            <a:noAutofit/>
          </a:bodyPr>
          <a:lstStyle/>
          <a:p>
            <a:r>
              <a:rPr lang="cs-CZ" dirty="0"/>
              <a:t>0</a:t>
            </a:r>
            <a:endParaRPr lang="ru-RU" dirty="0"/>
          </a:p>
          <a:p>
            <a:r>
              <a:rPr lang="ru-RU" dirty="0"/>
              <a:t>1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5</a:t>
            </a:r>
          </a:p>
          <a:p>
            <a:r>
              <a:rPr lang="cs-CZ" dirty="0"/>
              <a:t>11</a:t>
            </a:r>
          </a:p>
          <a:p>
            <a:r>
              <a:rPr lang="cs-CZ" dirty="0"/>
              <a:t>61</a:t>
            </a:r>
          </a:p>
          <a:p>
            <a:r>
              <a:rPr lang="cs-CZ" dirty="0"/>
              <a:t>72</a:t>
            </a:r>
          </a:p>
          <a:p>
            <a:r>
              <a:rPr lang="cs-CZ" dirty="0"/>
              <a:t>48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много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DE6D72B-E45B-459A-A7B3-5768AF87F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5900" y="2286000"/>
            <a:ext cx="4598299" cy="4023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рублей	крон		лет</a:t>
            </a:r>
          </a:p>
          <a:p>
            <a:r>
              <a:rPr lang="ru-RU" dirty="0"/>
              <a:t>рубль		крона		год</a:t>
            </a:r>
          </a:p>
          <a:p>
            <a:r>
              <a:rPr lang="ru-RU" dirty="0"/>
              <a:t>рубля		кроны		года</a:t>
            </a:r>
          </a:p>
          <a:p>
            <a:r>
              <a:rPr lang="ru-RU" dirty="0"/>
              <a:t>рублей	крон		лет</a:t>
            </a:r>
          </a:p>
          <a:p>
            <a:r>
              <a:rPr lang="ru-RU" dirty="0"/>
              <a:t>рублей	крон		лет</a:t>
            </a:r>
            <a:endParaRPr lang="cs-CZ" dirty="0"/>
          </a:p>
          <a:p>
            <a:r>
              <a:rPr lang="ru-RU" dirty="0"/>
              <a:t>рубль		крона		год</a:t>
            </a:r>
          </a:p>
          <a:p>
            <a:r>
              <a:rPr lang="ru-RU" dirty="0"/>
              <a:t>рубля		кроны		года</a:t>
            </a:r>
          </a:p>
          <a:p>
            <a:r>
              <a:rPr lang="ru-RU" dirty="0"/>
              <a:t>рублей	крон		лет</a:t>
            </a:r>
          </a:p>
          <a:p>
            <a:r>
              <a:rPr lang="ru-RU" dirty="0"/>
              <a:t>рублей	крон		лет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2707D0-BB06-4ADA-9E08-8C99DCEBCA26}"/>
              </a:ext>
            </a:extLst>
          </p:cNvPr>
          <p:cNvSpPr txBox="1"/>
          <p:nvPr/>
        </p:nvSpPr>
        <p:spPr>
          <a:xfrm>
            <a:off x="2478185" y="2286000"/>
            <a:ext cx="3212538" cy="4089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ноль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один/одна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три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пять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одиннадцать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шестьдесят один/одна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семьдесят два/две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ru-RU" sz="2200" dirty="0"/>
              <a:t>сорок восемь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49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765A30-8B57-664C-9ED6-0D866980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Пойт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C98EC5-8475-4749-AA59-0DDC84068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 Я пойд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 Ты пойд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ё</a:t>
            </a:r>
            <a:r>
              <a:rPr lang="ru-RU" sz="3600" dirty="0"/>
              <a:t>шь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 Он пойд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ё</a:t>
            </a:r>
            <a:r>
              <a:rPr lang="ru-RU" sz="3600" dirty="0"/>
              <a:t>т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 Мы пойд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ё</a:t>
            </a:r>
            <a:r>
              <a:rPr lang="ru-RU" sz="3600" dirty="0"/>
              <a:t>м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 Вы пойд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ё</a:t>
            </a:r>
            <a:r>
              <a:rPr lang="ru-RU" sz="3600" dirty="0"/>
              <a:t>те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600" dirty="0"/>
              <a:t> Они пойд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</a:t>
            </a:r>
            <a:r>
              <a:rPr lang="ru-RU" sz="3600" dirty="0"/>
              <a:t>т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659797-F876-884E-AF64-0E8C7E422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774" y="2084832"/>
            <a:ext cx="57654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8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82F43-CF58-A643-ACCC-0B5B4BB1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dirty="0"/>
              <a:t>хать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1DFDB-5CDE-D24C-8515-9FC9FEB3A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/>
              <a:t>Я 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600" dirty="0"/>
              <a:t>ду</a:t>
            </a:r>
          </a:p>
          <a:p>
            <a:r>
              <a:rPr lang="ru-RU" sz="3600" dirty="0"/>
              <a:t>Ты 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600" dirty="0"/>
              <a:t>дешь</a:t>
            </a:r>
          </a:p>
          <a:p>
            <a:r>
              <a:rPr lang="ru-RU" sz="3600" dirty="0"/>
              <a:t>Он 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600" dirty="0"/>
              <a:t>дет</a:t>
            </a:r>
          </a:p>
          <a:p>
            <a:endParaRPr lang="ru-RU" sz="3600" dirty="0"/>
          </a:p>
          <a:p>
            <a:r>
              <a:rPr lang="ru-RU" sz="3600" dirty="0"/>
              <a:t>Мы 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600" dirty="0"/>
              <a:t>дем</a:t>
            </a:r>
          </a:p>
          <a:p>
            <a:r>
              <a:rPr lang="ru-RU" sz="3600" dirty="0"/>
              <a:t>Вы 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600" dirty="0"/>
              <a:t>дете</a:t>
            </a:r>
          </a:p>
          <a:p>
            <a:r>
              <a:rPr lang="ru-RU" sz="3600" dirty="0"/>
              <a:t>Они по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600" dirty="0"/>
              <a:t>дут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D36FE4-4F2A-DC44-B628-92EBB0D17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794" y="2369562"/>
            <a:ext cx="6078078" cy="385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0665D-688B-C141-9A6F-222CA932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й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/>
              <a:t>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414875-DD07-A744-8E37-C41D84E03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802199" cy="4023360"/>
          </a:xfrm>
        </p:spPr>
        <p:txBody>
          <a:bodyPr anchor="ctr">
            <a:normAutofit/>
          </a:bodyPr>
          <a:lstStyle/>
          <a:p>
            <a:r>
              <a:rPr lang="ru-RU" sz="3200" dirty="0"/>
              <a:t>Смотри, </a:t>
            </a:r>
            <a:endParaRPr lang="cs-CZ" sz="3200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6D521D85-2B36-BE47-8B8A-701AB47C1C1B}"/>
              </a:ext>
            </a:extLst>
          </p:cNvPr>
          <p:cNvSpPr txBox="1">
            <a:spLocks/>
          </p:cNvSpPr>
          <p:nvPr/>
        </p:nvSpPr>
        <p:spPr>
          <a:xfrm>
            <a:off x="3504092" y="2299855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й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я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е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е</a:t>
            </a:r>
            <a:endParaRPr lang="cs-CZ" sz="32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1B18896B-3169-B54B-8654-B0340EF909D7}"/>
              </a:ext>
            </a:extLst>
          </p:cNvPr>
          <p:cNvSpPr txBox="1">
            <a:spLocks/>
          </p:cNvSpPr>
          <p:nvPr/>
        </p:nvSpPr>
        <p:spPr>
          <a:xfrm>
            <a:off x="5951081" y="2299855"/>
            <a:ext cx="2230582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кл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ссная</a:t>
            </a:r>
          </a:p>
          <a:p>
            <a:r>
              <a:rPr lang="ru-RU" sz="3200" dirty="0"/>
              <a:t>кл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ссное</a:t>
            </a:r>
          </a:p>
          <a:p>
            <a:r>
              <a:rPr lang="ru-RU" sz="3200" dirty="0"/>
              <a:t>кл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ссный</a:t>
            </a:r>
          </a:p>
          <a:p>
            <a:r>
              <a:rPr lang="ru-RU" sz="3200" dirty="0"/>
              <a:t>кл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ссные</a:t>
            </a:r>
            <a:endParaRPr lang="cs-CZ" sz="320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E2A1655-83EE-2441-8D6F-998CD889EE7F}"/>
              </a:ext>
            </a:extLst>
          </p:cNvPr>
          <p:cNvSpPr txBox="1">
            <a:spLocks/>
          </p:cNvSpPr>
          <p:nvPr/>
        </p:nvSpPr>
        <p:spPr>
          <a:xfrm>
            <a:off x="8624573" y="2299855"/>
            <a:ext cx="2230581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платье.</a:t>
            </a:r>
          </a:p>
          <a:p>
            <a:r>
              <a:rPr lang="ru-RU" sz="3200" dirty="0"/>
              <a:t>футболка.</a:t>
            </a:r>
          </a:p>
          <a:p>
            <a:r>
              <a:rPr lang="ru-RU" sz="3200" dirty="0"/>
              <a:t>кроссовки.</a:t>
            </a:r>
          </a:p>
          <a:p>
            <a:r>
              <a:rPr lang="ru-RU" sz="3200" dirty="0"/>
              <a:t>велосипед.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0B4FF97-5311-B24C-8A52-BFE15C98D726}"/>
              </a:ext>
            </a:extLst>
          </p:cNvPr>
          <p:cNvSpPr txBox="1"/>
          <p:nvPr/>
        </p:nvSpPr>
        <p:spPr>
          <a:xfrm>
            <a:off x="9518191" y="6323215"/>
            <a:ext cx="24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Učebnice str. 90, </a:t>
            </a:r>
            <a:r>
              <a:rPr lang="cs-CZ" dirty="0" err="1"/>
              <a:t>cv</a:t>
            </a:r>
            <a:r>
              <a:rPr lang="cs-CZ" dirty="0"/>
              <a:t>. 6+7</a:t>
            </a:r>
          </a:p>
        </p:txBody>
      </p:sp>
    </p:spTree>
    <p:extLst>
      <p:ext uri="{BB962C8B-B14F-4D97-AF65-F5344CB8AC3E}">
        <p14:creationId xmlns:p14="http://schemas.microsoft.com/office/powerpoint/2010/main" val="194895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FD9AD-D170-2746-9710-F651AD31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й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/>
              <a:t>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3CE9B06-9C1A-2743-A12F-D46CFA1544F2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Смотри, </a:t>
            </a:r>
            <a:endParaRPr lang="cs-CZ" sz="320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826E138-B3DB-DD4A-9B0A-468DBFCB2F91}"/>
              </a:ext>
            </a:extLst>
          </p:cNvPr>
          <p:cNvSpPr txBox="1">
            <a:spLocks/>
          </p:cNvSpPr>
          <p:nvPr/>
        </p:nvSpPr>
        <p:spPr>
          <a:xfrm>
            <a:off x="5770420" y="2299855"/>
            <a:ext cx="2230582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крас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вый</a:t>
            </a:r>
          </a:p>
          <a:p>
            <a:r>
              <a:rPr lang="ru-RU" sz="3200" dirty="0"/>
              <a:t>крас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вая</a:t>
            </a:r>
          </a:p>
          <a:p>
            <a:r>
              <a:rPr lang="ru-RU" sz="3200" dirty="0"/>
              <a:t>крас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вое</a:t>
            </a:r>
          </a:p>
          <a:p>
            <a:r>
              <a:rPr lang="ru-RU" sz="3200" dirty="0"/>
              <a:t>крас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вые</a:t>
            </a:r>
            <a:endParaRPr lang="cs-CZ" sz="3200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ACF2C840-55DE-6A44-9598-CD15AF179F16}"/>
              </a:ext>
            </a:extLst>
          </p:cNvPr>
          <p:cNvSpPr txBox="1">
            <a:spLocks/>
          </p:cNvSpPr>
          <p:nvPr/>
        </p:nvSpPr>
        <p:spPr>
          <a:xfrm>
            <a:off x="8298873" y="2249424"/>
            <a:ext cx="3602181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солнце.</a:t>
            </a:r>
          </a:p>
          <a:p>
            <a:r>
              <a:rPr lang="ru-RU" sz="3200" dirty="0"/>
              <a:t>солнечные очки.</a:t>
            </a:r>
          </a:p>
          <a:p>
            <a:r>
              <a:rPr lang="ru-RU" sz="3200" dirty="0"/>
              <a:t>ракетка.</a:t>
            </a:r>
          </a:p>
          <a:p>
            <a:r>
              <a:rPr lang="ru-RU" sz="3200" dirty="0"/>
              <a:t>купальник.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1C1E14-DFC4-BB4A-ABFE-2E94698623F3}"/>
              </a:ext>
            </a:extLst>
          </p:cNvPr>
          <p:cNvSpPr txBox="1"/>
          <p:nvPr/>
        </p:nvSpPr>
        <p:spPr>
          <a:xfrm>
            <a:off x="9518191" y="6323215"/>
            <a:ext cx="24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Učebnice str. 90, </a:t>
            </a:r>
            <a:r>
              <a:rPr lang="cs-CZ" dirty="0" err="1"/>
              <a:t>cv</a:t>
            </a:r>
            <a:r>
              <a:rPr lang="cs-CZ" dirty="0"/>
              <a:t>. 6+7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C626803-E880-2346-8D39-16EDC80EF819}"/>
              </a:ext>
            </a:extLst>
          </p:cNvPr>
          <p:cNvSpPr txBox="1">
            <a:spLocks/>
          </p:cNvSpPr>
          <p:nvPr/>
        </p:nvSpPr>
        <p:spPr>
          <a:xfrm>
            <a:off x="3504092" y="2299855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й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я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е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е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75568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315FC-540D-A242-A643-7F6EE07D7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й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/>
              <a:t>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E9D04686-E477-B848-AB97-9518ABA4B3EE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Смотри, </a:t>
            </a:r>
            <a:endParaRPr lang="cs-CZ" sz="3200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9B620D5-9EB7-F742-9B30-CE7F69E7B575}"/>
              </a:ext>
            </a:extLst>
          </p:cNvPr>
          <p:cNvSpPr txBox="1">
            <a:spLocks/>
          </p:cNvSpPr>
          <p:nvPr/>
        </p:nvSpPr>
        <p:spPr>
          <a:xfrm>
            <a:off x="5430982" y="2299855"/>
            <a:ext cx="2570020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интер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200" dirty="0"/>
              <a:t>сная</a:t>
            </a:r>
          </a:p>
          <a:p>
            <a:r>
              <a:rPr lang="ru-RU" sz="3200" dirty="0"/>
              <a:t>интер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200" dirty="0"/>
              <a:t>сный</a:t>
            </a:r>
          </a:p>
          <a:p>
            <a:r>
              <a:rPr lang="ru-RU" sz="3200" dirty="0"/>
              <a:t>интер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200" dirty="0"/>
              <a:t>сные</a:t>
            </a:r>
          </a:p>
          <a:p>
            <a:r>
              <a:rPr lang="ru-RU" sz="3200" dirty="0"/>
              <a:t>интер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3200" dirty="0"/>
              <a:t>сное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6C8EF529-E90D-8F41-B070-E8EB2065521D}"/>
              </a:ext>
            </a:extLst>
          </p:cNvPr>
          <p:cNvSpPr txBox="1">
            <a:spLocks/>
          </p:cNvSpPr>
          <p:nvPr/>
        </p:nvSpPr>
        <p:spPr>
          <a:xfrm>
            <a:off x="8298873" y="2249424"/>
            <a:ext cx="3602181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море.</a:t>
            </a:r>
          </a:p>
          <a:p>
            <a:r>
              <a:rPr lang="ru-RU" sz="3200" dirty="0"/>
              <a:t>бейсболка.</a:t>
            </a:r>
          </a:p>
          <a:p>
            <a:r>
              <a:rPr lang="ru-RU" sz="3200" dirty="0"/>
              <a:t>ролики.</a:t>
            </a:r>
          </a:p>
          <a:p>
            <a:r>
              <a:rPr lang="ru-RU" sz="3200" dirty="0"/>
              <a:t>словарь.</a:t>
            </a:r>
            <a:endParaRPr lang="cs-CZ" sz="32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12A6185-EA7C-D846-9008-1F708E154747}"/>
              </a:ext>
            </a:extLst>
          </p:cNvPr>
          <p:cNvSpPr txBox="1"/>
          <p:nvPr/>
        </p:nvSpPr>
        <p:spPr>
          <a:xfrm>
            <a:off x="9518191" y="6323215"/>
            <a:ext cx="24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Učebnice str. 90, </a:t>
            </a:r>
            <a:r>
              <a:rPr lang="cs-CZ" dirty="0" err="1"/>
              <a:t>cv</a:t>
            </a:r>
            <a:r>
              <a:rPr lang="cs-CZ" dirty="0"/>
              <a:t>. 6+7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1C5C8126-7989-D243-ACB3-AD9ED870840F}"/>
              </a:ext>
            </a:extLst>
          </p:cNvPr>
          <p:cNvSpPr txBox="1">
            <a:spLocks/>
          </p:cNvSpPr>
          <p:nvPr/>
        </p:nvSpPr>
        <p:spPr>
          <a:xfrm>
            <a:off x="3330912" y="2286000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й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я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е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е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32652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C3D7E4-AF8D-7645-8F27-0D06DBBF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й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dirty="0"/>
              <a:t>я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ru-RU" dirty="0"/>
              <a:t> Как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dirty="0"/>
              <a:t>е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AD1EBDA-FB35-8D40-B977-9A9AC88A36B6}"/>
              </a:ext>
            </a:extLst>
          </p:cNvPr>
          <p:cNvSpPr txBox="1">
            <a:spLocks/>
          </p:cNvSpPr>
          <p:nvPr/>
        </p:nvSpPr>
        <p:spPr>
          <a:xfrm>
            <a:off x="1024128" y="2286000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Смотри, </a:t>
            </a:r>
            <a:endParaRPr lang="cs-CZ" sz="3200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ED46660-FEEC-3543-8022-988E9F211305}"/>
              </a:ext>
            </a:extLst>
          </p:cNvPr>
          <p:cNvSpPr txBox="1">
            <a:spLocks/>
          </p:cNvSpPr>
          <p:nvPr/>
        </p:nvSpPr>
        <p:spPr>
          <a:xfrm>
            <a:off x="5430982" y="2299855"/>
            <a:ext cx="2570020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дорог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е</a:t>
            </a:r>
          </a:p>
          <a:p>
            <a:r>
              <a:rPr lang="ru-RU" sz="3200" dirty="0"/>
              <a:t>дорог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й</a:t>
            </a:r>
          </a:p>
          <a:p>
            <a:r>
              <a:rPr lang="ru-RU" sz="3200" dirty="0"/>
              <a:t>дорог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е</a:t>
            </a:r>
          </a:p>
          <a:p>
            <a:r>
              <a:rPr lang="ru-RU" sz="3200" dirty="0"/>
              <a:t>дорог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я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10615AA-4317-EB44-9298-55F13E90967A}"/>
              </a:ext>
            </a:extLst>
          </p:cNvPr>
          <p:cNvSpPr txBox="1">
            <a:spLocks/>
          </p:cNvSpPr>
          <p:nvPr/>
        </p:nvSpPr>
        <p:spPr>
          <a:xfrm>
            <a:off x="8298873" y="2249424"/>
            <a:ext cx="3602181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ноутбук.</a:t>
            </a:r>
          </a:p>
          <a:p>
            <a:r>
              <a:rPr lang="cs-CZ" sz="3200" dirty="0"/>
              <a:t>DVD</a:t>
            </a:r>
            <a:r>
              <a:rPr lang="ru-RU" sz="3200" dirty="0"/>
              <a:t>.</a:t>
            </a:r>
          </a:p>
          <a:p>
            <a:r>
              <a:rPr lang="ru-RU" sz="3200" dirty="0"/>
              <a:t>книга.</a:t>
            </a:r>
          </a:p>
          <a:p>
            <a:r>
              <a:rPr lang="ru-RU" sz="3200" dirty="0"/>
              <a:t>наушники.</a:t>
            </a:r>
            <a:endParaRPr lang="cs-CZ" sz="32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7FEE38C-EEDA-494B-A7A9-95402D15E632}"/>
              </a:ext>
            </a:extLst>
          </p:cNvPr>
          <p:cNvSpPr txBox="1"/>
          <p:nvPr/>
        </p:nvSpPr>
        <p:spPr>
          <a:xfrm>
            <a:off x="9518191" y="6323215"/>
            <a:ext cx="2452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Učebnice str. 90, </a:t>
            </a:r>
            <a:r>
              <a:rPr lang="cs-CZ" dirty="0" err="1"/>
              <a:t>cv</a:t>
            </a:r>
            <a:r>
              <a:rPr lang="cs-CZ" dirty="0"/>
              <a:t>. 6+7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B6C5572-C2B1-4543-9E86-85E5F3F5FE0D}"/>
              </a:ext>
            </a:extLst>
          </p:cNvPr>
          <p:cNvSpPr txBox="1">
            <a:spLocks/>
          </p:cNvSpPr>
          <p:nvPr/>
        </p:nvSpPr>
        <p:spPr>
          <a:xfrm>
            <a:off x="3124198" y="2286000"/>
            <a:ext cx="1802199" cy="402336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й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200" dirty="0"/>
              <a:t>я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sz="3200" dirty="0"/>
              <a:t>е</a:t>
            </a:r>
          </a:p>
          <a:p>
            <a:r>
              <a:rPr lang="ru-RU" sz="3200" dirty="0"/>
              <a:t>как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ru-RU" sz="3200" dirty="0"/>
              <a:t>е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5246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068852E-2CCD-0847-814F-B0700733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Повторение</a:t>
            </a:r>
            <a:endParaRPr lang="cs-CZ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7597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393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ABA6F-077A-4839-8D0F-46F81200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Doplňte správná Přivlastňovací zájmena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BC677C-0C8D-48FC-92EA-44DEAE6A5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953" y="2286000"/>
            <a:ext cx="5458047" cy="4023360"/>
          </a:xfrm>
        </p:spPr>
        <p:txBody>
          <a:bodyPr>
            <a:normAutofit/>
          </a:bodyPr>
          <a:lstStyle/>
          <a:p>
            <a:r>
              <a:rPr lang="ru-RU" dirty="0"/>
              <a:t>Это </a:t>
            </a:r>
            <a:r>
              <a:rPr lang="ru-RU" b="1" dirty="0"/>
              <a:t>я</a:t>
            </a:r>
            <a:r>
              <a:rPr lang="ru-RU" dirty="0"/>
              <a:t> и	</a:t>
            </a:r>
            <a:r>
              <a:rPr lang="ru-RU" u="sng" dirty="0"/>
              <a:t>	</a:t>
            </a:r>
            <a:r>
              <a:rPr lang="ru-RU" dirty="0"/>
              <a:t>папа и</a:t>
            </a:r>
            <a:r>
              <a:rPr lang="ru-RU" u="sng" dirty="0"/>
              <a:t> 		</a:t>
            </a:r>
            <a:r>
              <a:rPr lang="ru-RU" dirty="0"/>
              <a:t>мама.</a:t>
            </a:r>
          </a:p>
          <a:p>
            <a:r>
              <a:rPr lang="ru-RU" dirty="0"/>
              <a:t>Это </a:t>
            </a:r>
            <a:r>
              <a:rPr lang="ru-RU" b="1" dirty="0"/>
              <a:t>ты</a:t>
            </a:r>
            <a:r>
              <a:rPr lang="ru-RU" dirty="0"/>
              <a:t> и</a:t>
            </a:r>
            <a:r>
              <a:rPr lang="ru-RU" u="sng" dirty="0"/>
              <a:t> 	</a:t>
            </a:r>
            <a:r>
              <a:rPr lang="ru-RU" dirty="0"/>
              <a:t>собака и</a:t>
            </a:r>
            <a:r>
              <a:rPr lang="ru-RU" u="sng" dirty="0"/>
              <a:t> 	</a:t>
            </a:r>
            <a:r>
              <a:rPr lang="ru-RU" dirty="0"/>
              <a:t>кролик.</a:t>
            </a:r>
          </a:p>
          <a:p>
            <a:r>
              <a:rPr lang="ru-RU" dirty="0"/>
              <a:t>Это </a:t>
            </a:r>
            <a:r>
              <a:rPr lang="ru-RU" b="1" dirty="0"/>
              <a:t>мы</a:t>
            </a:r>
            <a:r>
              <a:rPr lang="ru-RU" dirty="0"/>
              <a:t> и</a:t>
            </a:r>
            <a:r>
              <a:rPr lang="ru-RU" u="sng" dirty="0"/>
              <a:t>	</a:t>
            </a:r>
            <a:r>
              <a:rPr lang="ru-RU" dirty="0"/>
              <a:t>дядя и</a:t>
            </a:r>
            <a:r>
              <a:rPr lang="ru-RU" u="sng" dirty="0"/>
              <a:t>		</a:t>
            </a:r>
            <a:r>
              <a:rPr lang="ru-RU" dirty="0"/>
              <a:t>тётя.</a:t>
            </a:r>
          </a:p>
          <a:p>
            <a:r>
              <a:rPr lang="ru-RU" dirty="0"/>
              <a:t>Это </a:t>
            </a:r>
            <a:r>
              <a:rPr lang="ru-RU" b="1" dirty="0"/>
              <a:t>она</a:t>
            </a:r>
            <a:r>
              <a:rPr lang="ru-RU" dirty="0"/>
              <a:t> и</a:t>
            </a:r>
            <a:r>
              <a:rPr lang="ru-RU" u="sng" dirty="0"/>
              <a:t>	</a:t>
            </a:r>
            <a:r>
              <a:rPr lang="ru-RU" dirty="0"/>
              <a:t>брат и </a:t>
            </a:r>
            <a:r>
              <a:rPr lang="ru-RU" u="sng" dirty="0"/>
              <a:t>		</a:t>
            </a:r>
            <a:r>
              <a:rPr lang="ru-RU" dirty="0"/>
              <a:t>сестра.</a:t>
            </a:r>
          </a:p>
          <a:p>
            <a:r>
              <a:rPr lang="ru-RU" dirty="0"/>
              <a:t>Это </a:t>
            </a:r>
            <a:r>
              <a:rPr lang="ru-RU" b="1" dirty="0"/>
              <a:t>вы</a:t>
            </a:r>
            <a:r>
              <a:rPr lang="ru-RU" dirty="0"/>
              <a:t> и</a:t>
            </a:r>
            <a:r>
              <a:rPr lang="ru-RU" u="sng" dirty="0"/>
              <a:t>	</a:t>
            </a:r>
            <a:r>
              <a:rPr lang="ru-RU" dirty="0"/>
              <a:t>учитель.</a:t>
            </a:r>
            <a:endParaRPr lang="cs-CZ" dirty="0"/>
          </a:p>
          <a:p>
            <a:r>
              <a:rPr lang="ru-RU" dirty="0"/>
              <a:t>Это </a:t>
            </a:r>
            <a:r>
              <a:rPr lang="ru-RU" b="1" dirty="0"/>
              <a:t>он</a:t>
            </a:r>
            <a:r>
              <a:rPr lang="ru-RU" dirty="0"/>
              <a:t> и</a:t>
            </a:r>
            <a:r>
              <a:rPr lang="ru-RU" u="sng" dirty="0"/>
              <a:t>	</a:t>
            </a:r>
            <a:r>
              <a:rPr lang="ru-RU" dirty="0"/>
              <a:t>бабушка и</a:t>
            </a:r>
            <a:r>
              <a:rPr lang="ru-RU" u="sng" dirty="0"/>
              <a:t> 	</a:t>
            </a:r>
            <a:r>
              <a:rPr lang="ru-RU" dirty="0"/>
              <a:t>дедушка.</a:t>
            </a:r>
          </a:p>
          <a:p>
            <a:r>
              <a:rPr lang="ru-RU" b="1" dirty="0"/>
              <a:t>Игорь</a:t>
            </a:r>
            <a:r>
              <a:rPr lang="ru-RU" dirty="0"/>
              <a:t>, это</a:t>
            </a:r>
            <a:r>
              <a:rPr lang="ru-RU" u="sng" dirty="0"/>
              <a:t>	  </a:t>
            </a:r>
            <a:r>
              <a:rPr lang="ru-RU" dirty="0"/>
              <a:t>книга?</a:t>
            </a:r>
          </a:p>
          <a:p>
            <a:r>
              <a:rPr lang="ru-RU" b="1" dirty="0"/>
              <a:t>Дима, Катя</a:t>
            </a:r>
            <a:r>
              <a:rPr lang="ru-RU" dirty="0"/>
              <a:t> – это</a:t>
            </a:r>
            <a:r>
              <a:rPr lang="ru-RU" u="sng" dirty="0"/>
              <a:t>	</a:t>
            </a:r>
            <a:r>
              <a:rPr lang="ru-RU" dirty="0"/>
              <a:t>дом и</a:t>
            </a:r>
            <a:r>
              <a:rPr lang="ru-RU" u="sng" dirty="0"/>
              <a:t>           </a:t>
            </a:r>
            <a:r>
              <a:rPr lang="ru-RU" dirty="0"/>
              <a:t>машина?</a:t>
            </a:r>
          </a:p>
          <a:p>
            <a:endParaRPr lang="ru-RU" dirty="0"/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98A3C0-F2FA-4083-8F8E-77B794091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921" y="2286000"/>
            <a:ext cx="5364125" cy="4023360"/>
          </a:xfrm>
        </p:spPr>
        <p:txBody>
          <a:bodyPr>
            <a:normAutofit/>
          </a:bodyPr>
          <a:lstStyle/>
          <a:p>
            <a:r>
              <a:rPr lang="ru-RU" dirty="0"/>
              <a:t>Это я и </a:t>
            </a:r>
            <a:r>
              <a:rPr lang="ru-RU" b="1" dirty="0"/>
              <a:t>мой</a:t>
            </a:r>
            <a:r>
              <a:rPr lang="ru-RU" dirty="0"/>
              <a:t> папа и </a:t>
            </a:r>
            <a:r>
              <a:rPr lang="ru-RU" b="1" dirty="0"/>
              <a:t>моя</a:t>
            </a:r>
            <a:r>
              <a:rPr lang="ru-RU" dirty="0"/>
              <a:t> мама.</a:t>
            </a:r>
          </a:p>
          <a:p>
            <a:r>
              <a:rPr lang="ru-RU" dirty="0"/>
              <a:t>Это ты и </a:t>
            </a:r>
            <a:r>
              <a:rPr lang="ru-RU" b="1" dirty="0"/>
              <a:t>твоя</a:t>
            </a:r>
            <a:r>
              <a:rPr lang="ru-RU" dirty="0"/>
              <a:t> собака и </a:t>
            </a:r>
            <a:r>
              <a:rPr lang="ru-RU" b="1" dirty="0"/>
              <a:t>твой </a:t>
            </a:r>
            <a:r>
              <a:rPr lang="ru-RU" dirty="0"/>
              <a:t>кролик.</a:t>
            </a:r>
          </a:p>
          <a:p>
            <a:r>
              <a:rPr lang="ru-RU" dirty="0"/>
              <a:t>Это мы и </a:t>
            </a:r>
            <a:r>
              <a:rPr lang="ru-RU" b="1" dirty="0"/>
              <a:t>наш</a:t>
            </a:r>
            <a:r>
              <a:rPr lang="ru-RU" dirty="0"/>
              <a:t> дядя и </a:t>
            </a:r>
            <a:r>
              <a:rPr lang="ru-RU" b="1" dirty="0"/>
              <a:t>наша</a:t>
            </a:r>
            <a:r>
              <a:rPr lang="ru-RU" dirty="0"/>
              <a:t> тётя.</a:t>
            </a:r>
          </a:p>
          <a:p>
            <a:r>
              <a:rPr lang="ru-RU" dirty="0"/>
              <a:t>Это она и </a:t>
            </a:r>
            <a:r>
              <a:rPr lang="ru-RU" b="1" dirty="0"/>
              <a:t>её</a:t>
            </a:r>
            <a:r>
              <a:rPr lang="ru-RU" dirty="0"/>
              <a:t> брат и </a:t>
            </a:r>
            <a:r>
              <a:rPr lang="ru-RU" b="1" dirty="0"/>
              <a:t>её</a:t>
            </a:r>
            <a:r>
              <a:rPr lang="ru-RU" dirty="0"/>
              <a:t> сестра.</a:t>
            </a:r>
          </a:p>
          <a:p>
            <a:r>
              <a:rPr lang="ru-RU" dirty="0"/>
              <a:t>Это вы и </a:t>
            </a:r>
            <a:r>
              <a:rPr lang="ru-RU" b="1" dirty="0"/>
              <a:t>ваш</a:t>
            </a:r>
            <a:r>
              <a:rPr lang="ru-RU" dirty="0"/>
              <a:t> учитель.</a:t>
            </a:r>
          </a:p>
          <a:p>
            <a:r>
              <a:rPr lang="ru-RU" dirty="0"/>
              <a:t>Это он и </a:t>
            </a:r>
            <a:r>
              <a:rPr lang="ru-RU" b="1" dirty="0"/>
              <a:t>его </a:t>
            </a:r>
            <a:r>
              <a:rPr lang="ru-RU" dirty="0"/>
              <a:t>бабушка и </a:t>
            </a:r>
            <a:r>
              <a:rPr lang="ru-RU" b="1" dirty="0"/>
              <a:t>его</a:t>
            </a:r>
            <a:r>
              <a:rPr lang="ru-RU" dirty="0"/>
              <a:t> дедушка.</a:t>
            </a:r>
          </a:p>
          <a:p>
            <a:r>
              <a:rPr lang="ru-RU" dirty="0"/>
              <a:t>Игорь, это </a:t>
            </a:r>
            <a:r>
              <a:rPr lang="ru-RU" b="1" dirty="0"/>
              <a:t>твоя</a:t>
            </a:r>
            <a:r>
              <a:rPr lang="ru-RU" dirty="0"/>
              <a:t> книга?</a:t>
            </a:r>
          </a:p>
          <a:p>
            <a:r>
              <a:rPr lang="ru-RU" dirty="0"/>
              <a:t>Дима, Катя – это </a:t>
            </a:r>
            <a:r>
              <a:rPr lang="ru-RU" b="1" dirty="0"/>
              <a:t>ваш</a:t>
            </a:r>
            <a:r>
              <a:rPr lang="ru-RU" dirty="0"/>
              <a:t> дом и </a:t>
            </a:r>
            <a:r>
              <a:rPr lang="ru-RU" b="1" dirty="0"/>
              <a:t>ваша</a:t>
            </a:r>
            <a:r>
              <a:rPr lang="ru-RU" dirty="0"/>
              <a:t> машина?</a:t>
            </a:r>
          </a:p>
        </p:txBody>
      </p:sp>
    </p:spTree>
    <p:extLst>
      <p:ext uri="{BB962C8B-B14F-4D97-AF65-F5344CB8AC3E}">
        <p14:creationId xmlns:p14="http://schemas.microsoft.com/office/powerpoint/2010/main" val="41015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626</Words>
  <Application>Microsoft Macintosh PowerPoint</Application>
  <PresentationFormat>Širokoúhlá obrazovka</PresentationFormat>
  <Paragraphs>256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Tw Cen MT Condensed</vt:lpstr>
      <vt:lpstr>Wingdings 3</vt:lpstr>
      <vt:lpstr>Integrál</vt:lpstr>
      <vt:lpstr>УРОК 9  Повторение – мать учения 2</vt:lpstr>
      <vt:lpstr>Пойти</vt:lpstr>
      <vt:lpstr>Поехать</vt:lpstr>
      <vt:lpstr>Какой? Какая? Какое? Какие?</vt:lpstr>
      <vt:lpstr>Какой? Какая? Какое? Какие?</vt:lpstr>
      <vt:lpstr>Какой? Какая? Какое? Какие?</vt:lpstr>
      <vt:lpstr>Какой? Какая? Какое? Какие?</vt:lpstr>
      <vt:lpstr>Повторение</vt:lpstr>
      <vt:lpstr>Doplňte správná Přivlastňovací zájmena</vt:lpstr>
      <vt:lpstr>Doplňte správné tvary sloves</vt:lpstr>
      <vt:lpstr>Doplňte osobní zájmena ve 3. a 4. pádě</vt:lpstr>
      <vt:lpstr>Doplňte minulý čas sloves</vt:lpstr>
      <vt:lpstr>Doplňte do vět chybějící slova</vt:lpstr>
      <vt:lpstr>Sloveso купить</vt:lpstr>
      <vt:lpstr>Sloveso Пить</vt:lpstr>
      <vt:lpstr>Sloveso есть</vt:lpstr>
      <vt:lpstr>POČÍTANÝ pŘEDMĚT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9  Повторение – мать учения 2</dc:title>
  <dc:creator>Ludmila Rakovská</dc:creator>
  <cp:lastModifiedBy>Ludmila Rakovská</cp:lastModifiedBy>
  <cp:revision>2</cp:revision>
  <dcterms:created xsi:type="dcterms:W3CDTF">2021-12-02T19:33:54Z</dcterms:created>
  <dcterms:modified xsi:type="dcterms:W3CDTF">2021-12-02T19:40:36Z</dcterms:modified>
</cp:coreProperties>
</file>