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13"/>
    <p:restoredTop sz="94686"/>
  </p:normalViewPr>
  <p:slideViewPr>
    <p:cSldViewPr snapToGrid="0" snapToObjects="1">
      <p:cViewPr varScale="1">
        <p:scale>
          <a:sx n="101" d="100"/>
          <a:sy n="101" d="100"/>
        </p:scale>
        <p:origin x="9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CA1A24-B544-8D46-B49A-EDC3C55BC4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3B4DA06-A47E-1E43-9D71-CA9652CD9E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02D00E-E98B-5C49-9C9D-BB51CEEC0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E49EF-F5F3-4043-9528-05A169100458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97F293-37CB-B244-8D57-EDAD126B5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86D348-EC5D-1947-B044-DE13F0925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43AF-9AFC-2D46-9C85-E0B496991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802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0C17F7-EF8F-5A49-911E-348902795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8219C48-81A4-7546-93E6-82CB269515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765C16-B707-D540-8B66-A72DBA1C0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E49EF-F5F3-4043-9528-05A169100458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E45750-ABAE-7A45-B1CC-CF20605F4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F19EF6-9FC7-904F-9A77-47E29366B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43AF-9AFC-2D46-9C85-E0B496991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286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CE847D5-C608-6E4E-A1D6-B6AE9C707E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BBAA019-0E4E-A04E-A518-0EBDD83F31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4FDF2E-1091-DA45-91A6-C909D8DB3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E49EF-F5F3-4043-9528-05A169100458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79FAA9-485A-5443-AFBC-CC59395AB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6B035A-8D78-3341-9AEF-6B7FE3E1A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43AF-9AFC-2D46-9C85-E0B496991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949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74CA31-865B-6444-B2E2-8F9FE21F9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2818B8-A80C-A049-8BAC-CD52EEE48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8E9A4C-BCD4-6E49-84E3-FF41FB3CF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E49EF-F5F3-4043-9528-05A169100458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9CD9A0-F077-B549-9F51-DF6C8872D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6814BE-F3AA-A44A-AC06-27D2DD558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43AF-9AFC-2D46-9C85-E0B496991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996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9FB45-7518-B848-AEE6-54AF2F85F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CD3830D-1DD6-7442-B9A6-0313D3F04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DBE656-024A-3747-A20B-FF7F3E87A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E49EF-F5F3-4043-9528-05A169100458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17B2F2-FA4F-4643-9047-51C5535D5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713418-4048-DD43-8016-68A39A356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43AF-9AFC-2D46-9C85-E0B496991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51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4C9B9D-617D-4D40-84A7-1058D8CD3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64AC94-ACB3-5247-9EA9-4E001E19E3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292FA3F-512D-3645-9E18-0A4E6E6853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E0F6074-67F0-F541-A226-3BA8CB9A7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E49EF-F5F3-4043-9528-05A169100458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863EA1-8D35-1F43-9011-970AEBA38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DC9BABD-517B-E848-ACB1-EB714DD5A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43AF-9AFC-2D46-9C85-E0B496991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679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F63176-531F-7D4E-8926-F9ED66F70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A7F6899-C21C-864E-901E-449CEF3517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734F89C-4AFF-C446-B9A5-1041F729FD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26A584F-EC3B-7947-80E9-418ADE9091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C05F61C-0EF5-4D46-998C-65A4C4F0F3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FD67FA4-79ED-D049-89B3-889280E14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E49EF-F5F3-4043-9528-05A169100458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5689FD4-848A-E647-B1E0-2486AF090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42CB50E-1273-9942-A074-273E6C7FF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43AF-9AFC-2D46-9C85-E0B496991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383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1F2EA9-C1B0-2A48-A0DE-615401DBC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3E06451-89AA-3C47-9438-BE6A131DD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E49EF-F5F3-4043-9528-05A169100458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FF85DFE-C56F-384F-9C1D-8B11A69D8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C3DCEF3-2D46-C644-81B8-21B7B8BD8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43AF-9AFC-2D46-9C85-E0B496991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149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5C2F4A9-6F4F-464C-B335-5FFAB89B3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E49EF-F5F3-4043-9528-05A169100458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FDFB527-8597-0B44-8FF7-BA5187C29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1E7825F-827D-034B-9D2F-D5E1021C5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43AF-9AFC-2D46-9C85-E0B496991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608BFB-A1C4-D545-BBDF-8E73AE492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409A8A-96E6-D046-A8A5-08AE6B099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EB2387D-3C65-1948-AA6B-CC18B38B0F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02C53E-516F-494D-894F-0E4C26335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E49EF-F5F3-4043-9528-05A169100458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F36AF96-E272-094D-A237-C670B90C7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8C1E0D3-4179-C14A-A186-00A21DBEB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43AF-9AFC-2D46-9C85-E0B496991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629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4169C4-7796-0949-9241-F1C74396D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FB214EF-D879-6A4F-BE41-D5C0DADFC0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FE167C0-C96A-4044-BD3B-2AEA6E5CB1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D5CAF72-B47C-0141-B64D-4DEAA9796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E49EF-F5F3-4043-9528-05A169100458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9EC6E0E-F87E-CF4A-8D0E-F5FD16271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46BBB5A-8310-514F-9811-DAD2DDBD8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43AF-9AFC-2D46-9C85-E0B496991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82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67C38B0-21E9-ED49-A78D-B4B4B47C7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694B080-4937-DD44-9C45-50BBADDE0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F7588A-A0BC-D643-9171-7510F26C75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E49EF-F5F3-4043-9528-05A169100458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5D5DB3-9DF5-344D-AF9E-1F2F412A77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FE71CE-19B1-444E-89AD-60772F1DD2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143AF-9AFC-2D46-9C85-E0B496991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950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youtube.com/watch?v=EHgtvetXPO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12CE49-9FF6-C447-9760-14D4B11F0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Понедельник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–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 день тяжёлый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ru-RU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УРОК 4</a:t>
            </a:r>
            <a:endParaRPr lang="cs-CZ" b="1" dirty="0">
              <a:solidFill>
                <a:schemeClr val="accent5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7DFF51-D63D-4B43-8D29-FC7854DC0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домашнее задание</a:t>
            </a:r>
            <a:endParaRPr lang="cs-CZ" sz="3200" dirty="0"/>
          </a:p>
          <a:p>
            <a:r>
              <a:rPr lang="ru-RU" sz="3200" dirty="0"/>
              <a:t>числительные 0 </a:t>
            </a:r>
            <a:r>
              <a:rPr lang="cs-CZ" sz="3200" dirty="0"/>
              <a:t>– 20 </a:t>
            </a:r>
          </a:p>
          <a:p>
            <a:r>
              <a:rPr lang="ru-RU" sz="3200" dirty="0"/>
              <a:t>дни недели</a:t>
            </a:r>
            <a:r>
              <a:rPr lang="cs-CZ" sz="3200" dirty="0"/>
              <a:t> </a:t>
            </a:r>
            <a:endParaRPr lang="ru-RU" sz="3200" dirty="0"/>
          </a:p>
          <a:p>
            <a:r>
              <a:rPr lang="ru-RU" sz="3200" dirty="0"/>
              <a:t>предметы в школе</a:t>
            </a:r>
          </a:p>
          <a:p>
            <a:r>
              <a:rPr lang="ru-RU" sz="3200" dirty="0"/>
              <a:t>я люблю</a:t>
            </a:r>
            <a:r>
              <a:rPr lang="cs-CZ" sz="3200" dirty="0"/>
              <a:t>/</a:t>
            </a:r>
            <a:r>
              <a:rPr lang="ru-RU" sz="3200" dirty="0"/>
              <a:t>мне нравится</a:t>
            </a:r>
          </a:p>
          <a:p>
            <a:r>
              <a:rPr lang="ru-RU" sz="3200" dirty="0"/>
              <a:t>писать</a:t>
            </a:r>
            <a:endParaRPr lang="cs-CZ" sz="32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146E548-8DF8-1347-B248-92A1991348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5090" y="709428"/>
            <a:ext cx="2741084" cy="224270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3C1342B-149A-3649-AD5D-46EFA6C618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2417" y="2110608"/>
            <a:ext cx="3170575" cy="1795259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D55F9EBE-16CD-FA40-B964-B9A716131D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95090" y="3905867"/>
            <a:ext cx="2597727" cy="2271096"/>
          </a:xfrm>
          <a:prstGeom prst="rect">
            <a:avLst/>
          </a:prstGeom>
        </p:spPr>
      </p:pic>
      <p:pic>
        <p:nvPicPr>
          <p:cNvPr id="7" name="Grafický objekt 6" descr="Tužka">
            <a:extLst>
              <a:ext uri="{FF2B5EF4-FFF2-40B4-BE49-F238E27FC236}">
                <a16:creationId xmlns:a16="http://schemas.microsoft.com/office/drawing/2014/main" id="{70DDAEC3-F9DC-E94D-BC16-4E01033DF7B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431472" y="4633663"/>
            <a:ext cx="665440" cy="665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021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53F57A-3EE7-3A4F-A5DE-5CAC80110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Номер телефона</a:t>
            </a:r>
            <a:endParaRPr lang="cs-CZ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1E6FBC-2CBB-1641-BCE6-BC57B7A39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ru-RU" sz="4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Какой твой номер телефона</a:t>
            </a:r>
            <a:r>
              <a:rPr lang="cs-CZ" sz="4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? </a:t>
            </a:r>
          </a:p>
          <a:p>
            <a:pPr algn="ctr"/>
            <a:r>
              <a:rPr lang="ru-RU" sz="4800" b="1" dirty="0">
                <a:solidFill>
                  <a:schemeClr val="bg1">
                    <a:lumMod val="50000"/>
                  </a:schemeClr>
                </a:solidFill>
              </a:rPr>
              <a:t>Мой номер …</a:t>
            </a:r>
            <a:endParaRPr lang="cs-CZ" sz="4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Grafický objekt 4" descr="Telefon">
            <a:extLst>
              <a:ext uri="{FF2B5EF4-FFF2-40B4-BE49-F238E27FC236}">
                <a16:creationId xmlns:a16="http://schemas.microsoft.com/office/drawing/2014/main" id="{7A9F7A8A-B4DB-F44A-A545-AD4EAA0975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42157" y="4804214"/>
            <a:ext cx="1507686" cy="1507686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5D8E0F80-226D-4642-A725-B978180F71B1}"/>
              </a:ext>
            </a:extLst>
          </p:cNvPr>
          <p:cNvSpPr txBox="1"/>
          <p:nvPr/>
        </p:nvSpPr>
        <p:spPr>
          <a:xfrm>
            <a:off x="11353802" y="6371022"/>
            <a:ext cx="768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Str. 41</a:t>
            </a:r>
          </a:p>
        </p:txBody>
      </p:sp>
    </p:spTree>
    <p:extLst>
      <p:ext uri="{BB962C8B-B14F-4D97-AF65-F5344CB8AC3E}">
        <p14:creationId xmlns:p14="http://schemas.microsoft.com/office/powerpoint/2010/main" val="2437382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DBBC50-3DAF-8E45-A681-15D37CE86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421983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Два плюс пять будет семь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.</a:t>
            </a:r>
            <a:b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cs-CZ" b="1" dirty="0">
                <a:latin typeface="+mn-lt"/>
              </a:rPr>
              <a:t>2 + 5 = 7</a:t>
            </a:r>
            <a:endParaRPr lang="cs-CZ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858D31-8E5B-BD43-BCA1-9A7E77719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1895" y="2204350"/>
            <a:ext cx="470361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b="1" dirty="0"/>
              <a:t>6 + 3 = </a:t>
            </a:r>
          </a:p>
          <a:p>
            <a:pPr marL="0" indent="0">
              <a:buNone/>
            </a:pPr>
            <a:r>
              <a:rPr lang="cs-CZ" sz="4000" b="1" dirty="0"/>
              <a:t>1 + 3 = </a:t>
            </a:r>
          </a:p>
          <a:p>
            <a:pPr marL="0" indent="0">
              <a:buNone/>
            </a:pPr>
            <a:r>
              <a:rPr lang="cs-CZ" sz="4000" b="1" dirty="0"/>
              <a:t>8 + 3 = </a:t>
            </a:r>
          </a:p>
          <a:p>
            <a:pPr marL="0" indent="0">
              <a:buNone/>
            </a:pPr>
            <a:r>
              <a:rPr lang="cs-CZ" sz="4000" b="1" dirty="0"/>
              <a:t>12 + 1 = </a:t>
            </a:r>
          </a:p>
          <a:p>
            <a:pPr marL="0" indent="0">
              <a:buNone/>
            </a:pPr>
            <a:r>
              <a:rPr lang="cs-CZ" sz="4000" b="1" dirty="0"/>
              <a:t>18 + 2 = </a:t>
            </a:r>
          </a:p>
          <a:p>
            <a:endParaRPr lang="cs-CZ" b="1" dirty="0"/>
          </a:p>
          <a:p>
            <a:endParaRPr lang="cs-CZ" b="1" dirty="0"/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7BF92E26-FABB-D946-8950-02A97824091B}"/>
              </a:ext>
            </a:extLst>
          </p:cNvPr>
          <p:cNvSpPr txBox="1">
            <a:spLocks/>
          </p:cNvSpPr>
          <p:nvPr/>
        </p:nvSpPr>
        <p:spPr>
          <a:xfrm>
            <a:off x="6934201" y="1859202"/>
            <a:ext cx="424542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200" b="1" dirty="0"/>
              <a:t> </a:t>
            </a:r>
            <a:r>
              <a:rPr lang="cs-CZ" sz="4000" b="1" dirty="0"/>
              <a:t>7 + 1 = </a:t>
            </a:r>
          </a:p>
          <a:p>
            <a:pPr marL="0" indent="0">
              <a:buNone/>
            </a:pPr>
            <a:r>
              <a:rPr lang="cs-CZ" sz="4000" b="1" dirty="0"/>
              <a:t>17 + 2 = </a:t>
            </a:r>
          </a:p>
          <a:p>
            <a:pPr marL="0" indent="0">
              <a:buNone/>
            </a:pPr>
            <a:r>
              <a:rPr lang="cs-CZ" sz="4000" b="1" dirty="0"/>
              <a:t>10 + 3 = </a:t>
            </a:r>
          </a:p>
          <a:p>
            <a:pPr marL="0" indent="0">
              <a:buNone/>
            </a:pPr>
            <a:r>
              <a:rPr lang="cs-CZ" sz="4000" b="1" dirty="0"/>
              <a:t>12 + 5 = </a:t>
            </a:r>
          </a:p>
          <a:p>
            <a:pPr marL="0" indent="0">
              <a:buNone/>
            </a:pPr>
            <a:r>
              <a:rPr lang="cs-CZ" sz="4000" b="1" dirty="0"/>
              <a:t>5 + 6 = </a:t>
            </a:r>
          </a:p>
          <a:p>
            <a:pPr marL="0" indent="0">
              <a:buNone/>
            </a:pPr>
            <a:r>
              <a:rPr lang="cs-CZ" sz="4000" b="1" dirty="0"/>
              <a:t>4 + 10 = </a:t>
            </a:r>
          </a:p>
          <a:p>
            <a:endParaRPr lang="cs-CZ" sz="3200" b="1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16E29D7-37C8-5C4F-95DD-A5E3F32618EC}"/>
              </a:ext>
            </a:extLst>
          </p:cNvPr>
          <p:cNvSpPr txBox="1"/>
          <p:nvPr/>
        </p:nvSpPr>
        <p:spPr>
          <a:xfrm>
            <a:off x="11353802" y="6371022"/>
            <a:ext cx="768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Str. 41</a:t>
            </a:r>
          </a:p>
        </p:txBody>
      </p:sp>
    </p:spTree>
    <p:extLst>
      <p:ext uri="{BB962C8B-B14F-4D97-AF65-F5344CB8AC3E}">
        <p14:creationId xmlns:p14="http://schemas.microsoft.com/office/powerpoint/2010/main" val="409226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19DC67-9A59-3944-A19A-D1C43B52E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Десять минус два будет восемь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.</a:t>
            </a:r>
            <a:b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cs-CZ" b="1" dirty="0">
                <a:latin typeface="+mn-lt"/>
              </a:rPr>
              <a:t>10 – 2 = 8</a:t>
            </a:r>
            <a:endParaRPr lang="cs-CZ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9A8CF22A-70ED-3542-8BDC-236DC4DBDB0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862447" y="1928191"/>
            <a:ext cx="3844636" cy="4212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/>
              <a:t>2 – 1 = </a:t>
            </a:r>
          </a:p>
          <a:p>
            <a:pPr marL="0" indent="0">
              <a:buNone/>
            </a:pPr>
            <a:r>
              <a:rPr lang="cs-CZ" sz="4000" b="1" dirty="0"/>
              <a:t>11 – 1 = </a:t>
            </a:r>
          </a:p>
          <a:p>
            <a:pPr marL="0" indent="0">
              <a:buNone/>
            </a:pPr>
            <a:r>
              <a:rPr lang="cs-CZ" sz="4000" b="1" dirty="0"/>
              <a:t>14 – 5 = </a:t>
            </a:r>
          </a:p>
          <a:p>
            <a:pPr marL="0" indent="0">
              <a:buNone/>
            </a:pPr>
            <a:r>
              <a:rPr lang="cs-CZ" sz="4000" b="1" dirty="0"/>
              <a:t>4 - 4 = </a:t>
            </a:r>
          </a:p>
          <a:p>
            <a:pPr marL="0" indent="0">
              <a:buNone/>
            </a:pPr>
            <a:r>
              <a:rPr lang="cs-CZ" sz="4000" b="1" dirty="0"/>
              <a:t>15 – 10 = </a:t>
            </a:r>
          </a:p>
          <a:p>
            <a:endParaRPr lang="cs-CZ" sz="3600" b="1" dirty="0"/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0C288CDC-992A-1242-9AE7-036DD53A2041}"/>
              </a:ext>
            </a:extLst>
          </p:cNvPr>
          <p:cNvSpPr txBox="1">
            <a:spLocks/>
          </p:cNvSpPr>
          <p:nvPr/>
        </p:nvSpPr>
        <p:spPr>
          <a:xfrm>
            <a:off x="7142018" y="1759961"/>
            <a:ext cx="3955473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/>
              <a:t>3 - 2 = </a:t>
            </a:r>
          </a:p>
          <a:p>
            <a:pPr marL="0" indent="0">
              <a:buNone/>
            </a:pPr>
            <a:r>
              <a:rPr lang="cs-CZ" sz="4000" b="1" dirty="0"/>
              <a:t>7 – 3 =  </a:t>
            </a:r>
          </a:p>
          <a:p>
            <a:pPr marL="0" indent="0">
              <a:buNone/>
            </a:pPr>
            <a:r>
              <a:rPr lang="cs-CZ" sz="4000" b="1" dirty="0"/>
              <a:t>16 – 2 = </a:t>
            </a:r>
          </a:p>
          <a:p>
            <a:pPr marL="0" indent="0">
              <a:buNone/>
            </a:pPr>
            <a:r>
              <a:rPr lang="cs-CZ" sz="4000" b="1" dirty="0"/>
              <a:t>20 – 15 = </a:t>
            </a:r>
          </a:p>
          <a:p>
            <a:pPr marL="0" indent="0">
              <a:buNone/>
            </a:pPr>
            <a:r>
              <a:rPr lang="cs-CZ" sz="4000" b="1" dirty="0"/>
              <a:t>19 – 7 = </a:t>
            </a:r>
          </a:p>
          <a:p>
            <a:pPr marL="0" indent="0">
              <a:buNone/>
            </a:pPr>
            <a:r>
              <a:rPr lang="cs-CZ" sz="4000" b="1" dirty="0"/>
              <a:t>17 – 1 = </a:t>
            </a:r>
          </a:p>
          <a:p>
            <a:endParaRPr lang="cs-CZ" sz="4000" b="1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5134A59-9F2D-A34C-8159-CD73B00A89BB}"/>
              </a:ext>
            </a:extLst>
          </p:cNvPr>
          <p:cNvSpPr txBox="1"/>
          <p:nvPr/>
        </p:nvSpPr>
        <p:spPr>
          <a:xfrm>
            <a:off x="11353802" y="6371022"/>
            <a:ext cx="768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Str. 41</a:t>
            </a:r>
          </a:p>
        </p:txBody>
      </p:sp>
    </p:spTree>
    <p:extLst>
      <p:ext uri="{BB962C8B-B14F-4D97-AF65-F5344CB8AC3E}">
        <p14:creationId xmlns:p14="http://schemas.microsoft.com/office/powerpoint/2010/main" val="3143778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1F32EBA-ED97-466E-8CFA-838258415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3FA42EB-4985-E24D-8E3C-47CD6A3AE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851517"/>
            <a:ext cx="5130795" cy="146177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Дни недели</a:t>
            </a:r>
            <a:endParaRPr lang="cs-CZ" sz="4000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894685-9FBC-4748-B917-7F047DF36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199" y="2470248"/>
            <a:ext cx="5455055" cy="35362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000" dirty="0">
                <a:hlinkClick r:id="rId2"/>
              </a:rPr>
              <a:t>https://www.youtube.com/watch?v=EHgtvetXPOU</a:t>
            </a:r>
            <a:r>
              <a:rPr lang="cs-CZ" sz="2000" dirty="0"/>
              <a:t> (5:20)</a:t>
            </a:r>
          </a:p>
          <a:p>
            <a:endParaRPr lang="cs-CZ" sz="2000" dirty="0"/>
          </a:p>
          <a:p>
            <a:pPr algn="ctr"/>
            <a:r>
              <a:rPr lang="ru-RU" sz="3000" dirty="0"/>
              <a:t>Какой сегодня день</a:t>
            </a:r>
            <a:r>
              <a:rPr lang="cs-CZ" sz="3000" dirty="0"/>
              <a:t>?</a:t>
            </a:r>
          </a:p>
          <a:p>
            <a:pPr algn="ctr"/>
            <a:r>
              <a:rPr lang="ru-RU" sz="3000" dirty="0"/>
              <a:t>Какой день был вчера</a:t>
            </a:r>
            <a:r>
              <a:rPr lang="cs-CZ" sz="3000" dirty="0"/>
              <a:t>?</a:t>
            </a:r>
            <a:endParaRPr lang="ru-RU" sz="3000" dirty="0"/>
          </a:p>
          <a:p>
            <a:pPr algn="ctr"/>
            <a:r>
              <a:rPr lang="ru-RU" sz="3000" dirty="0"/>
              <a:t>Какой день был позавчера</a:t>
            </a:r>
            <a:r>
              <a:rPr lang="cs-CZ" sz="3000" dirty="0"/>
              <a:t>?</a:t>
            </a:r>
          </a:p>
          <a:p>
            <a:pPr algn="ctr"/>
            <a:r>
              <a:rPr lang="ru-RU" sz="3000" dirty="0"/>
              <a:t>Какой день будет завтра</a:t>
            </a:r>
            <a:r>
              <a:rPr lang="cs-CZ" sz="3000" dirty="0"/>
              <a:t>?</a:t>
            </a:r>
          </a:p>
          <a:p>
            <a:pPr algn="ctr"/>
            <a:r>
              <a:rPr lang="ru-RU" sz="3000" dirty="0"/>
              <a:t>Какой день будет послезавтра</a:t>
            </a:r>
            <a:r>
              <a:rPr lang="cs-CZ" sz="3000" dirty="0"/>
              <a:t>?</a:t>
            </a:r>
          </a:p>
          <a:p>
            <a:endParaRPr lang="cs-CZ" sz="200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2A38935-BB53-4DF7-A56E-48DD25B68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1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4 h 5154967"/>
              <a:gd name="connsiteX37" fmla="*/ 1625714 w 6184806"/>
              <a:gd name="connsiteY37" fmla="*/ 109244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1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1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4"/>
                  <a:pt x="2445216" y="109244"/>
                </a:cubicBezTo>
                <a:cubicBezTo>
                  <a:pt x="1625714" y="109244"/>
                  <a:pt x="1625714" y="109244"/>
                  <a:pt x="1625714" y="109244"/>
                </a:cubicBezTo>
                <a:cubicBezTo>
                  <a:pt x="1572615" y="109244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8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1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Grafický objekt 4" descr="Denní kalendář">
            <a:extLst>
              <a:ext uri="{FF2B5EF4-FFF2-40B4-BE49-F238E27FC236}">
                <a16:creationId xmlns:a16="http://schemas.microsoft.com/office/drawing/2014/main" id="{52F6242C-096F-8343-8955-02939E3F7E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35330" y="2105470"/>
            <a:ext cx="3217333" cy="3217333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4CD75B50-DA58-3148-9D70-E245EAB9C64D}"/>
              </a:ext>
            </a:extLst>
          </p:cNvPr>
          <p:cNvSpPr txBox="1"/>
          <p:nvPr/>
        </p:nvSpPr>
        <p:spPr>
          <a:xfrm>
            <a:off x="11353802" y="6371022"/>
            <a:ext cx="768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Str. 41</a:t>
            </a:r>
          </a:p>
        </p:txBody>
      </p:sp>
    </p:spTree>
    <p:extLst>
      <p:ext uri="{BB962C8B-B14F-4D97-AF65-F5344CB8AC3E}">
        <p14:creationId xmlns:p14="http://schemas.microsoft.com/office/powerpoint/2010/main" val="3518851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5050C5-54C8-EF4E-8EE9-2618589F5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Я люблю Х мне нравится</a:t>
            </a:r>
            <a:endParaRPr lang="cs-CZ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86AE63-6FB9-014B-B1AC-A17400F54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/>
            <a:endParaRPr lang="ru-RU" sz="3600" b="1" dirty="0"/>
          </a:p>
          <a:p>
            <a:pPr algn="ctr"/>
            <a:endParaRPr lang="ru-RU" sz="3600" b="1" dirty="0"/>
          </a:p>
          <a:p>
            <a:pPr algn="ctr"/>
            <a:r>
              <a:rPr lang="ru-RU" sz="3600" b="1" dirty="0"/>
              <a:t>Я люблю </a:t>
            </a:r>
            <a:r>
              <a:rPr lang="cs-CZ" sz="3600" b="1" dirty="0"/>
              <a:t>/</a:t>
            </a:r>
            <a:r>
              <a:rPr lang="ru-RU" sz="3600" b="1" dirty="0"/>
              <a:t> не люблю…</a:t>
            </a:r>
          </a:p>
          <a:p>
            <a:pPr algn="ctr"/>
            <a:r>
              <a:rPr lang="ru-RU" sz="3600" b="1" dirty="0"/>
              <a:t>Мне нравится </a:t>
            </a:r>
            <a:r>
              <a:rPr lang="cs-CZ" sz="3600" b="1" dirty="0"/>
              <a:t>/</a:t>
            </a:r>
            <a:r>
              <a:rPr lang="ru-RU" sz="3600" b="1" dirty="0"/>
              <a:t> мне не нравится … </a:t>
            </a:r>
            <a:endParaRPr lang="cs-CZ" sz="3600" b="1" dirty="0"/>
          </a:p>
        </p:txBody>
      </p:sp>
      <p:pic>
        <p:nvPicPr>
          <p:cNvPr id="5" name="Grafický objekt 4" descr="Symbol zvednutého palce">
            <a:extLst>
              <a:ext uri="{FF2B5EF4-FFF2-40B4-BE49-F238E27FC236}">
                <a16:creationId xmlns:a16="http://schemas.microsoft.com/office/drawing/2014/main" id="{DCAF44EC-3B5D-944E-8B94-86198C7E79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3185391"/>
            <a:ext cx="914400" cy="914400"/>
          </a:xfrm>
          <a:prstGeom prst="rect">
            <a:avLst/>
          </a:prstGeom>
        </p:spPr>
      </p:pic>
      <p:pic>
        <p:nvPicPr>
          <p:cNvPr id="6" name="Grafický objekt 5" descr="Symbol zvednutého palce">
            <a:extLst>
              <a:ext uri="{FF2B5EF4-FFF2-40B4-BE49-F238E27FC236}">
                <a16:creationId xmlns:a16="http://schemas.microsoft.com/office/drawing/2014/main" id="{C55CB07D-EB9A-2443-B2B5-E6DB1101D4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579103" y="3186546"/>
            <a:ext cx="914400" cy="914400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5540E849-024A-F948-BE10-209747E151FC}"/>
              </a:ext>
            </a:extLst>
          </p:cNvPr>
          <p:cNvSpPr txBox="1"/>
          <p:nvPr/>
        </p:nvSpPr>
        <p:spPr>
          <a:xfrm>
            <a:off x="11305309" y="6400800"/>
            <a:ext cx="768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Str. 44</a:t>
            </a:r>
          </a:p>
        </p:txBody>
      </p:sp>
    </p:spTree>
    <p:extLst>
      <p:ext uri="{BB962C8B-B14F-4D97-AF65-F5344CB8AC3E}">
        <p14:creationId xmlns:p14="http://schemas.microsoft.com/office/powerpoint/2010/main" val="4213004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6D393B-0ED2-804A-A015-4AC527BF3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Спрашивайте друг друга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!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4C859BE-F061-304D-B90F-94952C41AC05}"/>
              </a:ext>
            </a:extLst>
          </p:cNvPr>
          <p:cNvSpPr txBox="1"/>
          <p:nvPr/>
        </p:nvSpPr>
        <p:spPr>
          <a:xfrm>
            <a:off x="11423007" y="6488668"/>
            <a:ext cx="768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Str. 44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381D6A-43B4-2445-872E-97FC54167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2636863"/>
          </a:xfrm>
        </p:spPr>
        <p:txBody>
          <a:bodyPr/>
          <a:lstStyle/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Ты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любишь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математику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? 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Да, очень.</a:t>
            </a:r>
          </a:p>
          <a:p>
            <a:r>
              <a:rPr lang="ru-RU" dirty="0"/>
              <a:t>А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биологию</a:t>
            </a:r>
            <a:r>
              <a:rPr lang="cs-CZ" dirty="0"/>
              <a:t>?</a:t>
            </a:r>
            <a:endParaRPr lang="ru-RU" dirty="0"/>
          </a:p>
          <a:p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Нет, не </a:t>
            </a:r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люблю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Биология мне не </a:t>
            </a:r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нравится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EBBEA2B2-D611-E543-B59E-88175B442A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7700" y="3721100"/>
            <a:ext cx="6896100" cy="313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722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1F32EBA-ED97-466E-8CFA-838258415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67666AC-7728-AF4F-ADDC-C464CD2E4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851517"/>
            <a:ext cx="6682510" cy="1461778"/>
          </a:xfrm>
        </p:spPr>
        <p:txBody>
          <a:bodyPr>
            <a:normAutofit/>
          </a:bodyPr>
          <a:lstStyle/>
          <a:p>
            <a:r>
              <a:rPr lang="ru-RU" sz="4000" b="1" dirty="0">
                <a:latin typeface="+mn-lt"/>
              </a:rPr>
              <a:t>ПИС</a:t>
            </a:r>
            <a:r>
              <a:rPr lang="ru-RU" sz="4000" b="1" dirty="0">
                <a:solidFill>
                  <a:srgbClr val="C00000"/>
                </a:solidFill>
                <a:latin typeface="+mn-lt"/>
              </a:rPr>
              <a:t>А</a:t>
            </a:r>
            <a:r>
              <a:rPr lang="ru-RU" sz="4000" b="1" dirty="0">
                <a:latin typeface="+mn-lt"/>
              </a:rPr>
              <a:t>ТЬ </a:t>
            </a:r>
            <a:r>
              <a:rPr lang="cs-CZ" sz="4000" b="1" dirty="0">
                <a:latin typeface="+mn-lt"/>
              </a:rPr>
              <a:t>(</a:t>
            </a:r>
            <a:r>
              <a:rPr lang="ru-RU" sz="4000" b="1" dirty="0">
                <a:latin typeface="+mn-lt"/>
              </a:rPr>
              <a:t>записать, написать</a:t>
            </a:r>
            <a:r>
              <a:rPr lang="cs-CZ" sz="4000" b="1" dirty="0">
                <a:latin typeface="+mn-lt"/>
              </a:rPr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61CBD8-84BD-304F-A4AA-25150B8BB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199" y="2313295"/>
            <a:ext cx="4895273" cy="3693189"/>
          </a:xfrm>
        </p:spPr>
        <p:txBody>
          <a:bodyPr>
            <a:normAutofit fontScale="92500" lnSpcReduction="10000"/>
          </a:bodyPr>
          <a:lstStyle/>
          <a:p>
            <a:r>
              <a:rPr lang="ru-RU" sz="3200" b="1" dirty="0"/>
              <a:t>Я пиш</a:t>
            </a:r>
            <a:r>
              <a:rPr lang="ru-RU" sz="3200" b="1" dirty="0">
                <a:solidFill>
                  <a:srgbClr val="C00000"/>
                </a:solidFill>
              </a:rPr>
              <a:t>у</a:t>
            </a:r>
          </a:p>
          <a:p>
            <a:r>
              <a:rPr lang="ru-RU" sz="3200" b="1" dirty="0"/>
              <a:t>Ты п</a:t>
            </a:r>
            <a:r>
              <a:rPr lang="ru-RU" sz="3200" b="1" dirty="0">
                <a:solidFill>
                  <a:srgbClr val="C00000"/>
                </a:solidFill>
              </a:rPr>
              <a:t>и</a:t>
            </a:r>
            <a:r>
              <a:rPr lang="ru-RU" sz="3200" b="1" dirty="0"/>
              <a:t>шешь</a:t>
            </a:r>
          </a:p>
          <a:p>
            <a:r>
              <a:rPr lang="ru-RU" sz="3200" b="1" dirty="0"/>
              <a:t>Он</a:t>
            </a:r>
            <a:r>
              <a:rPr lang="cs-CZ" sz="3200" b="1" dirty="0"/>
              <a:t>/</a:t>
            </a:r>
            <a:r>
              <a:rPr lang="ru-RU" sz="3200" b="1" dirty="0"/>
              <a:t>она п</a:t>
            </a:r>
            <a:r>
              <a:rPr lang="ru-RU" sz="3200" b="1" dirty="0">
                <a:solidFill>
                  <a:srgbClr val="C00000"/>
                </a:solidFill>
              </a:rPr>
              <a:t>и</a:t>
            </a:r>
            <a:r>
              <a:rPr lang="ru-RU" sz="3200" b="1" dirty="0"/>
              <a:t>шет</a:t>
            </a:r>
          </a:p>
          <a:p>
            <a:endParaRPr lang="ru-RU" sz="3200" b="1" dirty="0"/>
          </a:p>
          <a:p>
            <a:r>
              <a:rPr lang="ru-RU" sz="3200" b="1" dirty="0"/>
              <a:t>Мы п</a:t>
            </a:r>
            <a:r>
              <a:rPr lang="ru-RU" sz="3200" b="1" dirty="0">
                <a:solidFill>
                  <a:srgbClr val="C00000"/>
                </a:solidFill>
              </a:rPr>
              <a:t>и</a:t>
            </a:r>
            <a:r>
              <a:rPr lang="ru-RU" sz="3200" b="1" dirty="0"/>
              <a:t>шем</a:t>
            </a:r>
          </a:p>
          <a:p>
            <a:r>
              <a:rPr lang="ru-RU" sz="3200" b="1" dirty="0"/>
              <a:t>Вы п</a:t>
            </a:r>
            <a:r>
              <a:rPr lang="ru-RU" sz="3200" b="1" dirty="0">
                <a:solidFill>
                  <a:srgbClr val="C00000"/>
                </a:solidFill>
              </a:rPr>
              <a:t>и</a:t>
            </a:r>
            <a:r>
              <a:rPr lang="ru-RU" sz="3200" b="1" dirty="0"/>
              <a:t>шете</a:t>
            </a:r>
          </a:p>
          <a:p>
            <a:r>
              <a:rPr lang="ru-RU" sz="3200" b="1" dirty="0"/>
              <a:t>Они п</a:t>
            </a:r>
            <a:r>
              <a:rPr lang="ru-RU" sz="3200" b="1" dirty="0">
                <a:solidFill>
                  <a:srgbClr val="C00000"/>
                </a:solidFill>
              </a:rPr>
              <a:t>и</a:t>
            </a:r>
            <a:r>
              <a:rPr lang="ru-RU" sz="3200" b="1" dirty="0"/>
              <a:t>шут</a:t>
            </a:r>
            <a:endParaRPr lang="cs-CZ" sz="3200" b="1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2A38935-BB53-4DF7-A56E-48DD25B68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1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4 h 5154967"/>
              <a:gd name="connsiteX37" fmla="*/ 1625714 w 6184806"/>
              <a:gd name="connsiteY37" fmla="*/ 109244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1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1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4"/>
                  <a:pt x="2445216" y="109244"/>
                </a:cubicBezTo>
                <a:cubicBezTo>
                  <a:pt x="1625714" y="109244"/>
                  <a:pt x="1625714" y="109244"/>
                  <a:pt x="1625714" y="109244"/>
                </a:cubicBezTo>
                <a:cubicBezTo>
                  <a:pt x="1572615" y="109244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8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1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Grafický objekt 4" descr="Tužka">
            <a:extLst>
              <a:ext uri="{FF2B5EF4-FFF2-40B4-BE49-F238E27FC236}">
                <a16:creationId xmlns:a16="http://schemas.microsoft.com/office/drawing/2014/main" id="{335CCE96-CCFE-AB49-9EC5-EEE99DD0C2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35330" y="2105470"/>
            <a:ext cx="3217333" cy="3217333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70EE2164-8EBA-0A49-BBD0-A97AF772C298}"/>
              </a:ext>
            </a:extLst>
          </p:cNvPr>
          <p:cNvSpPr txBox="1"/>
          <p:nvPr/>
        </p:nvSpPr>
        <p:spPr>
          <a:xfrm>
            <a:off x="11423007" y="6488668"/>
            <a:ext cx="768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Str. 46</a:t>
            </a:r>
          </a:p>
        </p:txBody>
      </p:sp>
    </p:spTree>
    <p:extLst>
      <p:ext uri="{BB962C8B-B14F-4D97-AF65-F5344CB8AC3E}">
        <p14:creationId xmlns:p14="http://schemas.microsoft.com/office/powerpoint/2010/main" val="17711094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945</TotalTime>
  <Words>258</Words>
  <Application>Microsoft Macintosh PowerPoint</Application>
  <PresentationFormat>Širokoúhlá obrazovka</PresentationFormat>
  <Paragraphs>67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Понедельник – день тяжёлый УРОК 4</vt:lpstr>
      <vt:lpstr>Номер телефона</vt:lpstr>
      <vt:lpstr>Два плюс пять будет семь. 2 + 5 = 7</vt:lpstr>
      <vt:lpstr>Десять минус два будет восемь. 10 – 2 = 8</vt:lpstr>
      <vt:lpstr>Дни недели</vt:lpstr>
      <vt:lpstr>Я люблю Х мне нравится</vt:lpstr>
      <vt:lpstr>Спрашивайте друг друга!</vt:lpstr>
      <vt:lpstr>ПИСАТЬ (записать, написать)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Понедельник – день тяжёлый УРОК 4</dc:title>
  <dc:creator>Ludmila Rakovská</dc:creator>
  <cp:lastModifiedBy>Ludmila Rakovská</cp:lastModifiedBy>
  <cp:revision>11</cp:revision>
  <dcterms:created xsi:type="dcterms:W3CDTF">2021-10-17T14:25:33Z</dcterms:created>
  <dcterms:modified xsi:type="dcterms:W3CDTF">2021-10-25T11:27:35Z</dcterms:modified>
</cp:coreProperties>
</file>