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4" r:id="rId2"/>
    <p:sldId id="266" r:id="rId3"/>
    <p:sldId id="265" r:id="rId4"/>
    <p:sldId id="267" r:id="rId5"/>
    <p:sldId id="268" r:id="rId6"/>
    <p:sldId id="257" r:id="rId7"/>
    <p:sldId id="258" r:id="rId8"/>
    <p:sldId id="259" r:id="rId9"/>
    <p:sldId id="261" r:id="rId10"/>
    <p:sldId id="263" r:id="rId11"/>
    <p:sldId id="260" r:id="rId12"/>
    <p:sldId id="269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8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1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98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34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0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9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85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13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97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0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46341F-439E-4991-8E73-E9D4138F581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84EB15-9F77-46C1-A8EE-09729491E02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21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5576" y="365125"/>
            <a:ext cx="7888224" cy="1325563"/>
          </a:xfrm>
        </p:spPr>
        <p:txBody>
          <a:bodyPr>
            <a:normAutofit/>
          </a:bodyPr>
          <a:lstStyle/>
          <a:p>
            <a:r>
              <a:rPr lang="en-US" sz="8800" dirty="0" smtClean="0"/>
              <a:t>Nor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(</a:t>
            </a:r>
            <a:r>
              <a:rPr lang="en-US" sz="4000" dirty="0" err="1" smtClean="0"/>
              <a:t>Izena</a:t>
            </a:r>
            <a:r>
              <a:rPr lang="en-US" sz="4000" dirty="0" smtClean="0"/>
              <a:t>) </a:t>
            </a:r>
            <a:r>
              <a:rPr lang="en-US" sz="4000" dirty="0" err="1" smtClean="0"/>
              <a:t>naiz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36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976" y="365125"/>
            <a:ext cx="9259824" cy="1325563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Espainiakoa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Espainiakoa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en-US" sz="4000" dirty="0" smtClean="0"/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 </a:t>
            </a:r>
            <a:r>
              <a:rPr lang="en-US" sz="4000" dirty="0" err="1" smtClean="0"/>
              <a:t>Espainiakoa</a:t>
            </a:r>
            <a:r>
              <a:rPr lang="en-US" sz="4000" dirty="0" smtClean="0"/>
              <a:t>.</a:t>
            </a: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37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192" y="365125"/>
            <a:ext cx="9817608" cy="1325563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Zenbat</a:t>
            </a:r>
            <a:r>
              <a:rPr lang="en-US" sz="8800" dirty="0" smtClean="0"/>
              <a:t> </a:t>
            </a:r>
            <a:r>
              <a:rPr lang="en-US" sz="8800" dirty="0" err="1" smtClean="0"/>
              <a:t>urte</a:t>
            </a:r>
            <a:r>
              <a:rPr lang="en-US" sz="8800" dirty="0" smtClean="0"/>
              <a:t> </a:t>
            </a:r>
            <a:r>
              <a:rPr lang="en-US" sz="8800" dirty="0" err="1" smtClean="0"/>
              <a:t>dituzu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Hogeita</a:t>
            </a:r>
            <a:r>
              <a:rPr lang="en-US" sz="4000" dirty="0" smtClean="0"/>
              <a:t> bat </a:t>
            </a:r>
            <a:r>
              <a:rPr lang="en-US" sz="4000" dirty="0" err="1" smtClean="0"/>
              <a:t>urte</a:t>
            </a:r>
            <a:r>
              <a:rPr lang="en-US" sz="4000" dirty="0" smtClean="0"/>
              <a:t> </a:t>
            </a:r>
            <a:r>
              <a:rPr lang="en-US" sz="4000" dirty="0" err="1" smtClean="0"/>
              <a:t>ditut</a:t>
            </a:r>
            <a:r>
              <a:rPr lang="en-US" sz="4000" dirty="0" smtClean="0"/>
              <a:t>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401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192" y="365125"/>
            <a:ext cx="9817608" cy="1325563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Txakurra</a:t>
            </a:r>
            <a:r>
              <a:rPr lang="en-US" sz="8800" dirty="0" smtClean="0"/>
              <a:t> </a:t>
            </a:r>
            <a:r>
              <a:rPr lang="en-US" sz="8800" dirty="0" err="1" smtClean="0"/>
              <a:t>duzu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txakurra</a:t>
            </a:r>
            <a:r>
              <a:rPr lang="en-US" sz="4000" dirty="0" smtClean="0"/>
              <a:t> </a:t>
            </a:r>
            <a:r>
              <a:rPr lang="en-US" sz="4000" dirty="0" err="1" smtClean="0"/>
              <a:t>dut</a:t>
            </a:r>
            <a:endParaRPr lang="en-US" sz="4000" dirty="0" smtClean="0"/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dut</a:t>
            </a:r>
            <a:r>
              <a:rPr lang="en-US" sz="4000" dirty="0" smtClean="0"/>
              <a:t> </a:t>
            </a:r>
            <a:r>
              <a:rPr lang="en-US" sz="4000" dirty="0" err="1" smtClean="0"/>
              <a:t>txakurrik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481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65125"/>
            <a:ext cx="10642600" cy="1325563"/>
          </a:xfrm>
        </p:spPr>
        <p:txBody>
          <a:bodyPr>
            <a:noAutofit/>
          </a:bodyPr>
          <a:lstStyle/>
          <a:p>
            <a:r>
              <a:rPr lang="en-US" sz="8800" dirty="0" smtClean="0"/>
              <a:t>Euskara </a:t>
            </a:r>
            <a:r>
              <a:rPr lang="en-US" sz="8800" dirty="0" err="1" smtClean="0"/>
              <a:t>ikasten</a:t>
            </a:r>
            <a:r>
              <a:rPr lang="en-US" sz="8800" dirty="0" smtClean="0"/>
              <a:t> </a:t>
            </a:r>
            <a:r>
              <a:rPr lang="en-US" sz="8800" dirty="0" err="1" smtClean="0"/>
              <a:t>duzue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Euskara </a:t>
            </a:r>
            <a:r>
              <a:rPr lang="en-US" sz="4000" dirty="0" err="1" smtClean="0"/>
              <a:t>ikasten</a:t>
            </a:r>
            <a:r>
              <a:rPr lang="en-US" sz="4000" dirty="0" smtClean="0"/>
              <a:t> </a:t>
            </a:r>
            <a:r>
              <a:rPr lang="en-US" sz="4000" dirty="0" err="1" smtClean="0"/>
              <a:t>dugu</a:t>
            </a:r>
            <a:r>
              <a:rPr lang="en-US" sz="4000" dirty="0" smtClean="0"/>
              <a:t>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2068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880" y="365125"/>
            <a:ext cx="7741920" cy="1325563"/>
          </a:xfrm>
        </p:spPr>
        <p:txBody>
          <a:bodyPr>
            <a:normAutofit/>
          </a:bodyPr>
          <a:lstStyle/>
          <a:p>
            <a:r>
              <a:rPr lang="en-US" sz="8800" dirty="0" err="1" smtClean="0"/>
              <a:t>Zer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(</a:t>
            </a:r>
            <a:r>
              <a:rPr lang="en-US" sz="4000" dirty="0" err="1" smtClean="0"/>
              <a:t>Lanbidea</a:t>
            </a:r>
            <a:r>
              <a:rPr lang="en-US" sz="4000" dirty="0" smtClean="0"/>
              <a:t>) </a:t>
            </a:r>
            <a:r>
              <a:rPr lang="en-US" sz="4000" dirty="0" err="1" smtClean="0"/>
              <a:t>naiz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9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5032" y="365125"/>
            <a:ext cx="7668768" cy="1325563"/>
          </a:xfrm>
        </p:spPr>
        <p:txBody>
          <a:bodyPr>
            <a:normAutofit/>
          </a:bodyPr>
          <a:lstStyle/>
          <a:p>
            <a:r>
              <a:rPr lang="en-US" sz="8800" dirty="0" err="1" smtClean="0"/>
              <a:t>Neska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neska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en-US" sz="4000" dirty="0" smtClean="0"/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 </a:t>
            </a:r>
            <a:r>
              <a:rPr lang="en-US" sz="4000" dirty="0" err="1" smtClean="0"/>
              <a:t>neska</a:t>
            </a:r>
            <a:r>
              <a:rPr lang="en-US" sz="4000" dirty="0" smtClean="0"/>
              <a:t>. </a:t>
            </a:r>
            <a:r>
              <a:rPr lang="en-US" sz="4000" dirty="0" err="1" smtClean="0"/>
              <a:t>Mutila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5710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218" y="429779"/>
            <a:ext cx="6751782" cy="1325563"/>
          </a:xfrm>
        </p:spPr>
        <p:txBody>
          <a:bodyPr>
            <a:normAutofit fontScale="90000"/>
          </a:bodyPr>
          <a:lstStyle/>
          <a:p>
            <a:r>
              <a:rPr lang="en-US" sz="8800" dirty="0" err="1" smtClean="0"/>
              <a:t>Musikaria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musikaria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en-US" sz="4000" dirty="0" smtClean="0"/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 </a:t>
            </a:r>
            <a:r>
              <a:rPr lang="en-US" sz="4000" dirty="0" err="1" smtClean="0"/>
              <a:t>musikaria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4845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218" y="429779"/>
            <a:ext cx="7204364" cy="1325563"/>
          </a:xfrm>
        </p:spPr>
        <p:txBody>
          <a:bodyPr>
            <a:normAutofit fontScale="90000"/>
          </a:bodyPr>
          <a:lstStyle/>
          <a:p>
            <a:r>
              <a:rPr lang="en-US" sz="8800" dirty="0" err="1" smtClean="0"/>
              <a:t>Erizainak</a:t>
            </a:r>
            <a:r>
              <a:rPr lang="en-US" sz="8800" dirty="0" smtClean="0"/>
              <a:t> </a:t>
            </a:r>
            <a:r>
              <a:rPr lang="en-US" sz="8800" dirty="0" err="1" smtClean="0"/>
              <a:t>zarete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4" y="2093480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gara</a:t>
            </a:r>
            <a:r>
              <a:rPr lang="en-US" sz="4000" dirty="0" smtClean="0"/>
              <a:t> </a:t>
            </a:r>
            <a:r>
              <a:rPr lang="en-US" sz="4000" dirty="0" err="1" smtClean="0"/>
              <a:t>erizainak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9481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2696" y="365125"/>
            <a:ext cx="8071104" cy="1325563"/>
          </a:xfrm>
        </p:spPr>
        <p:txBody>
          <a:bodyPr>
            <a:normAutofit/>
          </a:bodyPr>
          <a:lstStyle/>
          <a:p>
            <a:r>
              <a:rPr lang="es-ES" sz="8800" dirty="0" smtClean="0"/>
              <a:t>Non </a:t>
            </a:r>
            <a:r>
              <a:rPr lang="es-ES" sz="8800" dirty="0" err="1" smtClean="0"/>
              <a:t>bizi</a:t>
            </a:r>
            <a:r>
              <a:rPr lang="es-ES" sz="8800" dirty="0" smtClean="0"/>
              <a:t> 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Brnon</a:t>
            </a:r>
            <a:r>
              <a:rPr lang="en-US" sz="4000" dirty="0" smtClean="0"/>
              <a:t> </a:t>
            </a:r>
            <a:r>
              <a:rPr lang="en-US" sz="4000" dirty="0" err="1" smtClean="0"/>
              <a:t>bizi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7525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392" y="365125"/>
            <a:ext cx="8217408" cy="1325563"/>
          </a:xfrm>
        </p:spPr>
        <p:txBody>
          <a:bodyPr>
            <a:normAutofit/>
          </a:bodyPr>
          <a:lstStyle/>
          <a:p>
            <a:r>
              <a:rPr lang="en-US" sz="8800" dirty="0" err="1" smtClean="0"/>
              <a:t>Nongoa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Txekiakoa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.</a:t>
            </a:r>
          </a:p>
          <a:p>
            <a:r>
              <a:rPr lang="en-US" sz="4000" dirty="0" err="1" smtClean="0"/>
              <a:t>Eslovakiakoa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en-US" sz="4000" dirty="0" smtClean="0"/>
          </a:p>
          <a:p>
            <a:r>
              <a:rPr lang="en-US" sz="4000" dirty="0" err="1" smtClean="0"/>
              <a:t>Espainiakoa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809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5992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sz="8800" dirty="0" err="1" smtClean="0"/>
              <a:t>Irakaslea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irakaslea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.</a:t>
            </a:r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 </a:t>
            </a:r>
            <a:r>
              <a:rPr lang="en-US" sz="4000" dirty="0" err="1" smtClean="0"/>
              <a:t>irakaslea</a:t>
            </a:r>
            <a:r>
              <a:rPr lang="en-US" sz="4000" dirty="0" smtClean="0"/>
              <a:t>. </a:t>
            </a:r>
            <a:r>
              <a:rPr lang="en-US" sz="4000" dirty="0" err="1" smtClean="0"/>
              <a:t>Ikaslea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222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896" y="365125"/>
            <a:ext cx="7613904" cy="1325563"/>
          </a:xfrm>
        </p:spPr>
        <p:txBody>
          <a:bodyPr>
            <a:normAutofit/>
          </a:bodyPr>
          <a:lstStyle/>
          <a:p>
            <a:r>
              <a:rPr lang="en-US" sz="8800" dirty="0" err="1" smtClean="0"/>
              <a:t>Txekiakoa</a:t>
            </a:r>
            <a:r>
              <a:rPr lang="en-US" sz="8800" dirty="0" smtClean="0"/>
              <a:t> </a:t>
            </a:r>
            <a:r>
              <a:rPr lang="en-US" sz="8800" dirty="0" err="1" smtClean="0"/>
              <a:t>zara</a:t>
            </a:r>
            <a:r>
              <a:rPr lang="en-US" sz="8800" dirty="0" smtClean="0"/>
              <a:t>?</a:t>
            </a:r>
            <a:endParaRPr lang="cs-CZ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Bai, </a:t>
            </a:r>
            <a:r>
              <a:rPr lang="en-US" sz="4000" dirty="0" err="1" smtClean="0"/>
              <a:t>Txekiakoa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endParaRPr lang="en-US" sz="4000" dirty="0" smtClean="0"/>
          </a:p>
          <a:p>
            <a:r>
              <a:rPr lang="en-US" sz="4000" dirty="0" err="1" smtClean="0"/>
              <a:t>Ez</a:t>
            </a:r>
            <a:r>
              <a:rPr lang="en-US" sz="4000" dirty="0" smtClean="0"/>
              <a:t>, </a:t>
            </a:r>
            <a:r>
              <a:rPr lang="en-US" sz="4000" dirty="0" err="1" smtClean="0"/>
              <a:t>ez</a:t>
            </a:r>
            <a:r>
              <a:rPr lang="en-US" sz="4000" dirty="0" smtClean="0"/>
              <a:t> </a:t>
            </a:r>
            <a:r>
              <a:rPr lang="en-US" sz="4000" dirty="0" err="1" smtClean="0"/>
              <a:t>naiz</a:t>
            </a:r>
            <a:r>
              <a:rPr lang="en-US" sz="4000" dirty="0" smtClean="0"/>
              <a:t> </a:t>
            </a:r>
            <a:r>
              <a:rPr lang="en-US" sz="4000" dirty="0" err="1" smtClean="0"/>
              <a:t>Txekiakoa</a:t>
            </a:r>
            <a:r>
              <a:rPr lang="en-US" sz="4000" dirty="0" smtClean="0"/>
              <a:t>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002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142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Retrospect</vt:lpstr>
      <vt:lpstr>Nor zara?</vt:lpstr>
      <vt:lpstr>Zer zara?</vt:lpstr>
      <vt:lpstr>Neska zara?</vt:lpstr>
      <vt:lpstr>Musikaria zara?</vt:lpstr>
      <vt:lpstr>Erizainak zarete?</vt:lpstr>
      <vt:lpstr>Non bizi zara?</vt:lpstr>
      <vt:lpstr>Nongoa zara?</vt:lpstr>
      <vt:lpstr>Irakaslea zara?</vt:lpstr>
      <vt:lpstr>Txekiakoa zara?</vt:lpstr>
      <vt:lpstr>Espainiakoa zara?</vt:lpstr>
      <vt:lpstr>Zenbat urte dituzu?</vt:lpstr>
      <vt:lpstr>Txakurra duzu?</vt:lpstr>
      <vt:lpstr>Euskara ikasten duzue?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 zara?</dc:title>
  <dc:creator>Denis Almandoz Irigoyen</dc:creator>
  <cp:lastModifiedBy>Denis Almandoz Irigoyen</cp:lastModifiedBy>
  <cp:revision>4</cp:revision>
  <dcterms:created xsi:type="dcterms:W3CDTF">2021-11-01T17:28:05Z</dcterms:created>
  <dcterms:modified xsi:type="dcterms:W3CDTF">2021-11-01T17:44:50Z</dcterms:modified>
</cp:coreProperties>
</file>