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309" r:id="rId3"/>
    <p:sldId id="310" r:id="rId4"/>
    <p:sldId id="312" r:id="rId5"/>
    <p:sldId id="31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70" d="100"/>
          <a:sy n="70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6DA1-7D70-436F-BBAB-36DDE84805B7}" type="datetimeFigureOut">
              <a:rPr lang="cs-CZ" smtClean="0"/>
              <a:t>14/3/19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712E-0402-496B-8E41-B803519899F8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9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8D2A90-A4F9-454A-9E50-A4A94DEB0C55}" type="datetimeFigureOut">
              <a:rPr lang="cs-CZ" smtClean="0"/>
              <a:t>14/3/19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969FE2-73DB-401F-8ADB-069AE50E3540}" type="slidenum">
              <a:rPr lang="cs-CZ" smtClean="0"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533400"/>
            <a:ext cx="6780588" cy="3111624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i="1" dirty="0" smtClean="0"/>
              <a:t>EMAN TA ZABAL ZAZU. ARRANTZALES Y  BALLENEROS. CONQUISTADORES Y MIGRANTES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114778" cy="110124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60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TXALUPA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1427884"/>
            <a:ext cx="8489364" cy="4608512"/>
          </a:xfrm>
        </p:spPr>
      </p:pic>
      <p:sp>
        <p:nvSpPr>
          <p:cNvPr id="6" name="Rectángulo 5"/>
          <p:cNvSpPr/>
          <p:nvPr/>
        </p:nvSpPr>
        <p:spPr>
          <a:xfrm>
            <a:off x="2598029" y="6165304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http</a:t>
            </a:r>
            <a:r>
              <a:rPr lang="es-ES" dirty="0"/>
              <a:t>://globedia.com/</a:t>
            </a:r>
          </a:p>
        </p:txBody>
      </p:sp>
    </p:spTree>
    <p:extLst>
      <p:ext uri="{BB962C8B-B14F-4D97-AF65-F5344CB8AC3E}">
        <p14:creationId xmlns:p14="http://schemas.microsoft.com/office/powerpoint/2010/main" val="120150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Mapa de terranova, s. XVI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91"/>
            <a:ext cx="8020744" cy="5614521"/>
          </a:xfrm>
        </p:spPr>
      </p:pic>
      <p:sp>
        <p:nvSpPr>
          <p:cNvPr id="5" name="Rectángulo 4"/>
          <p:cNvSpPr/>
          <p:nvPr/>
        </p:nvSpPr>
        <p:spPr>
          <a:xfrm>
            <a:off x="2555776" y="6481237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http://euskomedia.com</a:t>
            </a:r>
            <a:r>
              <a:rPr lang="es-E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4650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Conquistadores-libertadores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2305050" cy="22955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3541407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Juan Sebastián Elcano (1476-1526)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052736"/>
            <a:ext cx="1512168" cy="24572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34112" y="3541407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Ignacio de Loyola (1491-1556)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9" y="1052736"/>
            <a:ext cx="1803655" cy="245727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864292" y="3557348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Andrés Urdaneta (1508-1568)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98" y="4213571"/>
            <a:ext cx="1902109" cy="225158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91722" y="6444822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Lope de Aguirre (1510-1561)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034470"/>
            <a:ext cx="1208893" cy="241778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153627" y="6452256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Simón </a:t>
            </a:r>
            <a:r>
              <a:rPr lang="es-ES" sz="1200" dirty="0" err="1" smtClean="0"/>
              <a:t>Bolivar</a:t>
            </a:r>
            <a:r>
              <a:rPr lang="es-ES" sz="1200" dirty="0" smtClean="0"/>
              <a:t> (1783-1830)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351" y="4213571"/>
            <a:ext cx="1827033" cy="191008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798522" y="6296360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Ignacio </a:t>
            </a:r>
            <a:r>
              <a:rPr lang="es-ES" sz="1200" dirty="0" err="1" smtClean="0"/>
              <a:t>Ellacuría</a:t>
            </a:r>
            <a:r>
              <a:rPr lang="es-ES" sz="1200" dirty="0" smtClean="0"/>
              <a:t> (1930-1989)</a:t>
            </a:r>
          </a:p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: http://wikipedia.com</a:t>
            </a:r>
            <a:r>
              <a:rPr lang="es-E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5194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s-ES" dirty="0" smtClean="0"/>
              <a:t>Balearen </a:t>
            </a:r>
            <a:r>
              <a:rPr lang="es-ES" dirty="0" err="1" smtClean="0"/>
              <a:t>bertsoak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65" y="1412776"/>
            <a:ext cx="7914393" cy="43204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20" y="6309320"/>
            <a:ext cx="846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Última ballena cazada en la costa. </a:t>
            </a:r>
            <a:r>
              <a:rPr lang="es-ES" dirty="0" err="1" smtClean="0"/>
              <a:t>Orio</a:t>
            </a:r>
            <a:r>
              <a:rPr lang="es-ES" dirty="0" smtClean="0"/>
              <a:t>, 1901. </a:t>
            </a:r>
            <a:r>
              <a:rPr lang="es-ES" dirty="0" err="1" smtClean="0"/>
              <a:t>Source</a:t>
            </a:r>
            <a:r>
              <a:rPr lang="es-ES" dirty="0" smtClean="0"/>
              <a:t>: http://euskomedia.com</a:t>
            </a:r>
            <a:r>
              <a:rPr lang="es-E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886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154</Words>
  <Application>Microsoft Macintosh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Bohatý</vt:lpstr>
      <vt:lpstr> EMAN TA ZABAL ZAZU. ARRANTZALES Y  BALLENEROS. CONQUISTADORES Y MIGRANTES</vt:lpstr>
      <vt:lpstr>TXALUPA</vt:lpstr>
      <vt:lpstr>Mapa de terranova, s. XVI</vt:lpstr>
      <vt:lpstr>Conquistadores-libertadores</vt:lpstr>
      <vt:lpstr>Balearen bertsoak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Asier Amezaga Etxebarria</dc:creator>
  <cp:lastModifiedBy>Nombre</cp:lastModifiedBy>
  <cp:revision>67</cp:revision>
  <dcterms:created xsi:type="dcterms:W3CDTF">2016-09-26T13:02:36Z</dcterms:created>
  <dcterms:modified xsi:type="dcterms:W3CDTF">2019-03-14T09:00:08Z</dcterms:modified>
</cp:coreProperties>
</file>