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7" r:id="rId4"/>
    <p:sldId id="258" r:id="rId5"/>
    <p:sldId id="259" r:id="rId6"/>
    <p:sldId id="260" r:id="rId7"/>
    <p:sldId id="264" r:id="rId8"/>
    <p:sldId id="267" r:id="rId9"/>
    <p:sldId id="263" r:id="rId10"/>
    <p:sldId id="262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13"/>
  </p:normalViewPr>
  <p:slideViewPr>
    <p:cSldViewPr snapToGrid="0" snapToObjects="1">
      <p:cViewPr varScale="1">
        <p:scale>
          <a:sx n="65" d="100"/>
          <a:sy n="65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4BA-78F4-054C-A718-3A70714380D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FDC1F-8E78-FC47-B37B-B63B265398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836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Es un </a:t>
            </a:r>
            <a:r>
              <a:rPr lang="es-ES_tradnl" dirty="0" err="1" smtClean="0"/>
              <a:t>tobogan</a:t>
            </a:r>
            <a:r>
              <a:rPr lang="es-ES_tradnl" dirty="0" smtClean="0"/>
              <a:t> que se traga a los niños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DC1F-8E78-FC47-B37B-B63B2653981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9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8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41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55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07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71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589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59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66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2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813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025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AC3D-309D-3B47-BC0B-D4CC9EB8F0E4}" type="datetimeFigureOut">
              <a:rPr lang="es-ES_tradnl" smtClean="0"/>
              <a:t>01/11/2021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5CFC-4FDC-BC4E-8B30-E5E3AE4E433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84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fermin.com/es/blog/line-walker-running-of-the-bulls-recording-on-pamplona/" TargetMode="External"/><Relationship Id="rId2" Type="http://schemas.openxmlformats.org/officeDocument/2006/relationships/hyperlink" Target="https://www.youtube.com/watch?v=vHUKC6suQ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QdIcxkawQ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6SJA1QjTOw" TargetMode="External"/><Relationship Id="rId2" Type="http://schemas.openxmlformats.org/officeDocument/2006/relationships/hyperlink" Target="https://www.youtube.com/watch?v=mRRbvdG34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pBDG3AnJI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Mj0ETf8BU" TargetMode="External"/><Relationship Id="rId2" Type="http://schemas.openxmlformats.org/officeDocument/2006/relationships/hyperlink" Target="https://www.youtube.com/watch?v=QOTxJR8Xm6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G0kC83qfR8" TargetMode="External"/><Relationship Id="rId4" Type="http://schemas.openxmlformats.org/officeDocument/2006/relationships/hyperlink" Target="https://www.youtube.com/watch?v=ApBDG3AnJI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jYFgsenPs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ES_tradnl" dirty="0" smtClean="0"/>
              <a:t>FIESTAS POPULARES VASCAS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7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b="1" dirty="0"/>
              <a:t>FIESTAS DE BAIONA- LAPURDI- PAIS VASCO FRANCÉS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5 días a finales de julio</a:t>
            </a:r>
          </a:p>
          <a:p>
            <a:r>
              <a:rPr lang="es-ES_tradnl" dirty="0" smtClean="0"/>
              <a:t>La figura del Rey León en el balcón del ayuntamiento</a:t>
            </a:r>
          </a:p>
          <a:p>
            <a:r>
              <a:rPr lang="es-ES_tradnl" dirty="0" smtClean="0"/>
              <a:t>Lanza las 3 llaves de la ciudad, una llave por cada barrio</a:t>
            </a:r>
          </a:p>
          <a:p>
            <a:r>
              <a:rPr lang="es-ES_tradnl" dirty="0" smtClean="0"/>
              <a:t>1 millón de personas</a:t>
            </a:r>
          </a:p>
          <a:p>
            <a:r>
              <a:rPr lang="es-ES_tradnl" dirty="0"/>
              <a:t>Pañuelo rojo</a:t>
            </a:r>
          </a:p>
          <a:p>
            <a:r>
              <a:rPr lang="es-ES_tradnl" dirty="0" smtClean="0"/>
              <a:t>Se cobra entrada desde 2018</a:t>
            </a:r>
          </a:p>
          <a:p>
            <a:endParaRPr lang="es-ES_tradn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3623518"/>
            <a:ext cx="5047488" cy="26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1169"/>
            <a:ext cx="9144000" cy="116128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ES_tradnl" b="1" dirty="0" smtClean="0"/>
              <a:t>FIESTAS POPULARES VASCAS</a:t>
            </a:r>
            <a:endParaRPr lang="es-ES_tradn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993392"/>
            <a:ext cx="9144000" cy="393407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s-ES_tradnl" b="1" dirty="0" smtClean="0"/>
              <a:t>San </a:t>
            </a:r>
            <a:r>
              <a:rPr lang="es-ES_tradnl" b="1" dirty="0" err="1" smtClean="0"/>
              <a:t>Fermines</a:t>
            </a:r>
            <a:r>
              <a:rPr lang="es-ES_tradnl" b="1" dirty="0" smtClean="0"/>
              <a:t>- Iruña/Pamplona </a:t>
            </a:r>
            <a:r>
              <a:rPr lang="mr-IN" b="1" dirty="0" smtClean="0"/>
              <a:t>–</a:t>
            </a:r>
            <a:r>
              <a:rPr lang="es-ES_tradnl" b="1" dirty="0" smtClean="0"/>
              <a:t> Navarra</a:t>
            </a:r>
            <a:endParaRPr lang="es-ES_tradnl" b="1" dirty="0"/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 smtClean="0"/>
              <a:t>La  Blanca </a:t>
            </a:r>
            <a:r>
              <a:rPr lang="mr-IN" b="1" dirty="0" smtClean="0"/>
              <a:t>–</a:t>
            </a:r>
            <a:r>
              <a:rPr lang="es-ES_tradnl" b="1" dirty="0" smtClean="0"/>
              <a:t> Vitoria/Gasteiz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 err="1" smtClean="0"/>
              <a:t>Aste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Nagusia</a:t>
            </a:r>
            <a:r>
              <a:rPr lang="es-ES_tradnl" b="1" dirty="0" smtClean="0"/>
              <a:t>/Semana Grande </a:t>
            </a:r>
            <a:r>
              <a:rPr lang="mr-IN" b="1" dirty="0" smtClean="0"/>
              <a:t>–</a:t>
            </a:r>
            <a:r>
              <a:rPr lang="es-ES_tradnl" b="1" dirty="0" smtClean="0"/>
              <a:t> Donostia/San </a:t>
            </a:r>
            <a:r>
              <a:rPr lang="es-ES_tradnl" b="1" dirty="0" err="1" smtClean="0"/>
              <a:t>Sebastian</a:t>
            </a:r>
            <a:endParaRPr lang="es-ES_tradnl" b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 err="1"/>
              <a:t>Aste</a:t>
            </a:r>
            <a:r>
              <a:rPr lang="es-ES_tradnl" b="1" dirty="0"/>
              <a:t> </a:t>
            </a:r>
            <a:r>
              <a:rPr lang="es-ES_tradnl" b="1" dirty="0" err="1"/>
              <a:t>Nagusia</a:t>
            </a:r>
            <a:r>
              <a:rPr lang="es-ES_tradnl" b="1" dirty="0"/>
              <a:t>/Semana Grande de Bilbao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_tradnl" b="1" dirty="0"/>
              <a:t>Fiestas de </a:t>
            </a:r>
            <a:r>
              <a:rPr lang="es-ES_tradnl" b="1" dirty="0" err="1"/>
              <a:t>Baiona</a:t>
            </a:r>
            <a:r>
              <a:rPr lang="es-ES_tradnl" b="1" dirty="0"/>
              <a:t> </a:t>
            </a:r>
            <a:r>
              <a:rPr lang="mr-IN" b="1" dirty="0"/>
              <a:t>–</a:t>
            </a:r>
            <a:r>
              <a:rPr lang="es-ES_tradnl" b="1" dirty="0"/>
              <a:t> </a:t>
            </a:r>
            <a:r>
              <a:rPr lang="es-ES_tradnl" b="1" dirty="0" err="1"/>
              <a:t>Lapurdi</a:t>
            </a:r>
            <a:r>
              <a:rPr lang="es-ES_tradnl" b="1" dirty="0"/>
              <a:t> (</a:t>
            </a:r>
            <a:r>
              <a:rPr lang="es-ES_tradnl" b="1" dirty="0" err="1"/>
              <a:t>Iparralde</a:t>
            </a:r>
            <a:r>
              <a:rPr lang="es-ES_tradnl" b="1" dirty="0"/>
              <a:t>/País Vasco Francés</a:t>
            </a:r>
            <a:r>
              <a:rPr lang="es-ES_tradnl" b="1" dirty="0" smtClean="0"/>
              <a:t>)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9639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b="1" dirty="0" smtClean="0"/>
              <a:t>SAN FERMINES- 7 JULIO </a:t>
            </a:r>
            <a:r>
              <a:rPr lang="mr-IN" b="1" dirty="0" smtClean="0"/>
              <a:t>–</a:t>
            </a:r>
            <a:r>
              <a:rPr lang="es-ES_tradnl" b="1" dirty="0" smtClean="0"/>
              <a:t> IRUÑA/PAMPLONA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7616" y="1889632"/>
            <a:ext cx="11131296" cy="4675759"/>
          </a:xfrm>
        </p:spPr>
        <p:txBody>
          <a:bodyPr>
            <a:normAutofit fontScale="62500" lnSpcReduction="20000"/>
          </a:bodyPr>
          <a:lstStyle/>
          <a:p>
            <a:endParaRPr lang="es-ES_tradnl" dirty="0" smtClean="0"/>
          </a:p>
          <a:p>
            <a:r>
              <a:rPr lang="es-ES_tradnl" dirty="0" smtClean="0"/>
              <a:t>Del 7 julio al 14 julio</a:t>
            </a:r>
            <a:endParaRPr lang="es-ES_tradnl" dirty="0"/>
          </a:p>
          <a:p>
            <a:r>
              <a:rPr lang="es-ES_tradnl" b="1" dirty="0" smtClean="0"/>
              <a:t>Chupinazo</a:t>
            </a:r>
          </a:p>
          <a:p>
            <a:pPr marL="0" indent="0">
              <a:buNone/>
            </a:pPr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www.youtube.com/watch?v=vHUKC6suQos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b="1" dirty="0" smtClean="0"/>
              <a:t>Las Peñas</a:t>
            </a:r>
          </a:p>
          <a:p>
            <a:r>
              <a:rPr lang="es-ES_tradnl" b="1" dirty="0" smtClean="0"/>
              <a:t>Encierros </a:t>
            </a:r>
          </a:p>
          <a:p>
            <a:pPr lvl="1"/>
            <a:r>
              <a:rPr lang="es-ES_tradnl" dirty="0" smtClean="0"/>
              <a:t>8:00 AM</a:t>
            </a:r>
          </a:p>
          <a:p>
            <a:pPr lvl="1"/>
            <a:r>
              <a:rPr lang="es-ES_tradnl" dirty="0"/>
              <a:t>2-3 min</a:t>
            </a:r>
          </a:p>
          <a:p>
            <a:pPr lvl="1"/>
            <a:r>
              <a:rPr lang="es-ES_tradnl" dirty="0" smtClean="0"/>
              <a:t>875 m</a:t>
            </a:r>
          </a:p>
          <a:p>
            <a:pPr lvl="1"/>
            <a:r>
              <a:rPr lang="es-ES_tradnl" dirty="0" smtClean="0"/>
              <a:t>6 toros salvajes</a:t>
            </a:r>
          </a:p>
          <a:p>
            <a:pPr lvl="1"/>
            <a:r>
              <a:rPr lang="es-ES_tradnl" dirty="0" smtClean="0"/>
              <a:t>5 cabestros</a:t>
            </a:r>
          </a:p>
          <a:p>
            <a:r>
              <a:rPr lang="es-ES_tradnl" dirty="0" smtClean="0">
                <a:hlinkClick r:id="rId3"/>
              </a:rPr>
              <a:t>http</a:t>
            </a:r>
            <a:r>
              <a:rPr lang="es-ES_tradnl" dirty="0">
                <a:hlinkClick r:id="rId3"/>
              </a:rPr>
              <a:t>://www.sanfermin.com/es/blog/line-walker-running-of-the-bulls-recording-on-pamplona</a:t>
            </a:r>
            <a:r>
              <a:rPr lang="es-ES_tradnl" dirty="0" smtClean="0">
                <a:hlinkClick r:id="rId3"/>
              </a:rPr>
              <a:t>/</a:t>
            </a:r>
            <a:endParaRPr lang="es-ES_tradnl" dirty="0" smtClean="0"/>
          </a:p>
          <a:p>
            <a:r>
              <a:rPr lang="es-ES_tradnl" dirty="0">
                <a:hlinkClick r:id="rId4"/>
              </a:rPr>
              <a:t>https://</a:t>
            </a:r>
            <a:r>
              <a:rPr lang="es-ES_tradnl" dirty="0" smtClean="0">
                <a:hlinkClick r:id="rId4"/>
              </a:rPr>
              <a:t>www.youtube.com/watch?v=UQdIcxkawQ0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HEMINGWAY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48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5003"/>
            <a:ext cx="10515600" cy="133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_tradnl" b="1" dirty="0" smtClean="0"/>
              <a:t>FIESTAS DE LA VIRGEN BLANCA </a:t>
            </a:r>
            <a:r>
              <a:rPr lang="mr-IN" b="1" dirty="0" smtClean="0"/>
              <a:t>–</a:t>
            </a:r>
            <a:r>
              <a:rPr lang="es-ES_tradnl" b="1" dirty="0" smtClean="0"/>
              <a:t> VITORIA/GASTEIZ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Virgen Blanca, patrona de Vitoria/Gasteiz, del 4 al 9 de agosto</a:t>
            </a:r>
          </a:p>
          <a:p>
            <a:r>
              <a:rPr lang="es-ES_tradnl" dirty="0" smtClean="0"/>
              <a:t>Bajada del </a:t>
            </a:r>
            <a:r>
              <a:rPr lang="es-ES_tradnl" dirty="0" err="1" smtClean="0"/>
              <a:t>Celedón</a:t>
            </a:r>
            <a:endParaRPr lang="es-ES_tradnl" dirty="0" smtClean="0"/>
          </a:p>
          <a:p>
            <a:r>
              <a:rPr lang="es-ES_tradnl" dirty="0" smtClean="0"/>
              <a:t>“El día del </a:t>
            </a:r>
            <a:r>
              <a:rPr lang="es-ES_tradnl" dirty="0" err="1" smtClean="0"/>
              <a:t>blusa”y</a:t>
            </a:r>
            <a:r>
              <a:rPr lang="es-ES_tradnl" dirty="0" smtClean="0"/>
              <a:t> los Blusas</a:t>
            </a:r>
          </a:p>
          <a:p>
            <a:r>
              <a:rPr lang="es-ES_tradnl" dirty="0" smtClean="0"/>
              <a:t>Choznas, exhibiciones de deporte rural, festivales de música</a:t>
            </a:r>
          </a:p>
          <a:p>
            <a:r>
              <a:rPr lang="es-ES_tradnl" dirty="0" smtClean="0"/>
              <a:t>Pocos turistas</a:t>
            </a:r>
          </a:p>
          <a:p>
            <a:pPr marL="0" indent="0">
              <a:buNone/>
            </a:pPr>
            <a:r>
              <a:rPr lang="es-ES_tradnl" dirty="0" smtClean="0">
                <a:hlinkClick r:id="rId2"/>
              </a:rPr>
              <a:t>https</a:t>
            </a:r>
            <a:r>
              <a:rPr lang="es-ES_tradnl" dirty="0">
                <a:hlinkClick r:id="rId2"/>
              </a:rPr>
              <a:t>://</a:t>
            </a:r>
            <a:r>
              <a:rPr lang="es-ES_tradnl" dirty="0" smtClean="0">
                <a:hlinkClick r:id="rId2"/>
              </a:rPr>
              <a:t>www.youtube.com/watch?v=mRRbvdG34ng</a:t>
            </a:r>
            <a:endParaRPr lang="es-ES_tradnl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www.youtube.com/watch?v=96SJA1QjTOw</a:t>
            </a:r>
            <a:endParaRPr lang="en-US" dirty="0" smtClean="0"/>
          </a:p>
          <a:p>
            <a:pPr marL="0" indent="0">
              <a:buNone/>
            </a:pPr>
            <a:endParaRPr lang="es-ES_tradnl" dirty="0" smtClean="0">
              <a:hlinkClick r:id="rId4"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5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b="1" dirty="0" smtClean="0"/>
              <a:t>SEMANA GRANDE DE DONOSTIA/SS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La patrona es la Virgen de la Asunción, el 15 de agosto</a:t>
            </a:r>
          </a:p>
          <a:p>
            <a:r>
              <a:rPr lang="es-ES_tradnl" dirty="0"/>
              <a:t>S</a:t>
            </a:r>
            <a:r>
              <a:rPr lang="es-ES_tradnl" dirty="0" smtClean="0"/>
              <a:t>emana del 15 de agosto</a:t>
            </a:r>
          </a:p>
          <a:p>
            <a:r>
              <a:rPr lang="es-ES_tradnl" dirty="0" smtClean="0"/>
              <a:t>Cañonazo- </a:t>
            </a:r>
            <a:r>
              <a:rPr lang="es-ES_tradnl" dirty="0" smtClean="0"/>
              <a:t>Artilleros</a:t>
            </a:r>
          </a:p>
          <a:p>
            <a:r>
              <a:rPr lang="es-ES_tradnl" sz="2500" dirty="0" smtClean="0">
                <a:hlinkClick r:id="rId2"/>
              </a:rPr>
              <a:t>https</a:t>
            </a:r>
            <a:r>
              <a:rPr lang="es-ES_tradnl" sz="2500" dirty="0">
                <a:hlinkClick r:id="rId2"/>
              </a:rPr>
              <a:t>://</a:t>
            </a:r>
            <a:r>
              <a:rPr lang="es-ES_tradnl" sz="2500" dirty="0" smtClean="0">
                <a:hlinkClick r:id="rId2"/>
              </a:rPr>
              <a:t>www.youtube.com/watch?v=QOTxJR8Xm6k</a:t>
            </a:r>
            <a:endParaRPr lang="es-ES_tradnl" sz="2500" dirty="0" smtClean="0"/>
          </a:p>
          <a:p>
            <a:r>
              <a:rPr lang="es-ES_tradnl" dirty="0" smtClean="0"/>
              <a:t>Festivales de Música</a:t>
            </a:r>
          </a:p>
          <a:p>
            <a:r>
              <a:rPr lang="es-ES_tradnl" dirty="0" smtClean="0"/>
              <a:t>Concursos gastronómicos, ferias</a:t>
            </a:r>
          </a:p>
          <a:p>
            <a:r>
              <a:rPr lang="es-ES_tradnl" dirty="0" smtClean="0"/>
              <a:t>Espectáculos más de cara al turismo</a:t>
            </a:r>
          </a:p>
          <a:p>
            <a:r>
              <a:rPr lang="es-ES_tradnl" dirty="0" smtClean="0"/>
              <a:t>El eje de las fiestas: los fuegos artificiales</a:t>
            </a:r>
          </a:p>
          <a:p>
            <a:pPr marL="0" indent="0">
              <a:buNone/>
            </a:pPr>
            <a:r>
              <a:rPr lang="cs-CZ" sz="2500" dirty="0">
                <a:hlinkClick r:id="rId3"/>
              </a:rPr>
              <a:t>https://www.youtube.com/watch?v=Z-Mj0ETf8BU</a:t>
            </a:r>
            <a:endParaRPr lang="es-ES_tradnl" sz="2500" dirty="0" smtClean="0"/>
          </a:p>
          <a:p>
            <a:r>
              <a:rPr lang="es-ES_tradnl" dirty="0" smtClean="0"/>
              <a:t>Abordaje de los piratas desde el puesto a la playa de la Concha</a:t>
            </a:r>
          </a:p>
          <a:p>
            <a:pPr marL="0" lvl="0" indent="0">
              <a:buNone/>
            </a:pPr>
            <a:r>
              <a:rPr lang="es-ES_tradnl" sz="24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s-ES_tradnl" sz="24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s-ES_tradnl" sz="2400" dirty="0" smtClean="0">
                <a:solidFill>
                  <a:prstClr val="black"/>
                </a:solidFill>
                <a:hlinkClick r:id="rId4"/>
              </a:rPr>
              <a:t>www.youtube.com/watch?v=ApBDG3AnJIQ</a:t>
            </a:r>
            <a:endParaRPr lang="es-ES_tradnl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2400" dirty="0">
                <a:solidFill>
                  <a:prstClr val="black"/>
                </a:solidFill>
                <a:hlinkClick r:id="rId5"/>
              </a:rPr>
              <a:t>https://www.youtube.com/watch?v=kG0kC83qfR8</a:t>
            </a:r>
            <a:endParaRPr lang="es-ES_tradnl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8914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_tradnl" b="1" dirty="0" smtClean="0"/>
              <a:t>SEMANA GRANDE DE BILBAO 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3 semana de agosto</a:t>
            </a:r>
          </a:p>
          <a:p>
            <a:r>
              <a:rPr lang="es-ES_tradnl" dirty="0" smtClean="0"/>
              <a:t>Pañuelo azul</a:t>
            </a:r>
          </a:p>
          <a:p>
            <a:r>
              <a:rPr lang="es-ES_tradnl" dirty="0" smtClean="0"/>
              <a:t>Chupinazo  y MARIJAIA</a:t>
            </a:r>
          </a:p>
          <a:p>
            <a:r>
              <a:rPr lang="es-ES_tradnl" dirty="0" err="1" smtClean="0"/>
              <a:t>Gargantua</a:t>
            </a:r>
            <a:endParaRPr lang="es-ES_tradnl" dirty="0" smtClean="0"/>
          </a:p>
          <a:p>
            <a:r>
              <a:rPr lang="es-ES_tradnl" dirty="0" smtClean="0"/>
              <a:t>Comparsas y </a:t>
            </a:r>
            <a:r>
              <a:rPr lang="es-ES_tradnl" dirty="0" err="1" smtClean="0"/>
              <a:t>txoznas</a:t>
            </a:r>
            <a:r>
              <a:rPr lang="es-ES_tradnl" dirty="0" smtClean="0"/>
              <a:t> reivindicativas</a:t>
            </a:r>
          </a:p>
          <a:p>
            <a:r>
              <a:rPr lang="es-ES_tradnl" dirty="0" smtClean="0"/>
              <a:t>Festivales música, deporte rural, fuegos artificiales, </a:t>
            </a:r>
            <a:r>
              <a:rPr lang="es-ES_tradnl" dirty="0" err="1" smtClean="0"/>
              <a:t>Bertsolariak</a:t>
            </a:r>
            <a:endParaRPr lang="es-ES_tradnl" dirty="0" smtClean="0"/>
          </a:p>
          <a:p>
            <a:r>
              <a:rPr lang="es-ES_tradnl" dirty="0" smtClean="0"/>
              <a:t>Fiestas más </a:t>
            </a:r>
            <a:r>
              <a:rPr lang="es-ES_tradnl" dirty="0" err="1" smtClean="0"/>
              <a:t>polulares</a:t>
            </a:r>
            <a:r>
              <a:rPr lang="es-ES_tradnl" dirty="0" smtClean="0"/>
              <a:t> que las de Donostia</a:t>
            </a:r>
          </a:p>
          <a:p>
            <a:r>
              <a:rPr lang="es-ES_tradnl" dirty="0" smtClean="0"/>
              <a:t>Concursos gastronómicos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82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1605"/>
            <a:ext cx="10515600" cy="1325563"/>
          </a:xfrm>
        </p:spPr>
        <p:txBody>
          <a:bodyPr/>
          <a:lstStyle/>
          <a:p>
            <a:r>
              <a:rPr lang="es-ES_tradnl" dirty="0" err="1" smtClean="0"/>
              <a:t>Txupinazo</a:t>
            </a:r>
            <a:r>
              <a:rPr lang="es-ES_tradnl" dirty="0" smtClean="0"/>
              <a:t> y pregón en Bilbao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www.youtube.com/watch?v=rjYFgsenPss</a:t>
            </a:r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26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Chupinazo y MARIJAIA - Bilbao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557" y="1825625"/>
            <a:ext cx="74208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992" y="1027906"/>
            <a:ext cx="8341456" cy="4001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632" y="5292209"/>
            <a:ext cx="616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err="1" smtClean="0"/>
              <a:t>Gargantua</a:t>
            </a:r>
            <a:r>
              <a:rPr lang="es-ES_tradnl" sz="2800" b="1" dirty="0" smtClean="0"/>
              <a:t>- </a:t>
            </a:r>
            <a:r>
              <a:rPr lang="es-ES_tradnl" sz="2800" b="1" dirty="0"/>
              <a:t>Se traga a los niños y niñas</a:t>
            </a:r>
          </a:p>
        </p:txBody>
      </p:sp>
    </p:spTree>
    <p:extLst>
      <p:ext uri="{BB962C8B-B14F-4D97-AF65-F5344CB8AC3E}">
        <p14:creationId xmlns:p14="http://schemas.microsoft.com/office/powerpoint/2010/main" val="15278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Mangal</vt:lpstr>
      <vt:lpstr>Tema de Office</vt:lpstr>
      <vt:lpstr>FIESTAS POPULARES VASCAS</vt:lpstr>
      <vt:lpstr>FIESTAS POPULARES VASCAS</vt:lpstr>
      <vt:lpstr>SAN FERMINES- 7 JULIO – IRUÑA/PAMPLONA</vt:lpstr>
      <vt:lpstr>FIESTAS DE LA VIRGEN BLANCA – VITORIA/GASTEIZ</vt:lpstr>
      <vt:lpstr>SEMANA GRANDE DE DONOSTIA/SS</vt:lpstr>
      <vt:lpstr>SEMANA GRANDE DE BILBAO </vt:lpstr>
      <vt:lpstr>Txupinazo y pregón en Bilbao</vt:lpstr>
      <vt:lpstr>Chupinazo y MARIJAIA - Bilbao</vt:lpstr>
      <vt:lpstr>PowerPoint Presentation</vt:lpstr>
      <vt:lpstr>FIESTAS DE BAIONA- LAPURDI- PAIS VASCO FRANCÉS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FIESTAS POPULARES VASCAS</dc:title>
  <dc:creator>Usuario de Microsoft Office</dc:creator>
  <cp:lastModifiedBy>Denis Almandoz Irigoyen</cp:lastModifiedBy>
  <cp:revision>51</cp:revision>
  <dcterms:created xsi:type="dcterms:W3CDTF">2019-03-25T08:38:08Z</dcterms:created>
  <dcterms:modified xsi:type="dcterms:W3CDTF">2021-11-01T12:41:29Z</dcterms:modified>
</cp:coreProperties>
</file>