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64" r:id="rId6"/>
    <p:sldId id="278" r:id="rId7"/>
    <p:sldId id="262" r:id="rId8"/>
    <p:sldId id="259" r:id="rId9"/>
    <p:sldId id="282" r:id="rId10"/>
    <p:sldId id="263" r:id="rId11"/>
    <p:sldId id="269" r:id="rId12"/>
    <p:sldId id="260" r:id="rId13"/>
    <p:sldId id="261" r:id="rId14"/>
    <p:sldId id="257" r:id="rId15"/>
    <p:sldId id="258" r:id="rId16"/>
    <p:sldId id="270" r:id="rId17"/>
    <p:sldId id="265" r:id="rId18"/>
    <p:sldId id="267" r:id="rId19"/>
    <p:sldId id="266" r:id="rId20"/>
    <p:sldId id="279" r:id="rId21"/>
    <p:sldId id="280" r:id="rId22"/>
    <p:sldId id="281" r:id="rId23"/>
    <p:sldId id="274" r:id="rId24"/>
    <p:sldId id="275" r:id="rId25"/>
    <p:sldId id="27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15950-58C7-4C8B-987E-2C9DBF9711BA}" v="4" dt="2021-10-25T19:21:55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8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29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5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9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2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0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2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96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78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34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50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8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A89BDA-99EA-46DC-A391-67A196276000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29E685-AEA5-4015-B57C-0BDA74142CA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5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events/374433020236335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Aula 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Como</a:t>
            </a:r>
            <a:r>
              <a:rPr lang="sk-SK" dirty="0"/>
              <a:t> é </a:t>
            </a:r>
            <a:r>
              <a:rPr lang="sk-SK" dirty="0" err="1"/>
              <a:t>que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chama</a:t>
            </a:r>
            <a:r>
              <a:rPr lang="sk-SK" dirty="0"/>
              <a:t>?</a:t>
            </a:r>
          </a:p>
          <a:p>
            <a:r>
              <a:rPr lang="sk-SK" dirty="0"/>
              <a:t>FALAMOS PORTUGU</a:t>
            </a:r>
            <a:r>
              <a:rPr lang="pt-PT" dirty="0" err="1"/>
              <a:t>Ês</a:t>
            </a:r>
            <a:r>
              <a:rPr lang="sk-SK" dirty="0"/>
              <a:t>, </a:t>
            </a:r>
            <a:r>
              <a:rPr lang="pt-PT" dirty="0"/>
              <a:t>não é</a:t>
            </a:r>
            <a:r>
              <a:rPr lang="sk-SK" dirty="0"/>
              <a:t>? </a:t>
            </a:r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60" y="296560"/>
            <a:ext cx="3630320" cy="211325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58" y="296560"/>
            <a:ext cx="2419402" cy="15896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016711"/>
            <a:ext cx="2146751" cy="224023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78" y="296560"/>
            <a:ext cx="2028724" cy="267895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05" y="2489094"/>
            <a:ext cx="3523430" cy="17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0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FF"/>
                </a:solidFill>
              </a:rPr>
              <a:t>O </a:t>
            </a:r>
            <a:r>
              <a:rPr lang="cs-CZ" sz="3600" b="1" dirty="0" err="1">
                <a:solidFill>
                  <a:srgbClr val="FFFFFF"/>
                </a:solidFill>
              </a:rPr>
              <a:t>verbo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regular</a:t>
            </a:r>
            <a:r>
              <a:rPr lang="cs-CZ" sz="3600" b="1" dirty="0">
                <a:solidFill>
                  <a:srgbClr val="FFFFFF"/>
                </a:solidFill>
              </a:rPr>
              <a:t> CHAMAR-SE</a:t>
            </a:r>
          </a:p>
        </p:txBody>
      </p:sp>
      <p:pic>
        <p:nvPicPr>
          <p:cNvPr id="4" name="Zástupný objekt pre obsah 3" descr="Obrázok, na ktorom je cicavec, vnútri&#10;&#10;Automaticky generovaný popis">
            <a:extLst>
              <a:ext uri="{FF2B5EF4-FFF2-40B4-BE49-F238E27FC236}">
                <a16:creationId xmlns:a16="http://schemas.microsoft.com/office/drawing/2014/main" id="{7ECAD778-BE49-4024-AF1E-08A6FDF12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2794442"/>
            <a:ext cx="3084843" cy="3479703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r="9" b="-1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1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sk-SK" sz="3600">
                <a:solidFill>
                  <a:srgbClr val="FFFFFF"/>
                </a:solidFill>
              </a:rPr>
              <a:t>CHAMAR-SE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sk-SK" sz="3200" dirty="0" err="1"/>
              <a:t>Como</a:t>
            </a:r>
            <a:r>
              <a:rPr lang="sk-SK" sz="3200" dirty="0"/>
              <a:t> </a:t>
            </a:r>
            <a:r>
              <a:rPr lang="sk-SK" sz="3200" dirty="0" err="1">
                <a:highlight>
                  <a:srgbClr val="00FFFF"/>
                </a:highlight>
              </a:rPr>
              <a:t>te</a:t>
            </a:r>
            <a:r>
              <a:rPr lang="sk-SK" sz="3200" dirty="0"/>
              <a:t> </a:t>
            </a:r>
            <a:r>
              <a:rPr lang="sk-SK" sz="3200" dirty="0" err="1"/>
              <a:t>chamas</a:t>
            </a:r>
            <a:r>
              <a:rPr lang="sk-SK" sz="3200" dirty="0"/>
              <a:t>?</a:t>
            </a:r>
          </a:p>
          <a:p>
            <a:r>
              <a:rPr lang="sk-SK" sz="3200" dirty="0" err="1"/>
              <a:t>Qual</a:t>
            </a:r>
            <a:r>
              <a:rPr lang="sk-SK" sz="3200" dirty="0"/>
              <a:t> </a:t>
            </a:r>
            <a:r>
              <a:rPr lang="pt-PT" sz="3200" dirty="0"/>
              <a:t>é o teu nome? </a:t>
            </a:r>
          </a:p>
          <a:p>
            <a:r>
              <a:rPr lang="pt-PT" sz="3200" dirty="0"/>
              <a:t>Como é que </a:t>
            </a:r>
            <a:r>
              <a:rPr lang="pt-PT" sz="3200" b="1" dirty="0"/>
              <a:t>se</a:t>
            </a:r>
            <a:r>
              <a:rPr lang="pt-PT" sz="3200" dirty="0"/>
              <a:t> chama?</a:t>
            </a:r>
          </a:p>
          <a:p>
            <a:r>
              <a:rPr lang="pt-PT" sz="3200" dirty="0"/>
              <a:t>E tu? Como </a:t>
            </a:r>
            <a:r>
              <a:rPr lang="pt-PT" sz="3200" b="1" dirty="0"/>
              <a:t>te</a:t>
            </a:r>
            <a:r>
              <a:rPr lang="pt-PT" sz="3200" dirty="0"/>
              <a:t> chamas?</a:t>
            </a:r>
          </a:p>
          <a:p>
            <a:r>
              <a:rPr lang="pt-PT" sz="3200" dirty="0"/>
              <a:t>Chamo-</a:t>
            </a:r>
            <a:r>
              <a:rPr lang="pt-PT" sz="3200" b="1" dirty="0">
                <a:highlight>
                  <a:srgbClr val="00FFFF"/>
                </a:highlight>
              </a:rPr>
              <a:t>me</a:t>
            </a:r>
            <a:r>
              <a:rPr lang="pt-PT" sz="3200" dirty="0"/>
              <a:t>... </a:t>
            </a:r>
          </a:p>
          <a:p>
            <a:r>
              <a:rPr lang="pt-PT" sz="3200" dirty="0"/>
              <a:t>Ela chama-</a:t>
            </a:r>
            <a:r>
              <a:rPr lang="pt-PT" sz="3200" b="1" dirty="0">
                <a:highlight>
                  <a:srgbClr val="00FFFF"/>
                </a:highlight>
              </a:rPr>
              <a:t>se</a:t>
            </a:r>
            <a:r>
              <a:rPr lang="pt-PT" sz="3200" dirty="0"/>
              <a:t>...</a:t>
            </a:r>
          </a:p>
          <a:p>
            <a:r>
              <a:rPr lang="pt-PT" sz="3200" dirty="0"/>
              <a:t>O teu nome </a:t>
            </a:r>
            <a:r>
              <a:rPr lang="pt-PT" sz="3200" b="1" dirty="0"/>
              <a:t>é</a:t>
            </a:r>
            <a:r>
              <a:rPr lang="pt-PT" sz="3200" dirty="0"/>
              <a:t>...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9738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Track0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0106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0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1703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356" y="1565085"/>
            <a:ext cx="10337292" cy="37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356" y="1048219"/>
            <a:ext cx="10337292" cy="47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1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pt-PT"/>
              <a:t>Quem és?</a:t>
            </a:r>
            <a:endParaRPr lang="cs-CZ" dirty="0"/>
          </a:p>
        </p:txBody>
      </p:sp>
      <p:pic>
        <p:nvPicPr>
          <p:cNvPr id="6" name="Obrázok 5" descr="Obrázok, na ktorom je text, bábika&#10;&#10;Automaticky generovaný popis">
            <a:extLst>
              <a:ext uri="{FF2B5EF4-FFF2-40B4-BE49-F238E27FC236}">
                <a16:creationId xmlns:a16="http://schemas.microsoft.com/office/drawing/2014/main" id="{AB56C77C-8A10-4FEC-8264-5D7A77469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5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pt-PT" dirty="0"/>
              <a:t>Como fazer uma pergunta:</a:t>
            </a:r>
          </a:p>
          <a:p>
            <a:r>
              <a:rPr lang="pt-PT" dirty="0"/>
              <a:t>Como é que te chamas? Qual é o teu nome?</a:t>
            </a:r>
          </a:p>
          <a:p>
            <a:r>
              <a:rPr lang="pt-PT" dirty="0"/>
              <a:t>Qual é a tua nacionalidade? Donde és? </a:t>
            </a:r>
          </a:p>
          <a:p>
            <a:r>
              <a:rPr lang="pt-PT" dirty="0"/>
              <a:t>Qual é a tua profissão?</a:t>
            </a:r>
          </a:p>
          <a:p>
            <a:r>
              <a:rPr lang="pt-PT" dirty="0"/>
              <a:t>Qual é a tua língua materna?</a:t>
            </a:r>
          </a:p>
          <a:p>
            <a:r>
              <a:rPr lang="pt-PT" dirty="0"/>
              <a:t>Como estás? X Como és?</a:t>
            </a:r>
          </a:p>
          <a:p>
            <a:r>
              <a:rPr lang="pt-PT" dirty="0"/>
              <a:t>Onde estás? </a:t>
            </a:r>
          </a:p>
          <a:p>
            <a:r>
              <a:rPr lang="pt-PT" dirty="0"/>
              <a:t>Como estás?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05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pt-PT" sz="4400"/>
              <a:t>E mais... </a:t>
            </a:r>
            <a:endParaRPr lang="cs-CZ" sz="4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cs-CZ" sz="1800"/>
              <a:t>Républica Checa</a:t>
            </a:r>
          </a:p>
          <a:p>
            <a:r>
              <a:rPr lang="cs-CZ" sz="1800"/>
              <a:t>Eslov</a:t>
            </a:r>
            <a:r>
              <a:rPr lang="pt-PT" sz="1800"/>
              <a:t>áquia</a:t>
            </a:r>
          </a:p>
          <a:p>
            <a:r>
              <a:rPr lang="pt-PT" sz="1800"/>
              <a:t>Moçambique</a:t>
            </a:r>
          </a:p>
          <a:p>
            <a:r>
              <a:rPr lang="pt-PT" sz="1800"/>
              <a:t>Brasil </a:t>
            </a:r>
          </a:p>
          <a:p>
            <a:r>
              <a:rPr lang="pt-PT" sz="1800"/>
              <a:t>Polónia </a:t>
            </a:r>
          </a:p>
          <a:p>
            <a:r>
              <a:rPr lang="pt-PT" sz="1800"/>
              <a:t>Ucrânia </a:t>
            </a:r>
          </a:p>
          <a:p>
            <a:r>
              <a:rPr lang="pt-PT" sz="1800"/>
              <a:t>China </a:t>
            </a:r>
          </a:p>
          <a:p>
            <a:r>
              <a:rPr lang="pt-PT" sz="1800"/>
              <a:t>Inglaterra</a:t>
            </a:r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30699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pt-PT" sz="4400" dirty="0"/>
              <a:t>Como é que falam?</a:t>
            </a:r>
            <a:endParaRPr lang="cs-CZ" sz="4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cs-CZ" sz="1800"/>
              <a:t>Républica Checa</a:t>
            </a:r>
            <a:r>
              <a:rPr lang="pt-PT" sz="1800"/>
              <a:t>: Checo, Checa</a:t>
            </a:r>
            <a:endParaRPr lang="cs-CZ" sz="1800"/>
          </a:p>
          <a:p>
            <a:r>
              <a:rPr lang="cs-CZ" sz="1800"/>
              <a:t>Eslov</a:t>
            </a:r>
            <a:r>
              <a:rPr lang="pt-PT" sz="1800"/>
              <a:t>áquia: Eslovaco, Eslovaca</a:t>
            </a:r>
          </a:p>
          <a:p>
            <a:r>
              <a:rPr lang="pt-PT" sz="1800"/>
              <a:t>Moçambique: Moçambicano, Moçambicana</a:t>
            </a:r>
          </a:p>
          <a:p>
            <a:r>
              <a:rPr lang="pt-PT" sz="1800"/>
              <a:t>Brasil: Brasileiro, Brasileira (e fala?)</a:t>
            </a:r>
          </a:p>
          <a:p>
            <a:r>
              <a:rPr lang="pt-PT" sz="1800"/>
              <a:t>Polónia: Polaco, Polaca</a:t>
            </a:r>
          </a:p>
          <a:p>
            <a:r>
              <a:rPr lang="pt-PT" sz="1800"/>
              <a:t>Ucrânia: Ucraniano, Ucraniana</a:t>
            </a:r>
          </a:p>
          <a:p>
            <a:r>
              <a:rPr lang="pt-PT" sz="1800"/>
              <a:t>China: Chinês, Chinesa</a:t>
            </a:r>
          </a:p>
          <a:p>
            <a:r>
              <a:rPr lang="pt-PT" sz="1800"/>
              <a:t>Inglaterra: Inglês, Inglesa</a:t>
            </a:r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534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pt-PT" sz="4400"/>
              <a:t>Quais línguas é que falam?</a:t>
            </a:r>
            <a:endParaRPr lang="cs-CZ" sz="44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pt-PT" sz="1800"/>
              <a:t>O Paulo é português e fala...</a:t>
            </a:r>
          </a:p>
          <a:p>
            <a:r>
              <a:rPr lang="pt-PT" sz="1800"/>
              <a:t>A Mariana é brasileira e fala... </a:t>
            </a:r>
          </a:p>
          <a:p>
            <a:r>
              <a:rPr lang="pt-PT" sz="1800"/>
              <a:t>Nós somos americanos e falamos... </a:t>
            </a:r>
          </a:p>
          <a:p>
            <a:r>
              <a:rPr lang="pt-PT" sz="1800"/>
              <a:t>Ela é mexicana e fala...</a:t>
            </a:r>
          </a:p>
          <a:p>
            <a:r>
              <a:rPr lang="pt-PT" sz="1800"/>
              <a:t>Vocês são chineses e falam... </a:t>
            </a:r>
          </a:p>
          <a:p>
            <a:pPr marL="0" indent="0">
              <a:buNone/>
            </a:pP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82619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0" y="-30480"/>
            <a:ext cx="10624339" cy="6177678"/>
          </a:xfrm>
        </p:spPr>
      </p:pic>
    </p:spTree>
    <p:extLst>
      <p:ext uri="{BB962C8B-B14F-4D97-AF65-F5344CB8AC3E}">
        <p14:creationId xmlns:p14="http://schemas.microsoft.com/office/powerpoint/2010/main" val="4065581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4FA59-5A20-41D6-B95E-1D90A4C8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pt-PT" dirty="0"/>
              <a:t>Apresenta-te: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137D4-7F28-416B-9928-2C6C2F54A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r="8581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4342-D96C-4E5A-96F8-4360AB4F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sk-SK" dirty="0" err="1"/>
              <a:t>Como</a:t>
            </a:r>
            <a:r>
              <a:rPr lang="sk-SK" dirty="0"/>
              <a:t> </a:t>
            </a:r>
            <a:r>
              <a:rPr lang="sk-SK" dirty="0" err="1"/>
              <a:t>estás</a:t>
            </a:r>
            <a:r>
              <a:rPr lang="sk-SK" dirty="0"/>
              <a:t>?</a:t>
            </a:r>
            <a:r>
              <a:rPr lang="pt-PT" dirty="0"/>
              <a:t> (bem, mal, mais ou menos, muito bem, muito mal, ...)</a:t>
            </a:r>
            <a:endParaRPr lang="sk-SK" dirty="0"/>
          </a:p>
          <a:p>
            <a:r>
              <a:rPr lang="sk-SK" dirty="0" err="1"/>
              <a:t>Como</a:t>
            </a:r>
            <a:r>
              <a:rPr lang="sk-SK" dirty="0"/>
              <a:t> </a:t>
            </a:r>
            <a:r>
              <a:rPr lang="sk-SK" dirty="0" err="1"/>
              <a:t>te</a:t>
            </a:r>
            <a:r>
              <a:rPr lang="sk-SK" dirty="0"/>
              <a:t> </a:t>
            </a:r>
            <a:r>
              <a:rPr lang="sk-SK" dirty="0" err="1"/>
              <a:t>chamas</a:t>
            </a:r>
            <a:r>
              <a:rPr lang="sk-SK" dirty="0"/>
              <a:t>?</a:t>
            </a:r>
            <a:r>
              <a:rPr lang="pt-PT" dirty="0"/>
              <a:t> </a:t>
            </a:r>
            <a:endParaRPr lang="sk-SK" dirty="0"/>
          </a:p>
          <a:p>
            <a:r>
              <a:rPr lang="sk-SK" dirty="0" err="1"/>
              <a:t>Donde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? X </a:t>
            </a:r>
            <a:r>
              <a:rPr lang="sk-SK" dirty="0" err="1"/>
              <a:t>Onde</a:t>
            </a:r>
            <a:r>
              <a:rPr lang="sk-SK" dirty="0"/>
              <a:t> </a:t>
            </a:r>
            <a:r>
              <a:rPr lang="sk-SK" dirty="0" err="1"/>
              <a:t>estás</a:t>
            </a:r>
            <a:r>
              <a:rPr lang="pt-PT" dirty="0"/>
              <a:t>?</a:t>
            </a:r>
          </a:p>
          <a:p>
            <a:r>
              <a:rPr lang="pt-PT" dirty="0"/>
              <a:t>Qual é a tua nacionalidade? Como se chama o teu país? </a:t>
            </a:r>
          </a:p>
          <a:p>
            <a:r>
              <a:rPr lang="pt-PT" dirty="0"/>
              <a:t>O que estudas? Onde trabalhas?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338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25CCE-916D-4466-8C87-FF7CFBDA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pt-PT" dirty="0"/>
              <a:t>D</a:t>
            </a:r>
            <a:r>
              <a:rPr lang="sk-SK" dirty="0"/>
              <a:t>E</a:t>
            </a:r>
            <a:r>
              <a:rPr lang="pt-PT" dirty="0"/>
              <a:t> QUE GOSTAS?</a:t>
            </a:r>
            <a:endParaRPr lang="cs-CZ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471B431-6C90-462F-815C-5BD232090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26251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BBF9-E8B3-4946-89B7-D403911F3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pt-PT" dirty="0"/>
              <a:t>GOSTAR DE </a:t>
            </a:r>
          </a:p>
          <a:p>
            <a:r>
              <a:rPr lang="pt-PT" dirty="0"/>
              <a:t>AMAR</a:t>
            </a:r>
          </a:p>
          <a:p>
            <a:r>
              <a:rPr lang="pt-PT" dirty="0"/>
              <a:t>ADORAR</a:t>
            </a:r>
          </a:p>
          <a:p>
            <a:r>
              <a:rPr lang="pt-PT" dirty="0"/>
              <a:t>DETESTAR </a:t>
            </a:r>
          </a:p>
          <a:p>
            <a:r>
              <a:rPr lang="pt-PT" dirty="0"/>
              <a:t>NÃO GOSTAR DE</a:t>
            </a:r>
          </a:p>
          <a:p>
            <a:endParaRPr lang="pt-PT" dirty="0"/>
          </a:p>
          <a:p>
            <a:r>
              <a:rPr lang="pt-PT" dirty="0"/>
              <a:t>D</a:t>
            </a:r>
            <a:r>
              <a:rPr lang="sk-SK"/>
              <a:t>e</a:t>
            </a:r>
            <a:r>
              <a:rPr lang="pt-PT"/>
              <a:t> </a:t>
            </a:r>
            <a:r>
              <a:rPr lang="pt-PT" dirty="0"/>
              <a:t>que gostas?</a:t>
            </a:r>
          </a:p>
          <a:p>
            <a:r>
              <a:rPr lang="pt-PT" dirty="0"/>
              <a:t>O que detestas?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54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DC8B6-4A94-4D19-8602-5EAEE83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pt-PT" sz="4400" dirty="0"/>
              <a:t>Gosto de...</a:t>
            </a:r>
            <a:endParaRPr lang="cs-CZ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B745E-F65B-4649-B9EC-44947AA0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pt-PT" sz="2800" dirty="0"/>
              <a:t>pintar, jogar futebol, dormir, trabalhar, estudar, procrastinar, acordar cedo, acordar tarde, segundas-feiras, fins de semana, gatos, cães, cavalos, matemática, fumar, beber vinho, beber cerveja, comer chocolates, viajar, ficar em casa, sair, dançar, ouvir música, fazer nada, relaxar...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93428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r="14878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Todas as pinturas são da pintora portuguesa Paula Rego.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959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Importante: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PT" dirty="0">
                <a:hlinkClick r:id="rId2"/>
              </a:rPr>
              <a:t> https://www.youtube.com/watch?v=WmvskeCUdV8&amp;ab_channel=AnaMoura </a:t>
            </a:r>
          </a:p>
          <a:p>
            <a:pPr marL="0" indent="0">
              <a:buNone/>
            </a:pPr>
            <a:r>
              <a:rPr lang="pt-PT" dirty="0">
                <a:hlinkClick r:id="rId2"/>
              </a:rPr>
              <a:t>https://lyricstranslate.com/en/branko-ana-moura-conan-osiris-vinte-vinte-lyrics.html</a:t>
            </a:r>
          </a:p>
          <a:p>
            <a:pPr marL="0" indent="0">
              <a:buNone/>
            </a:pPr>
            <a:endParaRPr lang="pt-PT" dirty="0">
              <a:hlinkClick r:id="rId2"/>
            </a:endParaRPr>
          </a:p>
          <a:p>
            <a:pPr marL="0" indent="0">
              <a:buNone/>
            </a:pPr>
            <a:endParaRPr lang="pt-PT" dirty="0">
              <a:hlinkClick r:id="rId2"/>
            </a:endParaRPr>
          </a:p>
          <a:p>
            <a:pPr marL="0" indent="0">
              <a:buNone/>
            </a:pPr>
            <a:r>
              <a:rPr lang="pt-PT" dirty="0">
                <a:hlinkClick r:id="rId2"/>
              </a:rPr>
              <a:t>https://www.youtube.com/watch?v=c3xdRUA8U2w&amp;ab_channel=BPRofficial</a:t>
            </a:r>
          </a:p>
          <a:p>
            <a:pPr marL="0" indent="0">
              <a:buNone/>
            </a:pPr>
            <a:endParaRPr lang="pt-PT" dirty="0">
              <a:hlinkClick r:id="rId2"/>
            </a:endParaRPr>
          </a:p>
          <a:p>
            <a:pPr marL="0" indent="0">
              <a:buNone/>
            </a:pPr>
            <a:endParaRPr lang="pt-PT" dirty="0">
              <a:hlinkClick r:id="rId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92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MUITO OBRIGADA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Pela vossa atenção!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58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105443"/>
            <a:ext cx="11443489" cy="6141309"/>
          </a:xfrm>
        </p:spPr>
      </p:pic>
    </p:spTree>
    <p:extLst>
      <p:ext uri="{BB962C8B-B14F-4D97-AF65-F5344CB8AC3E}">
        <p14:creationId xmlns:p14="http://schemas.microsoft.com/office/powerpoint/2010/main" val="428225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" y="172995"/>
            <a:ext cx="10834404" cy="6091880"/>
          </a:xfrm>
        </p:spPr>
      </p:pic>
    </p:spTree>
    <p:extLst>
      <p:ext uri="{BB962C8B-B14F-4D97-AF65-F5344CB8AC3E}">
        <p14:creationId xmlns:p14="http://schemas.microsoft.com/office/powerpoint/2010/main" val="49239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 verbo regular FALAR (-ar)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4E483-7F25-41BB-B51E-07BA6A0D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symbol obsahu 3"/>
          <p:cNvPicPr>
            <a:picLocks noChangeAspect="1"/>
          </p:cNvPicPr>
          <p:nvPr/>
        </p:nvPicPr>
        <p:blipFill rotWithShape="1">
          <a:blip r:embed="rId2"/>
          <a:srcRect t="3633" r="-2" b="16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7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 verbo regular FALAR (-ar)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81E08-9EC8-4250-A6AF-3B38E55C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sk-SK" dirty="0"/>
              <a:t>FAL-O, FAL-AS, FAL-A, FAL-AMOS, FAL-AM</a:t>
            </a:r>
          </a:p>
          <a:p>
            <a:r>
              <a:rPr lang="sk-SK" dirty="0"/>
              <a:t>CHAM-O, CHAM-AS, CHAM-A, CHAM-AMOS, CHAM-AM</a:t>
            </a:r>
          </a:p>
          <a:p>
            <a:r>
              <a:rPr lang="sk-SK" dirty="0"/>
              <a:t>OUTROS VERBOS:</a:t>
            </a:r>
          </a:p>
          <a:p>
            <a:r>
              <a:rPr lang="sk-SK" dirty="0"/>
              <a:t>- </a:t>
            </a:r>
            <a:r>
              <a:rPr lang="sk-SK" dirty="0" err="1"/>
              <a:t>cantar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caminhar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voar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jogar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praticar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estudar</a:t>
            </a:r>
            <a:r>
              <a:rPr lang="sk-SK" dirty="0"/>
              <a:t>, </a:t>
            </a:r>
            <a:r>
              <a:rPr lang="sk-SK" dirty="0" err="1"/>
              <a:t>ensinar</a:t>
            </a:r>
            <a:r>
              <a:rPr lang="sk-SK" dirty="0"/>
              <a:t>, </a:t>
            </a:r>
            <a:r>
              <a:rPr lang="sk-SK" dirty="0" err="1"/>
              <a:t>trabalhar</a:t>
            </a:r>
            <a:r>
              <a:rPr lang="sk-SK" dirty="0"/>
              <a:t>, </a:t>
            </a:r>
            <a:r>
              <a:rPr lang="sk-SK" dirty="0" err="1"/>
              <a:t>votar</a:t>
            </a:r>
            <a:r>
              <a:rPr lang="sk-SK" dirty="0"/>
              <a:t>, </a:t>
            </a:r>
            <a:r>
              <a:rPr lang="sk-SK" dirty="0" err="1"/>
              <a:t>tocar</a:t>
            </a:r>
            <a:r>
              <a:rPr lang="sk-SK" dirty="0"/>
              <a:t>, </a:t>
            </a:r>
            <a:r>
              <a:rPr lang="sk-SK" dirty="0" err="1"/>
              <a:t>gostar</a:t>
            </a:r>
            <a:r>
              <a:rPr lang="sk-SK" dirty="0"/>
              <a:t>, </a:t>
            </a:r>
            <a:r>
              <a:rPr lang="sk-SK" dirty="0" err="1"/>
              <a:t>adorar</a:t>
            </a:r>
            <a:r>
              <a:rPr lang="sk-SK" dirty="0"/>
              <a:t>, </a:t>
            </a:r>
            <a:r>
              <a:rPr lang="sk-SK" dirty="0" err="1"/>
              <a:t>amar</a:t>
            </a:r>
            <a:r>
              <a:rPr lang="sk-SK" dirty="0"/>
              <a:t>, </a:t>
            </a:r>
            <a:r>
              <a:rPr lang="sk-SK" dirty="0" err="1"/>
              <a:t>detestar</a:t>
            </a:r>
            <a:r>
              <a:rPr lang="sk-SK" dirty="0"/>
              <a:t>, </a:t>
            </a:r>
            <a:r>
              <a:rPr lang="sk-SK" dirty="0" err="1"/>
              <a:t>odiar</a:t>
            </a:r>
            <a:r>
              <a:rPr lang="sk-SK" dirty="0"/>
              <a:t>, ...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58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173" y="905933"/>
            <a:ext cx="997965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5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Track0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55282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291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C98142-ECFD-46CB-BEFF-4BACB7C2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91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é que se chama? (Diálogo)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7EC22FC-06FB-4ED7-B6D8-F1211E68E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608321" cy="4351866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Bom dia! Eu chamo-me José Costa. E você? Como é que se chama?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Ângela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Chamo-me Ângela Simba.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José: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 sou tradutor. E você?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Ângela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Sou estudante.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Sou português. Você também é portuguesa?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Ângela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Não, não sou portuguesa. Sou angolana.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400" dirty="0"/>
          </a:p>
        </p:txBody>
      </p:sp>
      <p:pic>
        <p:nvPicPr>
          <p:cNvPr id="7" name="Track01">
            <a:hlinkClick r:id="" action="ppaction://media"/>
            <a:extLst>
              <a:ext uri="{FF2B5EF4-FFF2-40B4-BE49-F238E27FC236}">
                <a16:creationId xmlns:a16="http://schemas.microsoft.com/office/drawing/2014/main" id="{DEE00867-9F45-4BB1-AC60-077BA5411EF4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22788" y="2938573"/>
            <a:ext cx="1559132" cy="1559132"/>
          </a:xfrm>
        </p:spPr>
      </p:pic>
    </p:spTree>
    <p:extLst>
      <p:ext uri="{BB962C8B-B14F-4D97-AF65-F5344CB8AC3E}">
        <p14:creationId xmlns:p14="http://schemas.microsoft.com/office/powerpoint/2010/main" val="32787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553</Words>
  <Application>Microsoft Office PowerPoint</Application>
  <PresentationFormat>Širokouhlá</PresentationFormat>
  <Paragraphs>90</Paragraphs>
  <Slides>25</Slides>
  <Notes>0</Notes>
  <HiddenSlides>0</HiddenSlides>
  <MMClips>4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Retrospektíva</vt:lpstr>
      <vt:lpstr>Aula 3</vt:lpstr>
      <vt:lpstr>Prezentácia programu PowerPoint</vt:lpstr>
      <vt:lpstr>Prezentácia programu PowerPoint</vt:lpstr>
      <vt:lpstr>Prezentácia programu PowerPoint</vt:lpstr>
      <vt:lpstr>O verbo regular FALAR (-ar)</vt:lpstr>
      <vt:lpstr>O verbo regular FALAR (-ar)</vt:lpstr>
      <vt:lpstr>Prezentácia programu PowerPoint</vt:lpstr>
      <vt:lpstr>Prezentácia programu PowerPoint</vt:lpstr>
      <vt:lpstr>Como é que se chama? (Diálogo)</vt:lpstr>
      <vt:lpstr>O verbo regular CHAMAR-SE</vt:lpstr>
      <vt:lpstr>CHAMAR-SE</vt:lpstr>
      <vt:lpstr>Prezentácia programu PowerPoint</vt:lpstr>
      <vt:lpstr>Prezentácia programu PowerPoint</vt:lpstr>
      <vt:lpstr>Prezentácia programu PowerPoint</vt:lpstr>
      <vt:lpstr>Prezentácia programu PowerPoint</vt:lpstr>
      <vt:lpstr>Quem és?</vt:lpstr>
      <vt:lpstr>E mais... </vt:lpstr>
      <vt:lpstr>Como é que falam?</vt:lpstr>
      <vt:lpstr>Quais línguas é que falam?</vt:lpstr>
      <vt:lpstr>Apresenta-te:</vt:lpstr>
      <vt:lpstr>DE QUE GOSTAS?</vt:lpstr>
      <vt:lpstr>Gosto de...</vt:lpstr>
      <vt:lpstr>Prezentácia programu PowerPoint</vt:lpstr>
      <vt:lpstr>Importante:</vt:lpstr>
      <vt:lpstr>MUITO 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3,75</dc:title>
  <dc:creator>Zuzana Rákociová</dc:creator>
  <cp:lastModifiedBy>Zuzana Rákociová</cp:lastModifiedBy>
  <cp:revision>3</cp:revision>
  <dcterms:created xsi:type="dcterms:W3CDTF">2020-11-03T06:53:12Z</dcterms:created>
  <dcterms:modified xsi:type="dcterms:W3CDTF">2021-10-26T05:06:05Z</dcterms:modified>
</cp:coreProperties>
</file>