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86" r:id="rId4"/>
    <p:sldId id="263" r:id="rId5"/>
    <p:sldId id="269" r:id="rId6"/>
    <p:sldId id="260" r:id="rId7"/>
    <p:sldId id="261" r:id="rId8"/>
    <p:sldId id="257" r:id="rId9"/>
    <p:sldId id="258" r:id="rId10"/>
    <p:sldId id="270" r:id="rId11"/>
    <p:sldId id="264" r:id="rId12"/>
    <p:sldId id="262" r:id="rId13"/>
    <p:sldId id="265" r:id="rId14"/>
    <p:sldId id="267" r:id="rId15"/>
    <p:sldId id="266" r:id="rId16"/>
    <p:sldId id="271" r:id="rId17"/>
    <p:sldId id="283" r:id="rId18"/>
    <p:sldId id="282" r:id="rId19"/>
    <p:sldId id="272" r:id="rId20"/>
    <p:sldId id="273" r:id="rId21"/>
    <p:sldId id="278" r:id="rId22"/>
    <p:sldId id="285" r:id="rId23"/>
    <p:sldId id="279" r:id="rId24"/>
    <p:sldId id="280" r:id="rId25"/>
    <p:sldId id="281" r:id="rId26"/>
    <p:sldId id="284" r:id="rId27"/>
    <p:sldId id="274" r:id="rId28"/>
    <p:sldId id="275" r:id="rId29"/>
    <p:sldId id="277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6D6100-2BFE-41FD-AE18-84A16C287DC7}" v="2" dt="2021-10-18T20:54:41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28" y="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Rákociová" userId="98cb0b8fb9b50273" providerId="LiveId" clId="{9E6D6100-2BFE-41FD-AE18-84A16C287DC7}"/>
    <pc:docChg chg="custSel addSld modSld">
      <pc:chgData name="Zuzana Rákociová" userId="98cb0b8fb9b50273" providerId="LiveId" clId="{9E6D6100-2BFE-41FD-AE18-84A16C287DC7}" dt="2021-10-19T04:59:38.042" v="324" actId="20577"/>
      <pc:docMkLst>
        <pc:docMk/>
      </pc:docMkLst>
      <pc:sldChg chg="modSp mod">
        <pc:chgData name="Zuzana Rákociová" userId="98cb0b8fb9b50273" providerId="LiveId" clId="{9E6D6100-2BFE-41FD-AE18-84A16C287DC7}" dt="2021-10-18T20:54:41.910" v="23" actId="20577"/>
        <pc:sldMkLst>
          <pc:docMk/>
          <pc:sldMk cId="1343928291" sldId="275"/>
        </pc:sldMkLst>
        <pc:spChg chg="mod">
          <ac:chgData name="Zuzana Rákociová" userId="98cb0b8fb9b50273" providerId="LiveId" clId="{9E6D6100-2BFE-41FD-AE18-84A16C287DC7}" dt="2021-10-18T20:54:41.910" v="23" actId="20577"/>
          <ac:spMkLst>
            <pc:docMk/>
            <pc:sldMk cId="1343928291" sldId="275"/>
            <ac:spMk id="3" creationId="{00000000-0000-0000-0000-000000000000}"/>
          </ac:spMkLst>
        </pc:spChg>
      </pc:sldChg>
      <pc:sldChg chg="modSp new mod">
        <pc:chgData name="Zuzana Rákociová" userId="98cb0b8fb9b50273" providerId="LiveId" clId="{9E6D6100-2BFE-41FD-AE18-84A16C287DC7}" dt="2021-10-19T04:59:38.042" v="324" actId="20577"/>
        <pc:sldMkLst>
          <pc:docMk/>
          <pc:sldMk cId="2926219979" sldId="286"/>
        </pc:sldMkLst>
        <pc:spChg chg="mod">
          <ac:chgData name="Zuzana Rákociová" userId="98cb0b8fb9b50273" providerId="LiveId" clId="{9E6D6100-2BFE-41FD-AE18-84A16C287DC7}" dt="2021-10-19T04:59:38.042" v="324" actId="20577"/>
          <ac:spMkLst>
            <pc:docMk/>
            <pc:sldMk cId="2926219979" sldId="286"/>
            <ac:spMk id="3" creationId="{EC693324-239E-4A1A-8AC5-AEBD8208C65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9BDA-99EA-46DC-A391-67A19627600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E685-AEA5-4015-B57C-0BDA74142CA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29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9BDA-99EA-46DC-A391-67A19627600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E685-AEA5-4015-B57C-0BDA74142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5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9BDA-99EA-46DC-A391-67A19627600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E685-AEA5-4015-B57C-0BDA74142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29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9BDA-99EA-46DC-A391-67A19627600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E685-AEA5-4015-B57C-0BDA74142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32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9BDA-99EA-46DC-A391-67A19627600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E685-AEA5-4015-B57C-0BDA74142CA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50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9BDA-99EA-46DC-A391-67A19627600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E685-AEA5-4015-B57C-0BDA74142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12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9BDA-99EA-46DC-A391-67A19627600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E685-AEA5-4015-B57C-0BDA74142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96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9BDA-99EA-46DC-A391-67A19627600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E685-AEA5-4015-B57C-0BDA74142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78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9BDA-99EA-46DC-A391-67A19627600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E685-AEA5-4015-B57C-0BDA74142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34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6A89BDA-99EA-46DC-A391-67A19627600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29E685-AEA5-4015-B57C-0BDA74142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50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9BDA-99EA-46DC-A391-67A19627600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E685-AEA5-4015-B57C-0BDA74142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88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A89BDA-99EA-46DC-A391-67A19627600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29E685-AEA5-4015-B57C-0BDA74142CA8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95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vents/933015644226749" TargetMode="External"/><Relationship Id="rId2" Type="http://schemas.openxmlformats.org/officeDocument/2006/relationships/hyperlink" Target="https://www.facebook.com/events/359693831911314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ZP3Dc45chrQ&amp;list=PL_0UGouJ5VPnpnS4f_J5a8mEuqkD25exH&amp;ab_channel=BumbanaFofinha" TargetMode="External"/><Relationship Id="rId4" Type="http://schemas.openxmlformats.org/officeDocument/2006/relationships/hyperlink" Target="https://www.facebook.com/events/374433020236335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Aula 3</a:t>
            </a:r>
            <a:r>
              <a:rPr lang="pt-PT" dirty="0"/>
              <a:t>,75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/>
              <a:t>Como</a:t>
            </a:r>
            <a:r>
              <a:rPr lang="sk-SK" dirty="0"/>
              <a:t> é </a:t>
            </a:r>
            <a:r>
              <a:rPr lang="sk-SK" dirty="0" err="1"/>
              <a:t>que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err="1"/>
              <a:t>chama</a:t>
            </a:r>
            <a:r>
              <a:rPr lang="sk-SK" dirty="0"/>
              <a:t>?</a:t>
            </a:r>
          </a:p>
          <a:p>
            <a:r>
              <a:rPr lang="sk-SK" dirty="0" err="1"/>
              <a:t>Quem</a:t>
            </a:r>
            <a:r>
              <a:rPr lang="sk-SK" dirty="0"/>
              <a:t> É? </a:t>
            </a:r>
            <a:endParaRPr lang="cs-CZ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360" y="296560"/>
            <a:ext cx="3630320" cy="211325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958" y="296560"/>
            <a:ext cx="2419402" cy="158964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55" y="2016711"/>
            <a:ext cx="2146751" cy="224023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78" y="296560"/>
            <a:ext cx="2028724" cy="2678956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05" y="2489094"/>
            <a:ext cx="3523430" cy="175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07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pt-PT"/>
              <a:t>Quem és?</a:t>
            </a:r>
            <a:endParaRPr lang="cs-CZ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81" b="-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pt-PT" dirty="0"/>
              <a:t>Como fazer uma pergunta:</a:t>
            </a:r>
          </a:p>
          <a:p>
            <a:r>
              <a:rPr lang="pt-PT" dirty="0"/>
              <a:t>Como é que te chamas? Qual é o teu nome?</a:t>
            </a:r>
          </a:p>
          <a:p>
            <a:r>
              <a:rPr lang="pt-PT" dirty="0"/>
              <a:t>Qual é a tua nacionalidade? Donde és? </a:t>
            </a:r>
          </a:p>
          <a:p>
            <a:r>
              <a:rPr lang="pt-PT" dirty="0"/>
              <a:t>Qual é a tua profissão?</a:t>
            </a:r>
          </a:p>
          <a:p>
            <a:r>
              <a:rPr lang="pt-PT" dirty="0"/>
              <a:t>Qual é a tua língua materna?</a:t>
            </a:r>
          </a:p>
          <a:p>
            <a:r>
              <a:rPr lang="pt-PT" dirty="0"/>
              <a:t>Como estás? X Como és?</a:t>
            </a:r>
          </a:p>
          <a:p>
            <a:r>
              <a:rPr lang="pt-PT" dirty="0"/>
              <a:t>Onde estás? </a:t>
            </a:r>
          </a:p>
          <a:p>
            <a:r>
              <a:rPr lang="pt-PT" dirty="0"/>
              <a:t>Como estás?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5059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O verbo regular FALAR (-ar)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64E483-7F25-41BB-B51E-07BA6A0D3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Zástupný symbol obsahu 3"/>
          <p:cNvPicPr>
            <a:picLocks noChangeAspect="1"/>
          </p:cNvPicPr>
          <p:nvPr/>
        </p:nvPicPr>
        <p:blipFill rotWithShape="1">
          <a:blip r:embed="rId2"/>
          <a:srcRect t="3633" r="-2" b="16"/>
          <a:stretch/>
        </p:blipFill>
        <p:spPr>
          <a:xfrm>
            <a:off x="4742017" y="640080"/>
            <a:ext cx="679808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7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173" y="905933"/>
            <a:ext cx="9979657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58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pt-PT" sz="4400"/>
              <a:t>E mais... </a:t>
            </a:r>
            <a:endParaRPr lang="cs-CZ" sz="44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r>
              <a:rPr lang="cs-CZ" sz="1800"/>
              <a:t>Républica Checa</a:t>
            </a:r>
          </a:p>
          <a:p>
            <a:r>
              <a:rPr lang="cs-CZ" sz="1800"/>
              <a:t>Eslov</a:t>
            </a:r>
            <a:r>
              <a:rPr lang="pt-PT" sz="1800"/>
              <a:t>áquia</a:t>
            </a:r>
          </a:p>
          <a:p>
            <a:r>
              <a:rPr lang="pt-PT" sz="1800"/>
              <a:t>Moçambique</a:t>
            </a:r>
          </a:p>
          <a:p>
            <a:r>
              <a:rPr lang="pt-PT" sz="1800"/>
              <a:t>Brasil </a:t>
            </a:r>
          </a:p>
          <a:p>
            <a:r>
              <a:rPr lang="pt-PT" sz="1800"/>
              <a:t>Polónia </a:t>
            </a:r>
          </a:p>
          <a:p>
            <a:r>
              <a:rPr lang="pt-PT" sz="1800"/>
              <a:t>Ucrânia </a:t>
            </a:r>
          </a:p>
          <a:p>
            <a:r>
              <a:rPr lang="pt-PT" sz="1800"/>
              <a:t>China </a:t>
            </a:r>
          </a:p>
          <a:p>
            <a:r>
              <a:rPr lang="pt-PT" sz="1800"/>
              <a:t>Inglaterra</a:t>
            </a:r>
          </a:p>
          <a:p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2306998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pt-PT" sz="4400" dirty="0"/>
              <a:t>Como é que falam?</a:t>
            </a:r>
            <a:endParaRPr lang="cs-CZ" sz="44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r>
              <a:rPr lang="cs-CZ" sz="1800"/>
              <a:t>Républica Checa</a:t>
            </a:r>
            <a:r>
              <a:rPr lang="pt-PT" sz="1800"/>
              <a:t>: Checo, Checa</a:t>
            </a:r>
            <a:endParaRPr lang="cs-CZ" sz="1800"/>
          </a:p>
          <a:p>
            <a:r>
              <a:rPr lang="cs-CZ" sz="1800"/>
              <a:t>Eslov</a:t>
            </a:r>
            <a:r>
              <a:rPr lang="pt-PT" sz="1800"/>
              <a:t>áquia: Eslovaco, Eslovaca</a:t>
            </a:r>
          </a:p>
          <a:p>
            <a:r>
              <a:rPr lang="pt-PT" sz="1800"/>
              <a:t>Moçambique: Moçambicano, Moçambicana</a:t>
            </a:r>
          </a:p>
          <a:p>
            <a:r>
              <a:rPr lang="pt-PT" sz="1800"/>
              <a:t>Brasil: Brasileiro, Brasileira (e fala?)</a:t>
            </a:r>
          </a:p>
          <a:p>
            <a:r>
              <a:rPr lang="pt-PT" sz="1800"/>
              <a:t>Polónia: Polaco, Polaca</a:t>
            </a:r>
          </a:p>
          <a:p>
            <a:r>
              <a:rPr lang="pt-PT" sz="1800"/>
              <a:t>Ucrânia: Ucraniano, Ucraniana</a:t>
            </a:r>
          </a:p>
          <a:p>
            <a:r>
              <a:rPr lang="pt-PT" sz="1800"/>
              <a:t>China: Chinês, Chinesa</a:t>
            </a:r>
          </a:p>
          <a:p>
            <a:r>
              <a:rPr lang="pt-PT" sz="1800"/>
              <a:t>Inglaterra: Inglês, Inglesa</a:t>
            </a:r>
          </a:p>
          <a:p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5345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pt-PT" sz="4400"/>
              <a:t>Quais línguas é que falam?</a:t>
            </a:r>
            <a:endParaRPr lang="cs-CZ" sz="44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r>
              <a:rPr lang="pt-PT" sz="1800"/>
              <a:t>O Paulo é português e fala...</a:t>
            </a:r>
          </a:p>
          <a:p>
            <a:r>
              <a:rPr lang="pt-PT" sz="1800"/>
              <a:t>A Mariana é brasileira e fala... </a:t>
            </a:r>
          </a:p>
          <a:p>
            <a:r>
              <a:rPr lang="pt-PT" sz="1800"/>
              <a:t>Nós somos americanos e falamos... </a:t>
            </a:r>
          </a:p>
          <a:p>
            <a:r>
              <a:rPr lang="pt-PT" sz="1800"/>
              <a:t>Ela é mexicana e fala...</a:t>
            </a:r>
          </a:p>
          <a:p>
            <a:r>
              <a:rPr lang="pt-PT" sz="1800"/>
              <a:t>Vocês são chineses e falam... </a:t>
            </a:r>
          </a:p>
          <a:p>
            <a:pPr marL="0" indent="0">
              <a:buNone/>
            </a:pPr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2826191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10" y="0"/>
            <a:ext cx="10624339" cy="6177678"/>
          </a:xfrm>
        </p:spPr>
      </p:pic>
    </p:spTree>
    <p:extLst>
      <p:ext uri="{BB962C8B-B14F-4D97-AF65-F5344CB8AC3E}">
        <p14:creationId xmlns:p14="http://schemas.microsoft.com/office/powerpoint/2010/main" val="4065581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7BF82-EF87-467C-9FD4-E416D7B7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sk-SK" sz="4400" b="1" dirty="0" err="1"/>
              <a:t>Sobre</a:t>
            </a:r>
            <a:r>
              <a:rPr lang="sk-SK" sz="4400" dirty="0"/>
              <a:t> o </a:t>
            </a:r>
            <a:r>
              <a:rPr lang="sk-SK" sz="4400" dirty="0" err="1"/>
              <a:t>que</a:t>
            </a:r>
            <a:r>
              <a:rPr lang="sk-SK" sz="4400" dirty="0"/>
              <a:t> </a:t>
            </a:r>
            <a:r>
              <a:rPr lang="sk-SK" sz="4400" dirty="0" err="1"/>
              <a:t>se</a:t>
            </a:r>
            <a:r>
              <a:rPr lang="sk-SK" sz="4400" dirty="0"/>
              <a:t> </a:t>
            </a:r>
            <a:r>
              <a:rPr lang="sk-SK" sz="4400" dirty="0" err="1"/>
              <a:t>fala</a:t>
            </a:r>
            <a:r>
              <a:rPr lang="sk-SK" sz="4400" dirty="0"/>
              <a:t> </a:t>
            </a:r>
            <a:r>
              <a:rPr lang="sk-SK" sz="4400" b="1" dirty="0"/>
              <a:t>no</a:t>
            </a:r>
            <a:r>
              <a:rPr lang="sk-SK" sz="4400" dirty="0"/>
              <a:t> </a:t>
            </a:r>
            <a:r>
              <a:rPr lang="sk-SK" sz="4400" dirty="0" err="1"/>
              <a:t>diálogo</a:t>
            </a:r>
            <a:r>
              <a:rPr lang="pt-PT" sz="4400" dirty="0"/>
              <a:t>?</a:t>
            </a:r>
            <a:endParaRPr lang="cs-CZ" sz="4400" dirty="0"/>
          </a:p>
        </p:txBody>
      </p:sp>
      <p:cxnSp>
        <p:nvCxnSpPr>
          <p:cNvPr id="30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FA1AD-EFDD-4F4D-8DEC-EE1556494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r>
              <a:rPr lang="pt-PT" sz="2400" dirty="0"/>
              <a:t>Quem fala?</a:t>
            </a:r>
          </a:p>
          <a:p>
            <a:r>
              <a:rPr lang="pt-PT" sz="2400" dirty="0"/>
              <a:t>Quais são as profissões </a:t>
            </a:r>
            <a:r>
              <a:rPr lang="pt-PT" sz="2400" b="1" dirty="0"/>
              <a:t>das</a:t>
            </a:r>
            <a:r>
              <a:rPr lang="pt-PT" sz="2400" dirty="0"/>
              <a:t> pessoas?</a:t>
            </a:r>
          </a:p>
          <a:p>
            <a:r>
              <a:rPr lang="pt-PT" sz="2400" dirty="0"/>
              <a:t>O que fazem </a:t>
            </a:r>
            <a:r>
              <a:rPr lang="pt-PT" sz="2400" b="1" dirty="0"/>
              <a:t>em </a:t>
            </a:r>
            <a:r>
              <a:rPr lang="pt-PT" sz="2400" dirty="0"/>
              <a:t>Brno?</a:t>
            </a:r>
          </a:p>
          <a:p>
            <a:r>
              <a:rPr lang="pt-PT" sz="2400" dirty="0"/>
              <a:t>Quais são as nacionalidades </a:t>
            </a:r>
            <a:r>
              <a:rPr lang="pt-PT" sz="2400" b="1" dirty="0"/>
              <a:t>das </a:t>
            </a:r>
            <a:r>
              <a:rPr lang="pt-PT" sz="2400" dirty="0"/>
              <a:t>pessoas?</a:t>
            </a:r>
          </a:p>
          <a:p>
            <a:r>
              <a:rPr lang="pt-PT" sz="2400" dirty="0"/>
              <a:t>Quem é Horst?</a:t>
            </a:r>
          </a:p>
          <a:p>
            <a:r>
              <a:rPr lang="pt-PT" sz="2400" dirty="0"/>
              <a:t>Quem já fala português bastante bem?</a:t>
            </a:r>
          </a:p>
          <a:p>
            <a:endParaRPr lang="pt-PT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11024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94F60-F90E-46F5-A71D-C8EE28B50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sk-SK" sz="4400" dirty="0"/>
              <a:t>PREPOSI</a:t>
            </a:r>
            <a:r>
              <a:rPr lang="pt-PT" sz="4400" dirty="0"/>
              <a:t>ÇÕES E ARTIGOS</a:t>
            </a:r>
            <a:br>
              <a:rPr lang="pt-PT" sz="4400" dirty="0"/>
            </a:br>
            <a:r>
              <a:rPr lang="pt-PT" sz="4400" b="1" dirty="0"/>
              <a:t>EM</a:t>
            </a:r>
            <a:r>
              <a:rPr lang="pt-PT" sz="4400" dirty="0"/>
              <a:t> e </a:t>
            </a:r>
            <a:r>
              <a:rPr lang="pt-PT" sz="4400" b="1" dirty="0"/>
              <a:t>DE</a:t>
            </a:r>
            <a:r>
              <a:rPr lang="pt-PT" sz="4400" dirty="0"/>
              <a:t> </a:t>
            </a:r>
            <a:endParaRPr lang="cs-CZ" sz="4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983D6-E87D-4DF6-A7D0-666612B6D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r>
              <a:rPr lang="pt-PT" sz="1800" dirty="0"/>
              <a:t>EM+O </a:t>
            </a:r>
            <a:r>
              <a:rPr lang="pt-PT" sz="1800" b="1" dirty="0"/>
              <a:t>NO </a:t>
            </a:r>
            <a:r>
              <a:rPr lang="pt-PT" sz="1800" dirty="0"/>
              <a:t>Estou no escitório. </a:t>
            </a:r>
            <a:endParaRPr lang="pt-PT" sz="1800" b="1" dirty="0"/>
          </a:p>
          <a:p>
            <a:r>
              <a:rPr lang="pt-PT" sz="1800" dirty="0"/>
              <a:t>EM+A </a:t>
            </a:r>
            <a:r>
              <a:rPr lang="pt-PT" sz="1800" b="1" dirty="0"/>
              <a:t>NA </a:t>
            </a:r>
            <a:r>
              <a:rPr lang="pt-PT" sz="1800" dirty="0"/>
              <a:t>Estou na Espanha.</a:t>
            </a:r>
            <a:endParaRPr lang="pt-PT" sz="1800" b="1" dirty="0"/>
          </a:p>
          <a:p>
            <a:r>
              <a:rPr lang="pt-PT" sz="1800" dirty="0"/>
              <a:t>EM+OS </a:t>
            </a:r>
            <a:r>
              <a:rPr lang="pt-PT" sz="1800" b="1" dirty="0"/>
              <a:t>NOS </a:t>
            </a:r>
            <a:r>
              <a:rPr lang="pt-PT" sz="1800" dirty="0"/>
              <a:t>Moro nos Estados Unidos.</a:t>
            </a:r>
            <a:endParaRPr lang="pt-PT" sz="1800" b="1" dirty="0"/>
          </a:p>
          <a:p>
            <a:r>
              <a:rPr lang="pt-PT" sz="1800" dirty="0"/>
              <a:t>EM+OS </a:t>
            </a:r>
            <a:r>
              <a:rPr lang="pt-PT" sz="1800" b="1" dirty="0"/>
              <a:t>NAS </a:t>
            </a:r>
            <a:r>
              <a:rPr lang="pt-PT" sz="1800" dirty="0"/>
              <a:t>Gosto de dançar nas festas.</a:t>
            </a:r>
          </a:p>
          <a:p>
            <a:r>
              <a:rPr lang="pt-PT" sz="1800" dirty="0"/>
              <a:t>Em um/Num, Em uma/Numa...</a:t>
            </a:r>
          </a:p>
          <a:p>
            <a:endParaRPr lang="pt-PT" sz="1800" b="1" dirty="0"/>
          </a:p>
          <a:p>
            <a:r>
              <a:rPr lang="pt-PT" sz="1800" dirty="0"/>
              <a:t>DE + O </a:t>
            </a:r>
            <a:r>
              <a:rPr lang="pt-PT" sz="1800" b="1" dirty="0"/>
              <a:t>DO</a:t>
            </a:r>
            <a:r>
              <a:rPr lang="pt-PT" sz="1800" dirty="0"/>
              <a:t> Sou do Porto.</a:t>
            </a:r>
          </a:p>
          <a:p>
            <a:r>
              <a:rPr lang="pt-PT" sz="1800" dirty="0"/>
              <a:t>DE + A </a:t>
            </a:r>
            <a:r>
              <a:rPr lang="pt-PT" sz="1800" b="1" dirty="0"/>
              <a:t>DA </a:t>
            </a:r>
            <a:r>
              <a:rPr lang="pt-PT" sz="1800" dirty="0"/>
              <a:t>Sou da Alemanha.</a:t>
            </a:r>
          </a:p>
          <a:p>
            <a:r>
              <a:rPr lang="pt-PT" sz="1800" dirty="0"/>
              <a:t>DE + OS </a:t>
            </a:r>
            <a:r>
              <a:rPr lang="pt-PT" sz="1800" b="1" dirty="0"/>
              <a:t>DOS</a:t>
            </a:r>
            <a:r>
              <a:rPr lang="pt-PT" sz="1800" dirty="0"/>
              <a:t> Sou dos Estados Unidos.</a:t>
            </a:r>
          </a:p>
          <a:p>
            <a:r>
              <a:rPr lang="pt-PT" sz="1800" dirty="0"/>
              <a:t>DE + AS </a:t>
            </a:r>
            <a:r>
              <a:rPr lang="pt-PT" sz="1800" b="1" dirty="0"/>
              <a:t>DAS </a:t>
            </a:r>
            <a:r>
              <a:rPr lang="pt-PT" sz="1800" dirty="0"/>
              <a:t>Gosto das festas de verão. </a:t>
            </a:r>
          </a:p>
          <a:p>
            <a:r>
              <a:rPr lang="pt-PT" sz="1800" dirty="0"/>
              <a:t>De um/Duma, De uma/Duma...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24693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9" y="135923"/>
            <a:ext cx="11443489" cy="6141309"/>
          </a:xfrm>
        </p:spPr>
      </p:pic>
    </p:spTree>
    <p:extLst>
      <p:ext uri="{BB962C8B-B14F-4D97-AF65-F5344CB8AC3E}">
        <p14:creationId xmlns:p14="http://schemas.microsoft.com/office/powerpoint/2010/main" val="428225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Track0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21363" y="3552825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22919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8" y="172995"/>
            <a:ext cx="10834404" cy="6091880"/>
          </a:xfrm>
        </p:spPr>
      </p:pic>
    </p:spTree>
    <p:extLst>
      <p:ext uri="{BB962C8B-B14F-4D97-AF65-F5344CB8AC3E}">
        <p14:creationId xmlns:p14="http://schemas.microsoft.com/office/powerpoint/2010/main" val="492399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O verbo regular FALAR (-ar)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481E08-9EC8-4250-A6AF-3B38E55C8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sk-SK" dirty="0"/>
              <a:t>FAL-O, FAL-AS, FAL-A, FAL-AMOS, FAL-AM</a:t>
            </a:r>
          </a:p>
          <a:p>
            <a:r>
              <a:rPr lang="sk-SK" dirty="0"/>
              <a:t>CHAM-O, CHAM-AS, CHAM-A, CHAM-AMOS, CHAM-AM</a:t>
            </a:r>
          </a:p>
          <a:p>
            <a:r>
              <a:rPr lang="sk-SK" dirty="0"/>
              <a:t>OUTROS VERBOS:</a:t>
            </a:r>
          </a:p>
          <a:p>
            <a:r>
              <a:rPr lang="sk-SK" dirty="0"/>
              <a:t>- </a:t>
            </a:r>
            <a:r>
              <a:rPr lang="sk-SK" dirty="0" err="1"/>
              <a:t>cantar</a:t>
            </a:r>
            <a:endParaRPr lang="sk-SK" dirty="0"/>
          </a:p>
          <a:p>
            <a:r>
              <a:rPr lang="sk-SK" dirty="0"/>
              <a:t>- </a:t>
            </a:r>
            <a:r>
              <a:rPr lang="sk-SK" dirty="0" err="1"/>
              <a:t>caminhar</a:t>
            </a:r>
            <a:endParaRPr lang="sk-SK" dirty="0"/>
          </a:p>
          <a:p>
            <a:r>
              <a:rPr lang="sk-SK" dirty="0"/>
              <a:t>- </a:t>
            </a:r>
            <a:r>
              <a:rPr lang="sk-SK" dirty="0" err="1"/>
              <a:t>voar</a:t>
            </a:r>
            <a:endParaRPr lang="sk-SK" dirty="0"/>
          </a:p>
          <a:p>
            <a:r>
              <a:rPr lang="sk-SK" dirty="0"/>
              <a:t>- </a:t>
            </a:r>
            <a:r>
              <a:rPr lang="sk-SK" dirty="0" err="1"/>
              <a:t>jogar</a:t>
            </a:r>
            <a:endParaRPr lang="sk-SK" dirty="0"/>
          </a:p>
          <a:p>
            <a:r>
              <a:rPr lang="sk-SK" dirty="0"/>
              <a:t>- </a:t>
            </a:r>
            <a:r>
              <a:rPr lang="sk-SK" dirty="0" err="1"/>
              <a:t>praticar</a:t>
            </a:r>
            <a:endParaRPr lang="sk-SK" dirty="0"/>
          </a:p>
          <a:p>
            <a:r>
              <a:rPr lang="sk-SK" dirty="0"/>
              <a:t>- </a:t>
            </a:r>
            <a:r>
              <a:rPr lang="sk-SK" dirty="0" err="1"/>
              <a:t>estudar</a:t>
            </a:r>
            <a:r>
              <a:rPr lang="sk-SK" dirty="0"/>
              <a:t>, </a:t>
            </a:r>
            <a:r>
              <a:rPr lang="sk-SK" dirty="0" err="1"/>
              <a:t>ensinar</a:t>
            </a:r>
            <a:r>
              <a:rPr lang="sk-SK" dirty="0"/>
              <a:t>, </a:t>
            </a:r>
            <a:r>
              <a:rPr lang="sk-SK" dirty="0" err="1"/>
              <a:t>trabalhar</a:t>
            </a:r>
            <a:r>
              <a:rPr lang="sk-SK" dirty="0"/>
              <a:t>, </a:t>
            </a:r>
            <a:r>
              <a:rPr lang="sk-SK" dirty="0" err="1"/>
              <a:t>votar</a:t>
            </a:r>
            <a:r>
              <a:rPr lang="sk-SK" dirty="0"/>
              <a:t>, </a:t>
            </a:r>
            <a:r>
              <a:rPr lang="sk-SK" dirty="0" err="1"/>
              <a:t>tocar</a:t>
            </a:r>
            <a:r>
              <a:rPr lang="sk-SK" dirty="0"/>
              <a:t>, </a:t>
            </a:r>
            <a:r>
              <a:rPr lang="sk-SK" dirty="0" err="1"/>
              <a:t>gostar</a:t>
            </a:r>
            <a:r>
              <a:rPr lang="sk-SK" dirty="0"/>
              <a:t>, </a:t>
            </a:r>
            <a:r>
              <a:rPr lang="sk-SK" dirty="0" err="1"/>
              <a:t>adorar</a:t>
            </a:r>
            <a:r>
              <a:rPr lang="sk-SK" dirty="0"/>
              <a:t>, </a:t>
            </a:r>
            <a:r>
              <a:rPr lang="sk-SK" dirty="0" err="1"/>
              <a:t>amar</a:t>
            </a:r>
            <a:r>
              <a:rPr lang="sk-SK" dirty="0"/>
              <a:t>, </a:t>
            </a:r>
            <a:r>
              <a:rPr lang="sk-SK" dirty="0" err="1"/>
              <a:t>detestar</a:t>
            </a:r>
            <a:r>
              <a:rPr lang="sk-SK" dirty="0"/>
              <a:t>, </a:t>
            </a:r>
            <a:r>
              <a:rPr lang="sk-SK" dirty="0" err="1"/>
              <a:t>odiar</a:t>
            </a:r>
            <a:r>
              <a:rPr lang="sk-SK" dirty="0"/>
              <a:t>,</a:t>
            </a:r>
            <a:r>
              <a:rPr lang="pt-PT" dirty="0"/>
              <a:t> morar,</a:t>
            </a:r>
            <a:r>
              <a:rPr lang="sk-SK" dirty="0"/>
              <a:t> ...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584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B7FB9-78F3-4092-9FE2-FA4CAA4D9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31493C-99CA-4811-9525-8A95A7E62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963" y="1885883"/>
            <a:ext cx="9605033" cy="315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37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4FA59-5A20-41D6-B95E-1D90A4C89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pt-PT" dirty="0"/>
              <a:t>Apresenta-te:</a:t>
            </a:r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137D4-7F28-416B-9928-2C6C2F54A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" r="8581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F4342-D96C-4E5A-96F8-4360AB4F7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sk-SK" dirty="0" err="1"/>
              <a:t>Como</a:t>
            </a:r>
            <a:r>
              <a:rPr lang="sk-SK" dirty="0"/>
              <a:t> </a:t>
            </a:r>
            <a:r>
              <a:rPr lang="sk-SK" dirty="0" err="1"/>
              <a:t>estás</a:t>
            </a:r>
            <a:r>
              <a:rPr lang="sk-SK" dirty="0"/>
              <a:t>?</a:t>
            </a:r>
            <a:r>
              <a:rPr lang="pt-PT" dirty="0"/>
              <a:t> (bem, mal, mais ou menos, muito bem, muito mal, ...)</a:t>
            </a:r>
            <a:endParaRPr lang="sk-SK" dirty="0"/>
          </a:p>
          <a:p>
            <a:r>
              <a:rPr lang="sk-SK" dirty="0" err="1"/>
              <a:t>Como</a:t>
            </a:r>
            <a:r>
              <a:rPr lang="sk-SK" dirty="0"/>
              <a:t> </a:t>
            </a:r>
            <a:r>
              <a:rPr lang="sk-SK" dirty="0" err="1"/>
              <a:t>te</a:t>
            </a:r>
            <a:r>
              <a:rPr lang="sk-SK" dirty="0"/>
              <a:t> </a:t>
            </a:r>
            <a:r>
              <a:rPr lang="sk-SK" dirty="0" err="1"/>
              <a:t>chamas</a:t>
            </a:r>
            <a:r>
              <a:rPr lang="sk-SK" dirty="0"/>
              <a:t>?</a:t>
            </a:r>
            <a:r>
              <a:rPr lang="pt-PT" dirty="0"/>
              <a:t> </a:t>
            </a:r>
            <a:endParaRPr lang="sk-SK" dirty="0"/>
          </a:p>
          <a:p>
            <a:r>
              <a:rPr lang="sk-SK" dirty="0" err="1"/>
              <a:t>Donde</a:t>
            </a:r>
            <a:r>
              <a:rPr lang="sk-SK" dirty="0"/>
              <a:t> </a:t>
            </a:r>
            <a:r>
              <a:rPr lang="sk-SK" dirty="0" err="1"/>
              <a:t>és</a:t>
            </a:r>
            <a:r>
              <a:rPr lang="sk-SK" dirty="0"/>
              <a:t>? X </a:t>
            </a:r>
            <a:r>
              <a:rPr lang="sk-SK" dirty="0" err="1"/>
              <a:t>Onde</a:t>
            </a:r>
            <a:r>
              <a:rPr lang="sk-SK" dirty="0"/>
              <a:t> </a:t>
            </a:r>
            <a:r>
              <a:rPr lang="sk-SK" dirty="0" err="1"/>
              <a:t>estás</a:t>
            </a:r>
            <a:r>
              <a:rPr lang="pt-PT" dirty="0"/>
              <a:t>?</a:t>
            </a:r>
          </a:p>
          <a:p>
            <a:r>
              <a:rPr lang="pt-PT" dirty="0"/>
              <a:t>Qual é a tua nacionalidade? Como se chama o teu país? </a:t>
            </a:r>
          </a:p>
          <a:p>
            <a:r>
              <a:rPr lang="pt-PT" dirty="0"/>
              <a:t>O que estudas? Onde trabalhas?</a:t>
            </a:r>
          </a:p>
          <a:p>
            <a:r>
              <a:rPr lang="pt-PT" dirty="0"/>
              <a:t>Quais línguas é que falas?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0338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25CCE-916D-4466-8C87-FF7CFBDA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pt-PT" dirty="0"/>
              <a:t>DO QUE GOSTAS?</a:t>
            </a:r>
            <a:endParaRPr lang="cs-CZ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471B431-6C90-462F-815C-5BD232090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r="26251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ABBF9-E8B3-4946-89B7-D403911F3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pt-PT" dirty="0"/>
              <a:t>GOSTAR DE </a:t>
            </a:r>
            <a:r>
              <a:rPr lang="sk-SK" dirty="0" err="1"/>
              <a:t>alguma</a:t>
            </a:r>
            <a:r>
              <a:rPr lang="sk-SK" dirty="0"/>
              <a:t> </a:t>
            </a:r>
            <a:r>
              <a:rPr lang="sk-SK" dirty="0" err="1"/>
              <a:t>coisa</a:t>
            </a:r>
            <a:r>
              <a:rPr lang="sk-SK" dirty="0"/>
              <a:t> </a:t>
            </a:r>
            <a:r>
              <a:rPr lang="sk-SK" dirty="0" err="1"/>
              <a:t>ou</a:t>
            </a:r>
            <a:r>
              <a:rPr lang="sk-SK" dirty="0"/>
              <a:t> </a:t>
            </a:r>
            <a:r>
              <a:rPr lang="sk-SK" dirty="0" err="1"/>
              <a:t>alguém</a:t>
            </a:r>
            <a:endParaRPr lang="pt-PT" dirty="0"/>
          </a:p>
          <a:p>
            <a:r>
              <a:rPr lang="pt-PT" dirty="0"/>
              <a:t>AMAR</a:t>
            </a:r>
            <a:r>
              <a:rPr lang="sk-SK" dirty="0"/>
              <a:t> </a:t>
            </a:r>
            <a:r>
              <a:rPr lang="sk-SK" dirty="0" err="1"/>
              <a:t>alguma</a:t>
            </a:r>
            <a:r>
              <a:rPr lang="sk-SK" dirty="0"/>
              <a:t> </a:t>
            </a:r>
            <a:r>
              <a:rPr lang="sk-SK" dirty="0" err="1"/>
              <a:t>coisa</a:t>
            </a:r>
            <a:r>
              <a:rPr lang="sk-SK" dirty="0"/>
              <a:t> </a:t>
            </a:r>
            <a:r>
              <a:rPr lang="sk-SK" dirty="0" err="1"/>
              <a:t>ou</a:t>
            </a:r>
            <a:r>
              <a:rPr lang="sk-SK" dirty="0"/>
              <a:t> </a:t>
            </a:r>
            <a:r>
              <a:rPr lang="sk-SK" dirty="0" err="1"/>
              <a:t>alguém</a:t>
            </a:r>
            <a:endParaRPr lang="pt-PT" dirty="0"/>
          </a:p>
          <a:p>
            <a:r>
              <a:rPr lang="pt-PT" dirty="0"/>
              <a:t>ADORAR</a:t>
            </a:r>
            <a:r>
              <a:rPr lang="sk-SK" dirty="0"/>
              <a:t> </a:t>
            </a:r>
            <a:r>
              <a:rPr lang="sk-SK" dirty="0" err="1"/>
              <a:t>alguma</a:t>
            </a:r>
            <a:r>
              <a:rPr lang="sk-SK" dirty="0"/>
              <a:t> </a:t>
            </a:r>
            <a:r>
              <a:rPr lang="sk-SK" dirty="0" err="1"/>
              <a:t>coisa</a:t>
            </a:r>
            <a:r>
              <a:rPr lang="sk-SK" dirty="0"/>
              <a:t> </a:t>
            </a:r>
            <a:r>
              <a:rPr lang="sk-SK" dirty="0" err="1"/>
              <a:t>ou</a:t>
            </a:r>
            <a:r>
              <a:rPr lang="sk-SK" dirty="0"/>
              <a:t> </a:t>
            </a:r>
            <a:r>
              <a:rPr lang="sk-SK" dirty="0" err="1"/>
              <a:t>alguém</a:t>
            </a:r>
            <a:endParaRPr lang="pt-PT" dirty="0"/>
          </a:p>
          <a:p>
            <a:r>
              <a:rPr lang="pt-PT" dirty="0"/>
              <a:t>DETESTAR </a:t>
            </a:r>
            <a:r>
              <a:rPr lang="sk-SK" dirty="0" err="1"/>
              <a:t>alguma</a:t>
            </a:r>
            <a:r>
              <a:rPr lang="sk-SK" dirty="0"/>
              <a:t> </a:t>
            </a:r>
            <a:r>
              <a:rPr lang="sk-SK" dirty="0" err="1"/>
              <a:t>coisa</a:t>
            </a:r>
            <a:r>
              <a:rPr lang="sk-SK" dirty="0"/>
              <a:t> </a:t>
            </a:r>
            <a:r>
              <a:rPr lang="sk-SK" dirty="0" err="1"/>
              <a:t>ou</a:t>
            </a:r>
            <a:r>
              <a:rPr lang="sk-SK" dirty="0"/>
              <a:t> </a:t>
            </a:r>
            <a:r>
              <a:rPr lang="sk-SK" dirty="0" err="1"/>
              <a:t>alguém</a:t>
            </a:r>
            <a:endParaRPr lang="pt-PT" dirty="0"/>
          </a:p>
          <a:p>
            <a:r>
              <a:rPr lang="pt-PT" dirty="0"/>
              <a:t>NÃO GOSTAR DE</a:t>
            </a:r>
            <a:r>
              <a:rPr lang="sk-SK" dirty="0"/>
              <a:t> </a:t>
            </a:r>
            <a:r>
              <a:rPr lang="sk-SK" dirty="0" err="1"/>
              <a:t>alguma</a:t>
            </a:r>
            <a:r>
              <a:rPr lang="sk-SK" dirty="0"/>
              <a:t> </a:t>
            </a:r>
            <a:r>
              <a:rPr lang="sk-SK" dirty="0" err="1"/>
              <a:t>coisa</a:t>
            </a:r>
            <a:r>
              <a:rPr lang="sk-SK" dirty="0"/>
              <a:t> </a:t>
            </a:r>
            <a:r>
              <a:rPr lang="sk-SK" dirty="0" err="1"/>
              <a:t>ou</a:t>
            </a:r>
            <a:r>
              <a:rPr lang="sk-SK" dirty="0"/>
              <a:t> </a:t>
            </a:r>
            <a:r>
              <a:rPr lang="sk-SK" dirty="0" err="1"/>
              <a:t>alguém</a:t>
            </a:r>
            <a:endParaRPr lang="pt-PT" dirty="0"/>
          </a:p>
          <a:p>
            <a:endParaRPr lang="sk-SK" dirty="0"/>
          </a:p>
          <a:p>
            <a:r>
              <a:rPr lang="pt-PT" dirty="0"/>
              <a:t>Do que gostas?</a:t>
            </a:r>
          </a:p>
          <a:p>
            <a:r>
              <a:rPr lang="pt-PT" dirty="0"/>
              <a:t>O que detestas?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549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8DC8B6-4A94-4D19-8602-5EAEE834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pt-PT" sz="4400" dirty="0"/>
              <a:t>Gosto de...</a:t>
            </a:r>
            <a:endParaRPr lang="cs-CZ" sz="4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B745E-F65B-4649-B9EC-44947AA05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r>
              <a:rPr lang="pt-PT" sz="2800" dirty="0"/>
              <a:t>pintar, jogar futebol, dormir, trabalhar, estudar, procrastinar, acordar cedo, acordar tarde, segundas-feiras, fins de semana, gatos, cães, cavalos, matemática, fumar, beber vinho, beber cerveja, comer chocolates, viajar, ficar em casa, sair, dançar, ouvir música, fazer nada, relaxar...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93428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EFDCF-31A0-4D63-893B-6BD00B5B6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CAAE1A9-0F88-4851-AAE9-D640AE27A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" y="-1"/>
            <a:ext cx="12186557" cy="6417129"/>
          </a:xfrm>
        </p:spPr>
      </p:pic>
      <p:pic>
        <p:nvPicPr>
          <p:cNvPr id="6" name="10 Stopa 10">
            <a:hlinkClick r:id="" action="ppaction://media"/>
            <a:extLst>
              <a:ext uri="{FF2B5EF4-FFF2-40B4-BE49-F238E27FC236}">
                <a16:creationId xmlns:a16="http://schemas.microsoft.com/office/drawing/2014/main" id="{3224D157-1B6A-4B51-A642-296A17CA0F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1" r="14878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Todas as pinturas são da pintora portuguesa Paula Rego.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959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!Importante: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PT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Filmes portugueses no festival de Ji.hlava:</a:t>
            </a:r>
          </a:p>
          <a:p>
            <a:r>
              <a:rPr lang="pt-PT" dirty="0">
                <a:hlinkClick r:id="rId3"/>
              </a:rPr>
              <a:t>https://www.facebook.com/events/933015644226749</a:t>
            </a:r>
            <a:endParaRPr lang="sk-SK" dirty="0"/>
          </a:p>
          <a:p>
            <a:endParaRPr lang="pt-PT" dirty="0"/>
          </a:p>
          <a:p>
            <a:endParaRPr lang="pt-PT" dirty="0">
              <a:hlinkClick r:id="rId4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k-SK" dirty="0" err="1"/>
              <a:t>Bumba</a:t>
            </a:r>
            <a:r>
              <a:rPr lang="sk-SK" dirty="0"/>
              <a:t> na </a:t>
            </a:r>
            <a:r>
              <a:rPr lang="sk-SK" dirty="0" err="1"/>
              <a:t>fofinha</a:t>
            </a:r>
            <a:r>
              <a:rPr lang="sk-SK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b="1" dirty="0">
                <a:hlinkClick r:id="rId5"/>
              </a:rPr>
              <a:t>https://www.youtube.com/watch?v=ZP3Dc45chrQ&amp;list=PL_0UGouJ5VPnpnS4f_J5a8mEuqkD25exH&amp;ab_channel=BumbanaFofinha</a:t>
            </a:r>
            <a:r>
              <a:rPr lang="sk-SK" b="1" dirty="0"/>
              <a:t> </a:t>
            </a:r>
            <a:endParaRPr lang="pt-PT" b="1" dirty="0"/>
          </a:p>
          <a:p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3928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MUITO OBRIGADA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Pela vossa atenção!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58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91503-A9D8-4567-BDF6-2B5987F3C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C693324-239E-4A1A-8AC5-AEBD8208C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Um </a:t>
            </a:r>
            <a:r>
              <a:rPr lang="sk-SK" dirty="0" err="1"/>
              <a:t>menino</a:t>
            </a:r>
            <a:r>
              <a:rPr lang="sk-SK" dirty="0"/>
              <a:t> __________ (</a:t>
            </a:r>
            <a:r>
              <a:rPr lang="sk-SK" dirty="0" err="1"/>
              <a:t>Chéquia</a:t>
            </a:r>
            <a:r>
              <a:rPr lang="sk-SK" dirty="0"/>
              <a:t>)</a:t>
            </a:r>
          </a:p>
          <a:p>
            <a:pPr marL="0" indent="0">
              <a:buNone/>
            </a:pPr>
            <a:r>
              <a:rPr lang="sk-SK" dirty="0" err="1"/>
              <a:t>Quem</a:t>
            </a:r>
            <a:r>
              <a:rPr lang="sk-SK" dirty="0"/>
              <a:t> ________? (tu)</a:t>
            </a:r>
          </a:p>
          <a:p>
            <a:pPr marL="0" indent="0">
              <a:buNone/>
            </a:pPr>
            <a:r>
              <a:rPr lang="sk-SK" dirty="0" err="1"/>
              <a:t>Como</a:t>
            </a:r>
            <a:r>
              <a:rPr lang="sk-SK" dirty="0"/>
              <a:t> ________? (a </a:t>
            </a:r>
            <a:r>
              <a:rPr lang="sk-SK" dirty="0" err="1"/>
              <a:t>senhora</a:t>
            </a:r>
            <a:r>
              <a:rPr lang="sk-SK" dirty="0"/>
              <a:t>)</a:t>
            </a:r>
          </a:p>
          <a:p>
            <a:pPr marL="0" indent="0">
              <a:buNone/>
            </a:pPr>
            <a:r>
              <a:rPr lang="sk-SK" dirty="0" err="1"/>
              <a:t>Qual</a:t>
            </a:r>
            <a:r>
              <a:rPr lang="sk-SK" dirty="0"/>
              <a:t> ____ o </a:t>
            </a:r>
            <a:r>
              <a:rPr lang="sk-SK" dirty="0" err="1"/>
              <a:t>teu</a:t>
            </a:r>
            <a:r>
              <a:rPr lang="sk-SK" dirty="0"/>
              <a:t> </a:t>
            </a:r>
            <a:r>
              <a:rPr lang="sk-SK" dirty="0" err="1"/>
              <a:t>nome</a:t>
            </a:r>
            <a:r>
              <a:rPr lang="sk-SK" dirty="0"/>
              <a:t>? </a:t>
            </a:r>
          </a:p>
          <a:p>
            <a:pPr marL="0" indent="0">
              <a:buNone/>
            </a:pPr>
            <a:r>
              <a:rPr lang="sk-SK" dirty="0"/>
              <a:t>Boa _______. (16 </a:t>
            </a:r>
            <a:r>
              <a:rPr lang="sk-SK" dirty="0" err="1"/>
              <a:t>horas</a:t>
            </a:r>
            <a:r>
              <a:rPr lang="sk-SK" dirty="0"/>
              <a:t>)</a:t>
            </a:r>
          </a:p>
          <a:p>
            <a:pPr marL="0" indent="0">
              <a:buNone/>
            </a:pPr>
            <a:r>
              <a:rPr lang="sk-SK" dirty="0"/>
              <a:t>O </a:t>
            </a:r>
            <a:r>
              <a:rPr lang="sk-SK" dirty="0" err="1"/>
              <a:t>meu</a:t>
            </a:r>
            <a:r>
              <a:rPr lang="sk-SK" dirty="0"/>
              <a:t> </a:t>
            </a:r>
            <a:r>
              <a:rPr lang="sk-SK" dirty="0" err="1"/>
              <a:t>nome</a:t>
            </a:r>
            <a:r>
              <a:rPr lang="sk-SK" dirty="0"/>
              <a:t> ______ </a:t>
            </a:r>
            <a:r>
              <a:rPr lang="sk-SK" dirty="0" err="1"/>
              <a:t>Alberto</a:t>
            </a:r>
            <a:r>
              <a:rPr lang="sk-SK" dirty="0"/>
              <a:t>.</a:t>
            </a:r>
          </a:p>
          <a:p>
            <a:pPr marL="0" indent="0">
              <a:buNone/>
            </a:pPr>
            <a:r>
              <a:rPr lang="sk-SK" dirty="0"/>
              <a:t>_____ </a:t>
            </a:r>
            <a:r>
              <a:rPr lang="sk-SK" dirty="0" err="1"/>
              <a:t>obrigado</a:t>
            </a:r>
            <a:r>
              <a:rPr lang="sk-SK" dirty="0"/>
              <a:t>! </a:t>
            </a:r>
          </a:p>
          <a:p>
            <a:pPr marL="0" indent="0">
              <a:buNone/>
            </a:pPr>
            <a:r>
              <a:rPr lang="sk-SK" dirty="0" err="1"/>
              <a:t>Onde</a:t>
            </a:r>
            <a:r>
              <a:rPr lang="sk-SK" dirty="0"/>
              <a:t> _____? (</a:t>
            </a:r>
            <a:r>
              <a:rPr lang="sk-SK" dirty="0" err="1"/>
              <a:t>voc</a:t>
            </a:r>
            <a:r>
              <a:rPr lang="pt-PT" dirty="0" err="1"/>
              <a:t>ês</a:t>
            </a:r>
            <a:r>
              <a:rPr lang="pt-PT"/>
              <a:t>)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26219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O verbo regular CHAMAR-SE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endParaRPr lang="cs-CZ" sz="150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/>
          <a:srcRect r="9" b="-1"/>
          <a:stretch/>
        </p:blipFill>
        <p:spPr>
          <a:xfrm>
            <a:off x="4742017" y="640080"/>
            <a:ext cx="679808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14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sk-SK" sz="3600">
                <a:solidFill>
                  <a:srgbClr val="FFFFFF"/>
                </a:solidFill>
              </a:rPr>
              <a:t>CHAMAR-SE</a:t>
            </a: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sk-SK" sz="3200" dirty="0" err="1"/>
              <a:t>Como</a:t>
            </a:r>
            <a:r>
              <a:rPr lang="sk-SK" sz="3200" dirty="0"/>
              <a:t> </a:t>
            </a:r>
            <a:r>
              <a:rPr lang="sk-SK" sz="3200" dirty="0" err="1">
                <a:highlight>
                  <a:srgbClr val="00FFFF"/>
                </a:highlight>
              </a:rPr>
              <a:t>te</a:t>
            </a:r>
            <a:r>
              <a:rPr lang="sk-SK" sz="3200" dirty="0"/>
              <a:t> </a:t>
            </a:r>
            <a:r>
              <a:rPr lang="sk-SK" sz="3200" dirty="0" err="1"/>
              <a:t>chamas</a:t>
            </a:r>
            <a:r>
              <a:rPr lang="sk-SK" sz="3200" dirty="0"/>
              <a:t>?</a:t>
            </a:r>
          </a:p>
          <a:p>
            <a:r>
              <a:rPr lang="sk-SK" sz="3200" dirty="0" err="1"/>
              <a:t>Qual</a:t>
            </a:r>
            <a:r>
              <a:rPr lang="sk-SK" sz="3200" dirty="0"/>
              <a:t> </a:t>
            </a:r>
            <a:r>
              <a:rPr lang="pt-PT" sz="3200" dirty="0"/>
              <a:t>é o teu nome? </a:t>
            </a:r>
          </a:p>
          <a:p>
            <a:r>
              <a:rPr lang="pt-PT" sz="3200" dirty="0"/>
              <a:t>Como é que se chama?</a:t>
            </a:r>
          </a:p>
          <a:p>
            <a:r>
              <a:rPr lang="pt-PT" sz="3200" dirty="0"/>
              <a:t>E tu? Como te chamas?</a:t>
            </a:r>
          </a:p>
          <a:p>
            <a:r>
              <a:rPr lang="pt-PT" sz="3200" dirty="0"/>
              <a:t>Chamo-</a:t>
            </a:r>
            <a:r>
              <a:rPr lang="pt-PT" sz="3200" dirty="0">
                <a:highlight>
                  <a:srgbClr val="00FFFF"/>
                </a:highlight>
              </a:rPr>
              <a:t>me</a:t>
            </a:r>
            <a:r>
              <a:rPr lang="pt-PT" sz="3200" dirty="0"/>
              <a:t>... </a:t>
            </a:r>
          </a:p>
          <a:p>
            <a:r>
              <a:rPr lang="pt-PT" sz="3200" dirty="0"/>
              <a:t>Ela chama-</a:t>
            </a:r>
            <a:r>
              <a:rPr lang="pt-PT" sz="3200" dirty="0">
                <a:highlight>
                  <a:srgbClr val="00FFFF"/>
                </a:highlight>
              </a:rPr>
              <a:t>se</a:t>
            </a:r>
            <a:r>
              <a:rPr lang="pt-PT" sz="3200" dirty="0"/>
              <a:t>...</a:t>
            </a:r>
          </a:p>
          <a:p>
            <a:r>
              <a:rPr lang="pt-PT" sz="3200" dirty="0"/>
              <a:t>O teu nome é...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59738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Track0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01066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Track04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17037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356" y="1565085"/>
            <a:ext cx="10337292" cy="37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0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356" y="1048219"/>
            <a:ext cx="10337292" cy="475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515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a">
  <a:themeElements>
    <a:clrScheme name="Retrospektí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693</Words>
  <Application>Microsoft Office PowerPoint</Application>
  <PresentationFormat>Širokouhlá</PresentationFormat>
  <Paragraphs>111</Paragraphs>
  <Slides>29</Slides>
  <Notes>0</Notes>
  <HiddenSlides>0</HiddenSlides>
  <MMClips>4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3" baseType="lpstr">
      <vt:lpstr>Calibri</vt:lpstr>
      <vt:lpstr>Calibri Light</vt:lpstr>
      <vt:lpstr>Wingdings</vt:lpstr>
      <vt:lpstr>Retrospektíva</vt:lpstr>
      <vt:lpstr>Aula 3,75</vt:lpstr>
      <vt:lpstr>Prezentácia programu PowerPoint</vt:lpstr>
      <vt:lpstr>Prezentácia programu PowerPoint</vt:lpstr>
      <vt:lpstr>O verbo regular CHAMAR-SE</vt:lpstr>
      <vt:lpstr>CHAMAR-SE</vt:lpstr>
      <vt:lpstr>Prezentácia programu PowerPoint</vt:lpstr>
      <vt:lpstr>Prezentácia programu PowerPoint</vt:lpstr>
      <vt:lpstr>Prezentácia programu PowerPoint</vt:lpstr>
      <vt:lpstr>Prezentácia programu PowerPoint</vt:lpstr>
      <vt:lpstr>Quem és?</vt:lpstr>
      <vt:lpstr>O verbo regular FALAR (-ar)</vt:lpstr>
      <vt:lpstr>Prezentácia programu PowerPoint</vt:lpstr>
      <vt:lpstr>E mais... </vt:lpstr>
      <vt:lpstr>Como é que falam?</vt:lpstr>
      <vt:lpstr>Quais línguas é que falam?</vt:lpstr>
      <vt:lpstr>Prezentácia programu PowerPoint</vt:lpstr>
      <vt:lpstr>Sobre o que se fala no diálogo?</vt:lpstr>
      <vt:lpstr>PREPOSIÇÕES E ARTIGOS EM e DE </vt:lpstr>
      <vt:lpstr>Prezentácia programu PowerPoint</vt:lpstr>
      <vt:lpstr>Prezentácia programu PowerPoint</vt:lpstr>
      <vt:lpstr>O verbo regular FALAR (-ar)</vt:lpstr>
      <vt:lpstr>Prezentácia programu PowerPoint</vt:lpstr>
      <vt:lpstr>Apresenta-te:</vt:lpstr>
      <vt:lpstr>DO QUE GOSTAS?</vt:lpstr>
      <vt:lpstr>Gosto de...</vt:lpstr>
      <vt:lpstr>Prezentácia programu PowerPoint</vt:lpstr>
      <vt:lpstr>Prezentácia programu PowerPoint</vt:lpstr>
      <vt:lpstr>!Importante:</vt:lpstr>
      <vt:lpstr>MUITO OBRIGADA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3,75</dc:title>
  <dc:creator>Zuzana Rákociová</dc:creator>
  <cp:lastModifiedBy>Zuzana Rákociová</cp:lastModifiedBy>
  <cp:revision>8</cp:revision>
  <dcterms:created xsi:type="dcterms:W3CDTF">2020-11-03T11:40:35Z</dcterms:created>
  <dcterms:modified xsi:type="dcterms:W3CDTF">2021-10-19T04:59:41Z</dcterms:modified>
</cp:coreProperties>
</file>