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4" r:id="rId8"/>
    <p:sldId id="265" r:id="rId9"/>
    <p:sldId id="259" r:id="rId10"/>
    <p:sldId id="261" r:id="rId11"/>
    <p:sldId id="266" r:id="rId12"/>
    <p:sldId id="267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59CB7-A81F-4240-8B23-5C0D6699AEAE}" v="2" dt="2021-11-02T18:42:04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Rákociová" userId="98cb0b8fb9b50273" providerId="LiveId" clId="{83859CB7-A81F-4240-8B23-5C0D6699AEAE}"/>
    <pc:docChg chg="undo redo custSel modSld">
      <pc:chgData name="Zuzana Rákociová" userId="98cb0b8fb9b50273" providerId="LiveId" clId="{83859CB7-A81F-4240-8B23-5C0D6699AEAE}" dt="2021-11-02T18:46:45.079" v="64" actId="2711"/>
      <pc:docMkLst>
        <pc:docMk/>
      </pc:docMkLst>
      <pc:sldChg chg="modSp mod">
        <pc:chgData name="Zuzana Rákociová" userId="98cb0b8fb9b50273" providerId="LiveId" clId="{83859CB7-A81F-4240-8B23-5C0D6699AEAE}" dt="2021-11-02T18:46:45.079" v="64" actId="2711"/>
        <pc:sldMkLst>
          <pc:docMk/>
          <pc:sldMk cId="1592028360" sldId="261"/>
        </pc:sldMkLst>
        <pc:spChg chg="mod">
          <ac:chgData name="Zuzana Rákociová" userId="98cb0b8fb9b50273" providerId="LiveId" clId="{83859CB7-A81F-4240-8B23-5C0D6699AEAE}" dt="2021-11-02T18:46:45.079" v="64" actId="2711"/>
          <ac:spMkLst>
            <pc:docMk/>
            <pc:sldMk cId="1592028360" sldId="261"/>
            <ac:spMk id="3" creationId="{D62B17C1-04B1-4E0D-9569-1EFCA08A1B8E}"/>
          </ac:spMkLst>
        </pc:spChg>
      </pc:sldChg>
      <pc:sldChg chg="addSp delSp modSp mod setBg">
        <pc:chgData name="Zuzana Rákociová" userId="98cb0b8fb9b50273" providerId="LiveId" clId="{83859CB7-A81F-4240-8B23-5C0D6699AEAE}" dt="2021-11-02T18:42:04.798" v="63" actId="20577"/>
        <pc:sldMkLst>
          <pc:docMk/>
          <pc:sldMk cId="3907146312" sldId="267"/>
        </pc:sldMkLst>
        <pc:spChg chg="del">
          <ac:chgData name="Zuzana Rákociová" userId="98cb0b8fb9b50273" providerId="LiveId" clId="{83859CB7-A81F-4240-8B23-5C0D6699AEAE}" dt="2021-11-02T18:34:42.880" v="0" actId="26606"/>
          <ac:spMkLst>
            <pc:docMk/>
            <pc:sldMk cId="3907146312" sldId="267"/>
            <ac:spMk id="2" creationId="{BFE0FF2A-13AC-468B-99AC-D24BD29AD684}"/>
          </ac:spMkLst>
        </pc:spChg>
        <pc:spChg chg="add mod">
          <ac:chgData name="Zuzana Rákociová" userId="98cb0b8fb9b50273" providerId="LiveId" clId="{83859CB7-A81F-4240-8B23-5C0D6699AEAE}" dt="2021-11-02T18:42:04.798" v="63" actId="20577"/>
          <ac:spMkLst>
            <pc:docMk/>
            <pc:sldMk cId="3907146312" sldId="267"/>
            <ac:spMk id="6" creationId="{066F80D6-DA13-4AB6-AC72-7A19EFCCC162}"/>
          </ac:spMkLst>
        </pc:spChg>
        <pc:spChg chg="add">
          <ac:chgData name="Zuzana Rákociová" userId="98cb0b8fb9b50273" providerId="LiveId" clId="{83859CB7-A81F-4240-8B23-5C0D6699AEAE}" dt="2021-11-02T18:34:42.880" v="0" actId="26606"/>
          <ac:spMkLst>
            <pc:docMk/>
            <pc:sldMk cId="3907146312" sldId="267"/>
            <ac:spMk id="10" creationId="{B670DBD5-770C-4383-9F54-5B86E86BD5BB}"/>
          </ac:spMkLst>
        </pc:spChg>
        <pc:picChg chg="mod">
          <ac:chgData name="Zuzana Rákociová" userId="98cb0b8fb9b50273" providerId="LiveId" clId="{83859CB7-A81F-4240-8B23-5C0D6699AEAE}" dt="2021-11-02T18:41:46.199" v="55" actId="1076"/>
          <ac:picMkLst>
            <pc:docMk/>
            <pc:sldMk cId="3907146312" sldId="267"/>
            <ac:picMk id="5" creationId="{F444F6F7-5EC9-4504-BB96-D039F146AB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E96B9-743E-4C2B-BC41-D123DF063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AA402E-2B1F-4C66-AD65-08E1388E9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9B7286E-BEB7-415E-B948-96410CB6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D2614B4-0BED-4B89-85B0-09918B22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327F090-9C5E-4D82-971F-1DAD1E3D1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811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B2EA3-F996-49FC-BCCF-B567AAE6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30C25C1-622A-4985-B78B-444245D20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D6AD091-573D-4908-837B-3697C25D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7656D36-50B8-4E0E-B8E5-6A8BBF23B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B9FBA4-A578-4060-83E5-C4571A50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862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AED62D3-C9DF-4239-A962-2151D38A6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274F88-83DE-4D5A-B9FE-8003459FB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6F83FB-2C78-4280-BC66-2BF79275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F2A2FA-CDC5-434F-838C-E933DCD6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5196AD-F4D7-4711-9348-9DBFF8A9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41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25F96-7F8B-46CF-93C9-9AC6F39A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783F86C-6EAF-4F70-B28D-61CE21177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0BD838E-1BC9-4994-B015-5304B7DC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4DF1E75-24ED-401B-A701-ED7E07F5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E5974B2-1EB9-44DD-8546-F23CB0BE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208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11FD4-D321-47F6-B7F6-A0669B01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EF7561-3959-4B81-AFFA-470BC8170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BFE209F-1FE5-4A25-ACA8-8737B84A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B987917-7EA1-4E09-A624-54090EAA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C7BD46B-5779-45E8-A511-1A16C659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665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7A5A8-07CA-4F38-B70F-8896E309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4ACB44-9294-420F-8B03-1F69FF156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9BCC3DD-0133-49A8-96BD-B4666F432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D24D5ED-2B5B-4E05-BE20-A25E961E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4798D13-88BC-46D5-BD2D-6F0432EAD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79FB2DC-B1E3-4F7A-8555-625CF560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118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0598C-2CCB-43C9-BA9D-C2157F64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ED2EEC-ED3C-4829-AF8F-5B7419B53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C726C34-FE39-4D6E-B3AC-693FB6E75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5A9EB1-CE40-462B-960A-0A673DE11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8D96B5D-2435-4185-ADCF-622F55CF5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BB4F6EE-54F8-46C7-BA8E-07F626DF4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D5C6988-6B54-483B-9215-91321524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23793C6-3821-465F-9B25-86582562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566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C9A65-AE31-4470-B0F8-45426A52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143C8AA-F837-46CE-8E1D-9DDB8E56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73BC166-BB90-4C9C-B32D-CD400A34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A01C5F5-BF40-4285-AFDD-8AC7B2628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5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3E8C0F18-9560-48A0-81EE-0034F2AE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6D6B5B1-6386-469D-8C1F-93E3BED3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1977997-C366-47A9-A28E-900C0E3A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688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C0D01-156A-4899-A571-41E6027A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DCC869-FBDD-4631-988F-6634B491B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31CEFB-6EF8-402C-BCD2-5942EE2F0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1D6305F-0C76-4D1A-831D-72A55C61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1DEB4E7-9232-4E22-965B-D46408BD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0FE554F-C50E-4E97-A763-72C2A45F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825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89FC5-73F3-4108-90BA-E0301809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01CB53A-06CB-4F70-A4E1-ADAE69A86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EE6686-91BB-4716-BC45-D5FB3A032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2F06726-E70C-49BC-92F4-AA74AFB1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CF59DAF-4CF1-4A1F-9B73-EE68180F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30E9AA8-C809-4816-84EE-401E4813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19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6FDFC89-2A39-41F5-AF90-976EBF968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31F917-5BAA-478C-A057-FE607061F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715239-F1AD-41C6-8369-FC7015F8D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3370-39C1-4A7B-8701-FEA5E075B6A7}" type="datetimeFigureOut">
              <a:rPr lang="sk-SK" smtClean="0"/>
              <a:t>2. 11. 2021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C3773A-A525-4247-BB95-A36A22DD6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3D94EAC-DB26-44B8-B78C-377FAA559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2B71-D37E-4A87-9528-F6BA32DB423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941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gH3S1J2XUQ&amp;ab_channel=inesvigo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text, pestrofarebné, ozdobené, maľba&#10;&#10;Automaticky generovaný popis">
            <a:extLst>
              <a:ext uri="{FF2B5EF4-FFF2-40B4-BE49-F238E27FC236}">
                <a16:creationId xmlns:a16="http://schemas.microsoft.com/office/drawing/2014/main" id="{EB37BFCD-3164-48FF-A995-605A3FE87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1" r="-2" b="14653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1B0529-D42C-4AEC-B213-DCC273641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19900" dirty="0">
                <a:solidFill>
                  <a:srgbClr val="FFFFFF"/>
                </a:solidFill>
                <a:latin typeface="Baskerville Old Face" panose="02020602080505020303" pitchFamily="18" charset="0"/>
              </a:rPr>
              <a:t>Aula 4</a:t>
            </a:r>
            <a:endParaRPr lang="sk-SK" sz="19900" dirty="0">
              <a:solidFill>
                <a:srgbClr val="FFFF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E03D41-14EA-4DCC-8CAD-0A2058FF0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3600" dirty="0" err="1">
                <a:solidFill>
                  <a:srgbClr val="FFFFFF"/>
                </a:solidFill>
                <a:latin typeface="Baskerville Old Face" panose="02020602080505020303" pitchFamily="18" charset="0"/>
              </a:rPr>
              <a:t>Exercícios</a:t>
            </a:r>
            <a:r>
              <a:rPr lang="cs-CZ" sz="3600" dirty="0">
                <a:solidFill>
                  <a:srgbClr val="FFFFFF"/>
                </a:solidFill>
                <a:latin typeface="Baskerville Old Face" panose="02020602080505020303" pitchFamily="18" charset="0"/>
              </a:rPr>
              <a:t> e </a:t>
            </a:r>
            <a:r>
              <a:rPr lang="cs-CZ" sz="3600" dirty="0" err="1">
                <a:solidFill>
                  <a:srgbClr val="FFFFFF"/>
                </a:solidFill>
                <a:latin typeface="Baskerville Old Face" panose="02020602080505020303" pitchFamily="18" charset="0"/>
              </a:rPr>
              <a:t>verbos</a:t>
            </a:r>
            <a:r>
              <a:rPr lang="cs-CZ" sz="3600" dirty="0">
                <a:solidFill>
                  <a:srgbClr val="FFFFFF"/>
                </a:solidFill>
                <a:latin typeface="Baskerville Old Face" panose="02020602080505020303" pitchFamily="18" charset="0"/>
              </a:rPr>
              <a:t> </a:t>
            </a:r>
            <a:r>
              <a:rPr lang="cs-CZ" sz="3600" dirty="0" err="1">
                <a:solidFill>
                  <a:srgbClr val="FFFFFF"/>
                </a:solidFill>
                <a:latin typeface="Baskerville Old Face" panose="02020602080505020303" pitchFamily="18" charset="0"/>
              </a:rPr>
              <a:t>regulares</a:t>
            </a:r>
            <a:r>
              <a:rPr lang="cs-CZ" sz="3600" dirty="0">
                <a:solidFill>
                  <a:srgbClr val="FFFFFF"/>
                </a:solidFill>
                <a:latin typeface="Baskerville Old Face" panose="02020602080505020303" pitchFamily="18" charset="0"/>
              </a:rPr>
              <a:t> e </a:t>
            </a:r>
            <a:r>
              <a:rPr lang="cs-CZ" sz="3600" dirty="0" err="1">
                <a:solidFill>
                  <a:srgbClr val="FFFFFF"/>
                </a:solidFill>
                <a:latin typeface="Baskerville Old Face" panose="02020602080505020303" pitchFamily="18" charset="0"/>
              </a:rPr>
              <a:t>irregular</a:t>
            </a:r>
            <a:endParaRPr lang="sk-SK" sz="3600" dirty="0">
              <a:solidFill>
                <a:srgbClr val="FFFFFF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9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8AD1D-C2DE-4417-AAA1-C279648E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2B17C1-04B1-4E0D-9569-1EFCA08A1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Baskerville Old Face" panose="02020602080505020303" pitchFamily="18" charset="0"/>
              </a:rPr>
              <a:t>-ER</a:t>
            </a:r>
          </a:p>
          <a:p>
            <a:r>
              <a:rPr lang="cs-CZ" dirty="0" err="1">
                <a:latin typeface="Baskerville Old Face" panose="02020602080505020303" pitchFamily="18" charset="0"/>
              </a:rPr>
              <a:t>Beber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comer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receber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conhecer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perceber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compreender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entender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oferecer</a:t>
            </a:r>
            <a:r>
              <a:rPr lang="cs-CZ" dirty="0">
                <a:latin typeface="Baskerville Old Face" panose="02020602080505020303" pitchFamily="18" charset="0"/>
              </a:rPr>
              <a:t>, …</a:t>
            </a:r>
          </a:p>
          <a:p>
            <a:endParaRPr lang="cs-CZ" dirty="0">
              <a:latin typeface="Baskerville Old Face" panose="02020602080505020303" pitchFamily="18" charset="0"/>
            </a:endParaRPr>
          </a:p>
          <a:p>
            <a:endParaRPr lang="cs-CZ" dirty="0">
              <a:latin typeface="Baskerville Old Face" panose="02020602080505020303" pitchFamily="18" charset="0"/>
            </a:endParaRPr>
          </a:p>
          <a:p>
            <a:r>
              <a:rPr lang="cs-CZ" dirty="0">
                <a:latin typeface="Baskerville Old Face" panose="02020602080505020303" pitchFamily="18" charset="0"/>
              </a:rPr>
              <a:t>-IR</a:t>
            </a:r>
          </a:p>
          <a:p>
            <a:r>
              <a:rPr lang="cs-CZ" dirty="0" err="1">
                <a:latin typeface="Baskerville Old Face" panose="02020602080505020303" pitchFamily="18" charset="0"/>
              </a:rPr>
              <a:t>Partir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abrir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sentir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sair</a:t>
            </a:r>
            <a:r>
              <a:rPr lang="cs-CZ" dirty="0">
                <a:latin typeface="Baskerville Old Face" panose="02020602080505020303" pitchFamily="18" charset="0"/>
              </a:rPr>
              <a:t>, </a:t>
            </a:r>
            <a:r>
              <a:rPr lang="cs-CZ" dirty="0" err="1">
                <a:latin typeface="Baskerville Old Face" panose="02020602080505020303" pitchFamily="18" charset="0"/>
              </a:rPr>
              <a:t>produzir</a:t>
            </a:r>
            <a:r>
              <a:rPr lang="cs-CZ" dirty="0">
                <a:latin typeface="Baskerville Old Face" panose="02020602080505020303" pitchFamily="18" charset="0"/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159202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B678F-D98E-47D3-8D21-88264A6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Baskerville Old Face" panose="02020602080505020303" pitchFamily="18" charset="0"/>
              </a:rPr>
              <a:t>Apresente-se ou alguma pessoa imaginária</a:t>
            </a:r>
            <a:endParaRPr lang="sk-SK" dirty="0">
              <a:latin typeface="Baskerville Old Face" panose="02020602080505020303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B309EC-3097-4C6F-8687-7B2A72613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Baskerville Old Face" panose="02020602080505020303" pitchFamily="18" charset="0"/>
              </a:rPr>
              <a:t>Como</a:t>
            </a:r>
            <a:r>
              <a:rPr lang="sk-SK" dirty="0">
                <a:latin typeface="Baskerville Old Face" panose="02020602080505020303" pitchFamily="18" charset="0"/>
              </a:rPr>
              <a:t> </a:t>
            </a:r>
            <a:r>
              <a:rPr lang="sk-SK" dirty="0" err="1">
                <a:latin typeface="Baskerville Old Face" panose="02020602080505020303" pitchFamily="18" charset="0"/>
              </a:rPr>
              <a:t>estás</a:t>
            </a:r>
            <a:r>
              <a:rPr lang="sk-SK" dirty="0">
                <a:latin typeface="Baskerville Old Face" panose="02020602080505020303" pitchFamily="18" charset="0"/>
              </a:rPr>
              <a:t>?</a:t>
            </a:r>
            <a:r>
              <a:rPr lang="pt-PT" dirty="0">
                <a:latin typeface="Baskerville Old Face" panose="02020602080505020303" pitchFamily="18" charset="0"/>
              </a:rPr>
              <a:t> (bem, mal, mais ou menos, muito bem, muito mal, ...)</a:t>
            </a:r>
            <a:endParaRPr lang="sk-SK" dirty="0">
              <a:latin typeface="Baskerville Old Face" panose="02020602080505020303" pitchFamily="18" charset="0"/>
            </a:endParaRPr>
          </a:p>
          <a:p>
            <a:r>
              <a:rPr lang="sk-SK" dirty="0" err="1">
                <a:latin typeface="Baskerville Old Face" panose="02020602080505020303" pitchFamily="18" charset="0"/>
              </a:rPr>
              <a:t>Como</a:t>
            </a:r>
            <a:r>
              <a:rPr lang="sk-SK" dirty="0">
                <a:latin typeface="Baskerville Old Face" panose="02020602080505020303" pitchFamily="18" charset="0"/>
              </a:rPr>
              <a:t> </a:t>
            </a:r>
            <a:r>
              <a:rPr lang="sk-SK" dirty="0" err="1">
                <a:latin typeface="Baskerville Old Face" panose="02020602080505020303" pitchFamily="18" charset="0"/>
              </a:rPr>
              <a:t>te</a:t>
            </a:r>
            <a:r>
              <a:rPr lang="sk-SK" dirty="0">
                <a:latin typeface="Baskerville Old Face" panose="02020602080505020303" pitchFamily="18" charset="0"/>
              </a:rPr>
              <a:t> </a:t>
            </a:r>
            <a:r>
              <a:rPr lang="sk-SK" dirty="0" err="1">
                <a:latin typeface="Baskerville Old Face" panose="02020602080505020303" pitchFamily="18" charset="0"/>
              </a:rPr>
              <a:t>chamas</a:t>
            </a:r>
            <a:r>
              <a:rPr lang="sk-SK" dirty="0">
                <a:latin typeface="Baskerville Old Face" panose="02020602080505020303" pitchFamily="18" charset="0"/>
              </a:rPr>
              <a:t>?</a:t>
            </a:r>
            <a:r>
              <a:rPr lang="pt-PT" dirty="0">
                <a:latin typeface="Baskerville Old Face" panose="02020602080505020303" pitchFamily="18" charset="0"/>
              </a:rPr>
              <a:t> </a:t>
            </a:r>
            <a:endParaRPr lang="sk-SK" dirty="0">
              <a:latin typeface="Baskerville Old Face" panose="02020602080505020303" pitchFamily="18" charset="0"/>
            </a:endParaRPr>
          </a:p>
          <a:p>
            <a:r>
              <a:rPr lang="sk-SK" dirty="0" err="1">
                <a:latin typeface="Baskerville Old Face" panose="02020602080505020303" pitchFamily="18" charset="0"/>
              </a:rPr>
              <a:t>Donde</a:t>
            </a:r>
            <a:r>
              <a:rPr lang="sk-SK" dirty="0">
                <a:latin typeface="Baskerville Old Face" panose="02020602080505020303" pitchFamily="18" charset="0"/>
              </a:rPr>
              <a:t> </a:t>
            </a:r>
            <a:r>
              <a:rPr lang="sk-SK" dirty="0" err="1">
                <a:latin typeface="Baskerville Old Face" panose="02020602080505020303" pitchFamily="18" charset="0"/>
              </a:rPr>
              <a:t>és</a:t>
            </a:r>
            <a:r>
              <a:rPr lang="sk-SK" dirty="0">
                <a:latin typeface="Baskerville Old Face" panose="02020602080505020303" pitchFamily="18" charset="0"/>
              </a:rPr>
              <a:t>? X </a:t>
            </a:r>
            <a:r>
              <a:rPr lang="sk-SK" dirty="0" err="1">
                <a:latin typeface="Baskerville Old Face" panose="02020602080505020303" pitchFamily="18" charset="0"/>
              </a:rPr>
              <a:t>Onde</a:t>
            </a:r>
            <a:r>
              <a:rPr lang="sk-SK" dirty="0">
                <a:latin typeface="Baskerville Old Face" panose="02020602080505020303" pitchFamily="18" charset="0"/>
              </a:rPr>
              <a:t> </a:t>
            </a:r>
            <a:r>
              <a:rPr lang="sk-SK" dirty="0" err="1">
                <a:latin typeface="Baskerville Old Face" panose="02020602080505020303" pitchFamily="18" charset="0"/>
              </a:rPr>
              <a:t>estás</a:t>
            </a:r>
            <a:r>
              <a:rPr lang="pt-PT" dirty="0">
                <a:latin typeface="Baskerville Old Face" panose="02020602080505020303" pitchFamily="18" charset="0"/>
              </a:rPr>
              <a:t>?</a:t>
            </a:r>
          </a:p>
          <a:p>
            <a:r>
              <a:rPr lang="pt-PT" dirty="0">
                <a:latin typeface="Baskerville Old Face" panose="02020602080505020303" pitchFamily="18" charset="0"/>
              </a:rPr>
              <a:t>Qual é a tua nacionalidade? Como se chama o teu país? </a:t>
            </a:r>
          </a:p>
          <a:p>
            <a:r>
              <a:rPr lang="pt-PT" dirty="0">
                <a:latin typeface="Baskerville Old Face" panose="02020602080505020303" pitchFamily="18" charset="0"/>
              </a:rPr>
              <a:t>O que estudas? Onde trabalhas?</a:t>
            </a:r>
            <a:endParaRPr lang="cs-CZ" dirty="0">
              <a:latin typeface="Baskerville Old Face" panose="02020602080505020303" pitchFamily="18" charset="0"/>
            </a:endParaRPr>
          </a:p>
          <a:p>
            <a:r>
              <a:rPr lang="cs-CZ" dirty="0">
                <a:latin typeface="Baskerville Old Face" panose="02020602080505020303" pitchFamily="18" charset="0"/>
              </a:rPr>
              <a:t>De </a:t>
            </a:r>
            <a:r>
              <a:rPr lang="cs-CZ" dirty="0" err="1">
                <a:latin typeface="Baskerville Old Face" panose="02020602080505020303" pitchFamily="18" charset="0"/>
              </a:rPr>
              <a:t>que</a:t>
            </a:r>
            <a:r>
              <a:rPr lang="cs-CZ" dirty="0">
                <a:latin typeface="Baskerville Old Face" panose="02020602080505020303" pitchFamily="18" charset="0"/>
              </a:rPr>
              <a:t> </a:t>
            </a:r>
            <a:r>
              <a:rPr lang="cs-CZ" dirty="0" err="1">
                <a:latin typeface="Baskerville Old Face" panose="02020602080505020303" pitchFamily="18" charset="0"/>
              </a:rPr>
              <a:t>gostas</a:t>
            </a:r>
            <a:r>
              <a:rPr lang="cs-CZ" dirty="0">
                <a:latin typeface="Baskerville Old Face" panose="02020602080505020303" pitchFamily="18" charset="0"/>
              </a:rPr>
              <a:t> de </a:t>
            </a:r>
            <a:r>
              <a:rPr lang="cs-CZ" dirty="0" err="1">
                <a:latin typeface="Baskerville Old Face" panose="02020602080505020303" pitchFamily="18" charset="0"/>
              </a:rPr>
              <a:t>fazer</a:t>
            </a:r>
            <a:r>
              <a:rPr lang="cs-CZ" dirty="0">
                <a:latin typeface="Baskerville Old Face" panose="02020602080505020303" pitchFamily="18" charset="0"/>
              </a:rPr>
              <a:t>? De </a:t>
            </a:r>
            <a:r>
              <a:rPr lang="cs-CZ" dirty="0" err="1">
                <a:latin typeface="Baskerville Old Face" panose="02020602080505020303" pitchFamily="18" charset="0"/>
              </a:rPr>
              <a:t>que</a:t>
            </a:r>
            <a:r>
              <a:rPr lang="cs-CZ" dirty="0">
                <a:latin typeface="Baskerville Old Face" panose="02020602080505020303" pitchFamily="18" charset="0"/>
              </a:rPr>
              <a:t> </a:t>
            </a:r>
            <a:r>
              <a:rPr lang="pt-PT" dirty="0">
                <a:latin typeface="Baskerville Old Face" panose="02020602080505020303" pitchFamily="18" charset="0"/>
              </a:rPr>
              <a:t>não gostas?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481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Zástupný objekt pre obsah 4" descr="Obrázok, na ktorom je text&#10;&#10;Automaticky generovaný popis">
            <a:extLst>
              <a:ext uri="{FF2B5EF4-FFF2-40B4-BE49-F238E27FC236}">
                <a16:creationId xmlns:a16="http://schemas.microsoft.com/office/drawing/2014/main" id="{F444F6F7-5EC9-4504-BB96-D039F146AB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" r="-1" b="42859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066F80D6-DA13-4AB6-AC72-7A19EFCCC162}"/>
              </a:ext>
            </a:extLst>
          </p:cNvPr>
          <p:cNvSpPr txBox="1"/>
          <p:nvPr/>
        </p:nvSpPr>
        <p:spPr>
          <a:xfrm>
            <a:off x="2551397" y="439896"/>
            <a:ext cx="7232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Todas as pinturas são de Júlio Pomar</a:t>
            </a:r>
          </a:p>
          <a:p>
            <a:r>
              <a:rPr lang="sk-SK" dirty="0">
                <a:solidFill>
                  <a:schemeClr val="bg1"/>
                </a:solidFill>
                <a:hlinkClick r:id="rId3"/>
              </a:rPr>
              <a:t>https://www.youtube.com/watch?v=dgH3S1J2XUQ&amp;ab_channel=inesvigo</a:t>
            </a:r>
            <a:r>
              <a:rPr lang="pt-PT" dirty="0">
                <a:solidFill>
                  <a:schemeClr val="bg1"/>
                </a:solidFill>
              </a:rPr>
              <a:t> 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14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36B8C-61B6-49BD-A681-4FBBB573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300" cy="1958975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Přeložte a p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řeveďte celý text do mužského rodu. </a:t>
            </a:r>
            <a:br>
              <a:rPr lang="sk-SK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037717-E94E-4305-A8DD-7BA3FBF1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319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PT" sz="24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Rafaela é um animal, é uma girafa. Além de ser uma girafa, ela é também divertida, especial e gosta de pintar outros animais. Por exemplo, adora pintar os gatos da sua vizinha que se chama Micaela. Mas detesta acordar cedo e sozinha. E claro, também detesta falar outras línguas, porque só fala italiano. A dona da Rafaela é um caso diferente. Ela não é um animal. Ela é uma mulher humana. O seu nome é </a:t>
            </a:r>
            <a:r>
              <a:rPr lang="pt-PT" sz="2400" dirty="0" err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Kamila</a:t>
            </a:r>
            <a:r>
              <a:rPr lang="pt-PT" sz="24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dirty="0" err="1">
                <a:solidFill>
                  <a:srgbClr val="202124"/>
                </a:solidFill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Kowalski</a:t>
            </a:r>
            <a:r>
              <a:rPr lang="pt-PT" sz="24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É de uma cidade na Polónia que se chama Gdansk. Não só fala polaco, mas também checo, português e japonês, porque trabalha numa empresa japonesa. É tradutora. Mas não gosta do seu trabalho. Não gosta de trabalhar em geral. Hoje está cansada e deprimida.</a:t>
            </a:r>
            <a:r>
              <a:rPr lang="pt-PT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400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BBF8D-DDD4-4779-A5D1-823D42A0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Odpovězte na otázky (celou větou):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DC4B58C-052F-49A7-B4E0-9E3CD80710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nome do animal?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está a </a:t>
            </a:r>
            <a:r>
              <a:rPr lang="pt-PT" sz="1800" dirty="0" err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Kamila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a profissão da </a:t>
            </a:r>
            <a:r>
              <a:rPr lang="pt-PT" sz="1800" dirty="0" err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Kamila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sz="1800" dirty="0" err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Kamila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fala português?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se chama a dona da Rafaela?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se chama o animal na história?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Donde é a mulher humana na história?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0624E34-98EB-4386-B038-0EE69FA8B5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800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se chama o animal?</a:t>
            </a:r>
            <a:endParaRPr lang="sk-SK" sz="1800" dirty="0"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sk-SK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sk-SK" sz="1800" dirty="0"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Rafaela gosta de falar com os estrangeiros?</a:t>
            </a:r>
            <a:endParaRPr lang="sk-SK" sz="1800" dirty="0"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cs-CZ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nome da cidade da </a:t>
            </a:r>
            <a:r>
              <a:rPr lang="pt-PT" sz="1800" dirty="0" err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Kamila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k-SK" sz="1800" dirty="0"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sk-SK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é a Rafaela?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cs-CZ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Rafaela está deprimida?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pt-PT" sz="1800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a atividade preferida da Rafaela?</a:t>
            </a:r>
            <a:endParaRPr lang="sk-SK" sz="1800" dirty="0">
              <a:effectLst/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406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CC9B487-7BD9-4B9C-B467-C8190A1C8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Mais um verbo irregular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94D5AEF-6796-4E79-9761-358D8E019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9569" y="1675227"/>
            <a:ext cx="6892861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8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0D1EFC64-6FB4-40DD-9709-9CE8202FD1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7569" y="0"/>
            <a:ext cx="5076862" cy="674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1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54F11-706F-4167-8C59-00DDC6D8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GOSTAR + DE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34F12E-F7B3-4FA9-84AD-A00646F8D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Gostar</a:t>
            </a:r>
            <a:r>
              <a:rPr lang="cs-CZ" dirty="0"/>
              <a:t> de </a:t>
            </a:r>
            <a:r>
              <a:rPr lang="cs-CZ" dirty="0" err="1"/>
              <a:t>alguma</a:t>
            </a:r>
            <a:r>
              <a:rPr lang="cs-CZ" dirty="0"/>
              <a:t> </a:t>
            </a:r>
            <a:r>
              <a:rPr lang="cs-CZ" dirty="0" err="1"/>
              <a:t>coisa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DCDE61A2-FFB7-4BB5-AE6D-85EB7FAC6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18" y="2485851"/>
            <a:ext cx="11250763" cy="356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7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A9EAFAC3-5928-45F1-841B-90CA03F366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52457"/>
            <a:ext cx="10905066" cy="395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8CF57-5883-4BAD-B4EA-DDF2D19D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6A69A5-0692-46C1-9842-9277031F9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2CC3FEE-E604-423A-BA00-FAE91A186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40" y="1896886"/>
            <a:ext cx="11034708" cy="246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4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17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19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52F72B-C75F-45E4-9900-2C3D4EE7A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r>
              <a:rPr lang="cs-CZ"/>
              <a:t>OS VERBOS</a:t>
            </a:r>
            <a:br>
              <a:rPr lang="cs-CZ"/>
            </a:br>
            <a:r>
              <a:rPr lang="cs-CZ"/>
              <a:t>REGULARES</a:t>
            </a:r>
            <a:endParaRPr lang="sk-SK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CECFCBAF-24C8-47B7-A842-A0860C2F0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955" y="874633"/>
            <a:ext cx="9875259" cy="182692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C918A8-5AB0-4B70-8BD9-EA2CDE337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79" y="3884452"/>
            <a:ext cx="5723021" cy="2398713"/>
          </a:xfrm>
        </p:spPr>
        <p:txBody>
          <a:bodyPr anchor="ctr">
            <a:normAutofit/>
          </a:bodyPr>
          <a:lstStyle/>
          <a:p>
            <a:r>
              <a:rPr lang="cs-CZ" sz="2000" dirty="0"/>
              <a:t>-AR</a:t>
            </a:r>
          </a:p>
          <a:p>
            <a:r>
              <a:rPr lang="cs-CZ" sz="2000" dirty="0"/>
              <a:t>-ER</a:t>
            </a:r>
          </a:p>
          <a:p>
            <a:r>
              <a:rPr lang="cs-CZ" sz="2000" dirty="0"/>
              <a:t>-IR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0260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419</Words>
  <Application>Microsoft Office PowerPoint</Application>
  <PresentationFormat>Širokouhlá</PresentationFormat>
  <Paragraphs>40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7" baseType="lpstr">
      <vt:lpstr>Arial</vt:lpstr>
      <vt:lpstr>Baskerville Old Face</vt:lpstr>
      <vt:lpstr>Calibri</vt:lpstr>
      <vt:lpstr>Calibri Light</vt:lpstr>
      <vt:lpstr>Motív Office</vt:lpstr>
      <vt:lpstr>Aula 4</vt:lpstr>
      <vt:lpstr>Přeložte a převeďte celý text do mužského rodu.  </vt:lpstr>
      <vt:lpstr>Odpovězte na otázky (celou větou):</vt:lpstr>
      <vt:lpstr>Mais um verbo irregular</vt:lpstr>
      <vt:lpstr>Prezentácia programu PowerPoint</vt:lpstr>
      <vt:lpstr>Sloveso GOSTAR + DE</vt:lpstr>
      <vt:lpstr>Prezentácia programu PowerPoint</vt:lpstr>
      <vt:lpstr>Prezentácia programu PowerPoint</vt:lpstr>
      <vt:lpstr>OS VERBOS REGULARES</vt:lpstr>
      <vt:lpstr>Prezentácia programu PowerPoint</vt:lpstr>
      <vt:lpstr>Apresente-se ou alguma pessoa imaginária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4</dc:title>
  <dc:creator>Zuzana Rákociová</dc:creator>
  <cp:lastModifiedBy>Zuzana Rákociová</cp:lastModifiedBy>
  <cp:revision>1</cp:revision>
  <dcterms:created xsi:type="dcterms:W3CDTF">2021-11-02T16:58:18Z</dcterms:created>
  <dcterms:modified xsi:type="dcterms:W3CDTF">2021-11-02T18:47:10Z</dcterms:modified>
</cp:coreProperties>
</file>