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57" r:id="rId6"/>
    <p:sldId id="269" r:id="rId7"/>
    <p:sldId id="268" r:id="rId8"/>
    <p:sldId id="267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9582B-AD2B-4623-A4A9-520828EAC8D7}" v="10" dt="2021-09-20T20:36:18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E5A9582B-AD2B-4623-A4A9-520828EAC8D7}"/>
    <pc:docChg chg="undo custSel addSld modSld">
      <pc:chgData name="Zuzana Rákociová" userId="98cb0b8fb9b50273" providerId="LiveId" clId="{E5A9582B-AD2B-4623-A4A9-520828EAC8D7}" dt="2021-09-20T20:37:02.177" v="538" actId="14100"/>
      <pc:docMkLst>
        <pc:docMk/>
      </pc:docMkLst>
      <pc:sldChg chg="addSp delSp modSp mod setBg addAnim delAnim setClrOvrMap">
        <pc:chgData name="Zuzana Rákociová" userId="98cb0b8fb9b50273" providerId="LiveId" clId="{E5A9582B-AD2B-4623-A4A9-520828EAC8D7}" dt="2021-09-20T20:26:22.587" v="503" actId="26606"/>
        <pc:sldMkLst>
          <pc:docMk/>
          <pc:sldMk cId="2805042681" sldId="256"/>
        </pc:sldMkLst>
        <pc:spChg chg="mod">
          <ac:chgData name="Zuzana Rákociová" userId="98cb0b8fb9b50273" providerId="LiveId" clId="{E5A9582B-AD2B-4623-A4A9-520828EAC8D7}" dt="2021-09-20T20:26:22.587" v="503" actId="26606"/>
          <ac:spMkLst>
            <pc:docMk/>
            <pc:sldMk cId="2805042681" sldId="256"/>
            <ac:spMk id="2" creationId="{00000000-0000-0000-0000-000000000000}"/>
          </ac:spMkLst>
        </pc:spChg>
        <pc:spChg chg="mod">
          <ac:chgData name="Zuzana Rákociová" userId="98cb0b8fb9b50273" providerId="LiveId" clId="{E5A9582B-AD2B-4623-A4A9-520828EAC8D7}" dt="2021-09-20T20:26:22.587" v="503" actId="26606"/>
          <ac:spMkLst>
            <pc:docMk/>
            <pc:sldMk cId="2805042681" sldId="256"/>
            <ac:spMk id="3" creationId="{00000000-0000-0000-0000-000000000000}"/>
          </ac:spMkLst>
        </pc:spChg>
        <pc:spChg chg="add del">
          <ac:chgData name="Zuzana Rákociová" userId="98cb0b8fb9b50273" providerId="LiveId" clId="{E5A9582B-AD2B-4623-A4A9-520828EAC8D7}" dt="2021-09-20T20:25:55.920" v="494" actId="26606"/>
          <ac:spMkLst>
            <pc:docMk/>
            <pc:sldMk cId="2805042681" sldId="256"/>
            <ac:spMk id="9" creationId="{8A94871E-96FC-4ADE-815B-41A636E34F1A}"/>
          </ac:spMkLst>
        </pc:spChg>
        <pc:spChg chg="add del">
          <ac:chgData name="Zuzana Rákociová" userId="98cb0b8fb9b50273" providerId="LiveId" clId="{E5A9582B-AD2B-4623-A4A9-520828EAC8D7}" dt="2021-09-20T20:25:55.920" v="494" actId="26606"/>
          <ac:spMkLst>
            <pc:docMk/>
            <pc:sldMk cId="2805042681" sldId="256"/>
            <ac:spMk id="11" creationId="{3FCFB1DE-0B7E-48CC-BA90-B2AB0889F9D6}"/>
          </ac:spMkLst>
        </pc:spChg>
        <pc:spChg chg="add del">
          <ac:chgData name="Zuzana Rákociová" userId="98cb0b8fb9b50273" providerId="LiveId" clId="{E5A9582B-AD2B-4623-A4A9-520828EAC8D7}" dt="2021-09-20T20:26:05.008" v="496" actId="26606"/>
          <ac:spMkLst>
            <pc:docMk/>
            <pc:sldMk cId="2805042681" sldId="256"/>
            <ac:spMk id="13" creationId="{71B2258F-86CA-4D4D-8270-BC05FCDEBFB3}"/>
          </ac:spMkLst>
        </pc:spChg>
        <pc:spChg chg="add del">
          <ac:chgData name="Zuzana Rákociová" userId="98cb0b8fb9b50273" providerId="LiveId" clId="{E5A9582B-AD2B-4623-A4A9-520828EAC8D7}" dt="2021-09-20T20:26:08.712" v="500" actId="26606"/>
          <ac:spMkLst>
            <pc:docMk/>
            <pc:sldMk cId="2805042681" sldId="256"/>
            <ac:spMk id="15" creationId="{06DA9DF9-31F7-4056-B42E-878CC92417B8}"/>
          </ac:spMkLst>
        </pc:spChg>
        <pc:spChg chg="add del">
          <ac:chgData name="Zuzana Rákociová" userId="98cb0b8fb9b50273" providerId="LiveId" clId="{E5A9582B-AD2B-4623-A4A9-520828EAC8D7}" dt="2021-09-20T20:26:22.577" v="502" actId="26606"/>
          <ac:spMkLst>
            <pc:docMk/>
            <pc:sldMk cId="2805042681" sldId="256"/>
            <ac:spMk id="17" creationId="{7D9D36D6-2AC5-46A1-A849-4C82D5264A3A}"/>
          </ac:spMkLst>
        </pc:spChg>
        <pc:spChg chg="add">
          <ac:chgData name="Zuzana Rákociová" userId="98cb0b8fb9b50273" providerId="LiveId" clId="{E5A9582B-AD2B-4623-A4A9-520828EAC8D7}" dt="2021-09-20T20:26:22.587" v="503" actId="26606"/>
          <ac:spMkLst>
            <pc:docMk/>
            <pc:sldMk cId="2805042681" sldId="256"/>
            <ac:spMk id="19" creationId="{71B2258F-86CA-4D4D-8270-BC05FCDEBFB3}"/>
          </ac:spMkLst>
        </pc:spChg>
        <pc:picChg chg="mod ord">
          <ac:chgData name="Zuzana Rákociová" userId="98cb0b8fb9b50273" providerId="LiveId" clId="{E5A9582B-AD2B-4623-A4A9-520828EAC8D7}" dt="2021-09-20T20:26:22.587" v="503" actId="26606"/>
          <ac:picMkLst>
            <pc:docMk/>
            <pc:sldMk cId="2805042681" sldId="256"/>
            <ac:picMk id="4" creationId="{00000000-0000-0000-0000-000000000000}"/>
          </ac:picMkLst>
        </pc:picChg>
      </pc:sldChg>
      <pc:sldChg chg="modSp mod">
        <pc:chgData name="Zuzana Rákociová" userId="98cb0b8fb9b50273" providerId="LiveId" clId="{E5A9582B-AD2B-4623-A4A9-520828EAC8D7}" dt="2021-09-20T20:10:51.754" v="492" actId="14100"/>
        <pc:sldMkLst>
          <pc:docMk/>
          <pc:sldMk cId="1782573047" sldId="257"/>
        </pc:sldMkLst>
        <pc:picChg chg="mod">
          <ac:chgData name="Zuzana Rákociová" userId="98cb0b8fb9b50273" providerId="LiveId" clId="{E5A9582B-AD2B-4623-A4A9-520828EAC8D7}" dt="2021-09-20T20:10:51.754" v="492" actId="14100"/>
          <ac:picMkLst>
            <pc:docMk/>
            <pc:sldMk cId="1782573047" sldId="257"/>
            <ac:picMk id="4" creationId="{00000000-0000-0000-0000-000000000000}"/>
          </ac:picMkLst>
        </pc:picChg>
      </pc:sldChg>
      <pc:sldChg chg="modSp mod">
        <pc:chgData name="Zuzana Rákociová" userId="98cb0b8fb9b50273" providerId="LiveId" clId="{E5A9582B-AD2B-4623-A4A9-520828EAC8D7}" dt="2021-09-20T20:27:16.517" v="512" actId="1076"/>
        <pc:sldMkLst>
          <pc:docMk/>
          <pc:sldMk cId="1279541539" sldId="258"/>
        </pc:sldMkLst>
        <pc:picChg chg="mod">
          <ac:chgData name="Zuzana Rákociová" userId="98cb0b8fb9b50273" providerId="LiveId" clId="{E5A9582B-AD2B-4623-A4A9-520828EAC8D7}" dt="2021-09-20T20:27:16.517" v="512" actId="1076"/>
          <ac:picMkLst>
            <pc:docMk/>
            <pc:sldMk cId="1279541539" sldId="258"/>
            <ac:picMk id="8" creationId="{00000000-0000-0000-0000-000000000000}"/>
          </ac:picMkLst>
        </pc:picChg>
      </pc:sldChg>
      <pc:sldChg chg="modSp mod">
        <pc:chgData name="Zuzana Rákociová" userId="98cb0b8fb9b50273" providerId="LiveId" clId="{E5A9582B-AD2B-4623-A4A9-520828EAC8D7}" dt="2021-09-20T20:01:48.244" v="491" actId="20577"/>
        <pc:sldMkLst>
          <pc:docMk/>
          <pc:sldMk cId="1949427103" sldId="259"/>
        </pc:sldMkLst>
        <pc:spChg chg="mod">
          <ac:chgData name="Zuzana Rákociová" userId="98cb0b8fb9b50273" providerId="LiveId" clId="{E5A9582B-AD2B-4623-A4A9-520828EAC8D7}" dt="2021-09-20T20:01:48.244" v="491" actId="20577"/>
          <ac:spMkLst>
            <pc:docMk/>
            <pc:sldMk cId="1949427103" sldId="259"/>
            <ac:spMk id="4" creationId="{00000000-0000-0000-0000-000000000000}"/>
          </ac:spMkLst>
        </pc:spChg>
      </pc:sldChg>
      <pc:sldChg chg="modSp mod">
        <pc:chgData name="Zuzana Rákociová" userId="98cb0b8fb9b50273" providerId="LiveId" clId="{E5A9582B-AD2B-4623-A4A9-520828EAC8D7}" dt="2021-09-20T20:36:35.260" v="533" actId="1076"/>
        <pc:sldMkLst>
          <pc:docMk/>
          <pc:sldMk cId="525724274" sldId="260"/>
        </pc:sldMkLst>
        <pc:picChg chg="mod">
          <ac:chgData name="Zuzana Rákociová" userId="98cb0b8fb9b50273" providerId="LiveId" clId="{E5A9582B-AD2B-4623-A4A9-520828EAC8D7}" dt="2021-09-20T20:36:35.260" v="533" actId="1076"/>
          <ac:picMkLst>
            <pc:docMk/>
            <pc:sldMk cId="525724274" sldId="260"/>
            <ac:picMk id="6" creationId="{00000000-0000-0000-0000-000000000000}"/>
          </ac:picMkLst>
        </pc:picChg>
      </pc:sldChg>
      <pc:sldChg chg="modSp mod">
        <pc:chgData name="Zuzana Rákociová" userId="98cb0b8fb9b50273" providerId="LiveId" clId="{E5A9582B-AD2B-4623-A4A9-520828EAC8D7}" dt="2021-09-20T20:36:18.142" v="531" actId="20577"/>
        <pc:sldMkLst>
          <pc:docMk/>
          <pc:sldMk cId="3457481696" sldId="261"/>
        </pc:sldMkLst>
        <pc:spChg chg="mod">
          <ac:chgData name="Zuzana Rákociová" userId="98cb0b8fb9b50273" providerId="LiveId" clId="{E5A9582B-AD2B-4623-A4A9-520828EAC8D7}" dt="2021-09-20T20:36:18.142" v="531" actId="20577"/>
          <ac:spMkLst>
            <pc:docMk/>
            <pc:sldMk cId="3457481696" sldId="261"/>
            <ac:spMk id="3" creationId="{00000000-0000-0000-0000-000000000000}"/>
          </ac:spMkLst>
        </pc:spChg>
      </pc:sldChg>
      <pc:sldChg chg="modSp mod">
        <pc:chgData name="Zuzana Rákociová" userId="98cb0b8fb9b50273" providerId="LiveId" clId="{E5A9582B-AD2B-4623-A4A9-520828EAC8D7}" dt="2021-09-20T20:37:02.177" v="538" actId="14100"/>
        <pc:sldMkLst>
          <pc:docMk/>
          <pc:sldMk cId="2128897603" sldId="263"/>
        </pc:sldMkLst>
        <pc:picChg chg="mod">
          <ac:chgData name="Zuzana Rákociová" userId="98cb0b8fb9b50273" providerId="LiveId" clId="{E5A9582B-AD2B-4623-A4A9-520828EAC8D7}" dt="2021-09-20T20:37:02.177" v="538" actId="14100"/>
          <ac:picMkLst>
            <pc:docMk/>
            <pc:sldMk cId="2128897603" sldId="263"/>
            <ac:picMk id="4" creationId="{00000000-0000-0000-0000-000000000000}"/>
          </ac:picMkLst>
        </pc:picChg>
      </pc:sldChg>
      <pc:sldChg chg="addSp modSp new mod setBg">
        <pc:chgData name="Zuzana Rákociová" userId="98cb0b8fb9b50273" providerId="LiveId" clId="{E5A9582B-AD2B-4623-A4A9-520828EAC8D7}" dt="2021-09-20T20:27:02.774" v="509" actId="27614"/>
        <pc:sldMkLst>
          <pc:docMk/>
          <pc:sldMk cId="1361038019" sldId="266"/>
        </pc:sldMkLst>
        <pc:spChg chg="mod">
          <ac:chgData name="Zuzana Rákociová" userId="98cb0b8fb9b50273" providerId="LiveId" clId="{E5A9582B-AD2B-4623-A4A9-520828EAC8D7}" dt="2021-09-20T20:26:53.099" v="508" actId="26606"/>
          <ac:spMkLst>
            <pc:docMk/>
            <pc:sldMk cId="1361038019" sldId="266"/>
            <ac:spMk id="2" creationId="{2CBAFE2D-0416-44E9-98B6-C9B457044273}"/>
          </ac:spMkLst>
        </pc:spChg>
        <pc:spChg chg="mod">
          <ac:chgData name="Zuzana Rákociová" userId="98cb0b8fb9b50273" providerId="LiveId" clId="{E5A9582B-AD2B-4623-A4A9-520828EAC8D7}" dt="2021-09-20T20:26:53.099" v="508" actId="26606"/>
          <ac:spMkLst>
            <pc:docMk/>
            <pc:sldMk cId="1361038019" sldId="266"/>
            <ac:spMk id="3" creationId="{7FF673DF-F3B7-44F4-9802-36D34BC5BFD6}"/>
          </ac:spMkLst>
        </pc:spChg>
        <pc:picChg chg="add mod">
          <ac:chgData name="Zuzana Rákociová" userId="98cb0b8fb9b50273" providerId="LiveId" clId="{E5A9582B-AD2B-4623-A4A9-520828EAC8D7}" dt="2021-09-20T20:27:02.774" v="509" actId="27614"/>
          <ac:picMkLst>
            <pc:docMk/>
            <pc:sldMk cId="1361038019" sldId="266"/>
            <ac:picMk id="5" creationId="{9A7823DB-6457-4265-A6B5-ABB87B458586}"/>
          </ac:picMkLst>
        </pc:picChg>
        <pc:cxnChg chg="add">
          <ac:chgData name="Zuzana Rákociová" userId="98cb0b8fb9b50273" providerId="LiveId" clId="{E5A9582B-AD2B-4623-A4A9-520828EAC8D7}" dt="2021-09-20T20:26:53.099" v="508" actId="26606"/>
          <ac:cxnSpMkLst>
            <pc:docMk/>
            <pc:sldMk cId="1361038019" sldId="266"/>
            <ac:cxnSpMk id="10" creationId="{A7F400EE-A8A5-48AF-B4D6-291B52C6F0B0}"/>
          </ac:cxnSpMkLst>
        </pc:cxnChg>
      </pc:sldChg>
      <pc:sldChg chg="addSp delSp modSp new mod">
        <pc:chgData name="Zuzana Rákociová" userId="98cb0b8fb9b50273" providerId="LiveId" clId="{E5A9582B-AD2B-4623-A4A9-520828EAC8D7}" dt="2021-09-20T20:01:29.876" v="430" actId="20577"/>
        <pc:sldMkLst>
          <pc:docMk/>
          <pc:sldMk cId="2754942300" sldId="267"/>
        </pc:sldMkLst>
        <pc:spChg chg="del mod">
          <ac:chgData name="Zuzana Rákociová" userId="98cb0b8fb9b50273" providerId="LiveId" clId="{E5A9582B-AD2B-4623-A4A9-520828EAC8D7}" dt="2021-09-20T19:49:58.484" v="376" actId="478"/>
          <ac:spMkLst>
            <pc:docMk/>
            <pc:sldMk cId="2754942300" sldId="267"/>
            <ac:spMk id="2" creationId="{3BA8A007-E2B4-4D3D-B90F-E70DA27BE9DA}"/>
          </ac:spMkLst>
        </pc:spChg>
        <pc:spChg chg="mod">
          <ac:chgData name="Zuzana Rákociová" userId="98cb0b8fb9b50273" providerId="LiveId" clId="{E5A9582B-AD2B-4623-A4A9-520828EAC8D7}" dt="2021-09-20T20:01:29.876" v="430" actId="20577"/>
          <ac:spMkLst>
            <pc:docMk/>
            <pc:sldMk cId="2754942300" sldId="267"/>
            <ac:spMk id="3" creationId="{460BBC30-B509-42D7-B0D6-FA81EC44C057}"/>
          </ac:spMkLst>
        </pc:spChg>
        <pc:spChg chg="add del mod">
          <ac:chgData name="Zuzana Rákociová" userId="98cb0b8fb9b50273" providerId="LiveId" clId="{E5A9582B-AD2B-4623-A4A9-520828EAC8D7}" dt="2021-09-20T19:48:30.888" v="354" actId="478"/>
          <ac:spMkLst>
            <pc:docMk/>
            <pc:sldMk cId="2754942300" sldId="267"/>
            <ac:spMk id="5" creationId="{D6CF016D-A939-4246-98AA-3FC5D4C087E6}"/>
          </ac:spMkLst>
        </pc:spChg>
      </pc:sldChg>
      <pc:sldChg chg="addSp delSp modSp new mod setBg setClrOvrMap">
        <pc:chgData name="Zuzana Rákociová" userId="98cb0b8fb9b50273" providerId="LiveId" clId="{E5A9582B-AD2B-4623-A4A9-520828EAC8D7}" dt="2021-09-20T20:32:19.863" v="523" actId="26606"/>
        <pc:sldMkLst>
          <pc:docMk/>
          <pc:sldMk cId="525047143" sldId="268"/>
        </pc:sldMkLst>
        <pc:spChg chg="add del mod">
          <ac:chgData name="Zuzana Rákociová" userId="98cb0b8fb9b50273" providerId="LiveId" clId="{E5A9582B-AD2B-4623-A4A9-520828EAC8D7}" dt="2021-09-20T20:32:19.863" v="523" actId="26606"/>
          <ac:spMkLst>
            <pc:docMk/>
            <pc:sldMk cId="525047143" sldId="268"/>
            <ac:spMk id="2" creationId="{612CBBAB-58D5-46F9-8507-3D3A84496ABC}"/>
          </ac:spMkLst>
        </pc:spChg>
        <pc:spChg chg="del mod">
          <ac:chgData name="Zuzana Rákociová" userId="98cb0b8fb9b50273" providerId="LiveId" clId="{E5A9582B-AD2B-4623-A4A9-520828EAC8D7}" dt="2021-09-20T20:30:37.344" v="517" actId="26606"/>
          <ac:spMkLst>
            <pc:docMk/>
            <pc:sldMk cId="525047143" sldId="268"/>
            <ac:spMk id="3" creationId="{67E386DA-569A-498F-B875-D33B7A03C319}"/>
          </ac:spMkLst>
        </pc:spChg>
        <pc:spChg chg="add del mod">
          <ac:chgData name="Zuzana Rákociová" userId="98cb0b8fb9b50273" providerId="LiveId" clId="{E5A9582B-AD2B-4623-A4A9-520828EAC8D7}" dt="2021-09-20T20:32:19.863" v="523" actId="26606"/>
          <ac:spMkLst>
            <pc:docMk/>
            <pc:sldMk cId="525047143" sldId="268"/>
            <ac:spMk id="4" creationId="{D2B96B59-676A-499F-AD3B-8976E40139A5}"/>
          </ac:spMkLst>
        </pc:spChg>
        <pc:spChg chg="add del">
          <ac:chgData name="Zuzana Rákociová" userId="98cb0b8fb9b50273" providerId="LiveId" clId="{E5A9582B-AD2B-4623-A4A9-520828EAC8D7}" dt="2021-09-20T20:30:37.332" v="516" actId="26606"/>
          <ac:spMkLst>
            <pc:docMk/>
            <pc:sldMk cId="525047143" sldId="268"/>
            <ac:spMk id="71" creationId="{9B76D444-2756-434F-AE61-96D69830C13E}"/>
          </ac:spMkLst>
        </pc:spChg>
        <pc:spChg chg="add del">
          <ac:chgData name="Zuzana Rákociová" userId="98cb0b8fb9b50273" providerId="LiveId" clId="{E5A9582B-AD2B-4623-A4A9-520828EAC8D7}" dt="2021-09-20T20:30:37.332" v="516" actId="26606"/>
          <ac:spMkLst>
            <pc:docMk/>
            <pc:sldMk cId="525047143" sldId="268"/>
            <ac:spMk id="73" creationId="{A27B6159-7734-4564-9E0F-C4BC43C36E52}"/>
          </ac:spMkLst>
        </pc:spChg>
        <pc:spChg chg="add del">
          <ac:chgData name="Zuzana Rákociová" userId="98cb0b8fb9b50273" providerId="LiveId" clId="{E5A9582B-AD2B-4623-A4A9-520828EAC8D7}" dt="2021-09-20T20:32:19.863" v="523" actId="26606"/>
          <ac:spMkLst>
            <pc:docMk/>
            <pc:sldMk cId="525047143" sldId="268"/>
            <ac:spMk id="1028" creationId="{A4AC5506-6312-4701-8D3C-40187889A947}"/>
          </ac:spMkLst>
        </pc:spChg>
        <pc:spChg chg="add del">
          <ac:chgData name="Zuzana Rákociová" userId="98cb0b8fb9b50273" providerId="LiveId" clId="{E5A9582B-AD2B-4623-A4A9-520828EAC8D7}" dt="2021-09-20T20:32:19.861" v="522" actId="26606"/>
          <ac:spMkLst>
            <pc:docMk/>
            <pc:sldMk cId="525047143" sldId="268"/>
            <ac:spMk id="1030" creationId="{42A4FC2C-047E-45A5-965D-8E1E3BF09BC6}"/>
          </ac:spMkLst>
        </pc:spChg>
        <pc:picChg chg="add mod">
          <ac:chgData name="Zuzana Rákociová" userId="98cb0b8fb9b50273" providerId="LiveId" clId="{E5A9582B-AD2B-4623-A4A9-520828EAC8D7}" dt="2021-09-20T20:32:19.863" v="523" actId="26606"/>
          <ac:picMkLst>
            <pc:docMk/>
            <pc:sldMk cId="525047143" sldId="268"/>
            <ac:picMk id="6" creationId="{923A9CEB-67E6-4B37-B719-6DB0BF6D7960}"/>
          </ac:picMkLst>
        </pc:picChg>
        <pc:picChg chg="add del mod ord">
          <ac:chgData name="Zuzana Rákociová" userId="98cb0b8fb9b50273" providerId="LiveId" clId="{E5A9582B-AD2B-4623-A4A9-520828EAC8D7}" dt="2021-09-20T20:31:55.891" v="519" actId="478"/>
          <ac:picMkLst>
            <pc:docMk/>
            <pc:sldMk cId="525047143" sldId="268"/>
            <ac:picMk id="1026" creationId="{F6FF96E2-5DAE-43D8-A3D3-63DE230684AF}"/>
          </ac:picMkLst>
        </pc:picChg>
        <pc:cxnChg chg="add del">
          <ac:chgData name="Zuzana Rákociová" userId="98cb0b8fb9b50273" providerId="LiveId" clId="{E5A9582B-AD2B-4623-A4A9-520828EAC8D7}" dt="2021-09-20T20:30:37.332" v="516" actId="26606"/>
          <ac:cxnSpMkLst>
            <pc:docMk/>
            <pc:sldMk cId="525047143" sldId="268"/>
            <ac:cxnSpMk id="75" creationId="{E2FFB46B-05BC-4950-B18A-9593FDAE6ED7}"/>
          </ac:cxnSpMkLst>
        </pc:cxnChg>
      </pc:sldChg>
      <pc:sldChg chg="addSp delSp modSp new mod setBg">
        <pc:chgData name="Zuzana Rákociová" userId="98cb0b8fb9b50273" providerId="LiveId" clId="{E5A9582B-AD2B-4623-A4A9-520828EAC8D7}" dt="2021-09-20T20:35:24.997" v="527" actId="27614"/>
        <pc:sldMkLst>
          <pc:docMk/>
          <pc:sldMk cId="805805092" sldId="269"/>
        </pc:sldMkLst>
        <pc:spChg chg="del">
          <ac:chgData name="Zuzana Rákociová" userId="98cb0b8fb9b50273" providerId="LiveId" clId="{E5A9582B-AD2B-4623-A4A9-520828EAC8D7}" dt="2021-09-20T20:35:14.406" v="526" actId="26606"/>
          <ac:spMkLst>
            <pc:docMk/>
            <pc:sldMk cId="805805092" sldId="269"/>
            <ac:spMk id="2" creationId="{3ACA668F-FB2D-4847-883C-A54DDDCBC9B9}"/>
          </ac:spMkLst>
        </pc:spChg>
        <pc:spChg chg="del">
          <ac:chgData name="Zuzana Rákociová" userId="98cb0b8fb9b50273" providerId="LiveId" clId="{E5A9582B-AD2B-4623-A4A9-520828EAC8D7}" dt="2021-09-20T20:35:14.406" v="526" actId="26606"/>
          <ac:spMkLst>
            <pc:docMk/>
            <pc:sldMk cId="805805092" sldId="269"/>
            <ac:spMk id="3" creationId="{C99F9EA6-08F9-4166-A759-49E8F50CA7C7}"/>
          </ac:spMkLst>
        </pc:spChg>
        <pc:picChg chg="add mod">
          <ac:chgData name="Zuzana Rákociová" userId="98cb0b8fb9b50273" providerId="LiveId" clId="{E5A9582B-AD2B-4623-A4A9-520828EAC8D7}" dt="2021-09-20T20:35:24.997" v="527" actId="27614"/>
          <ac:picMkLst>
            <pc:docMk/>
            <pc:sldMk cId="805805092" sldId="269"/>
            <ac:picMk id="5" creationId="{A381CBC4-F8C2-4149-8C53-8B8E3CA3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54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1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74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25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03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86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56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41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4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18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E1AE8-7413-4717-91A8-D7D45A45F1C9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9A654-C2BA-4BF9-A3AE-1EF2B7FB5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17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phil/podzim2020/ROM1BPO01/um/Pronuncia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r6WwpmyBo&amp;t=63s&amp;ab_channel=Langfocus" TargetMode="External"/><Relationship Id="rId2" Type="http://schemas.openxmlformats.org/officeDocument/2006/relationships/hyperlink" Target="https://www.youtube.com/watch?v=I2LQkX_6MVo&amp;ab_channel=EmersonOliveir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6" r="-1" b="2269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  <a:latin typeface="Adobe Caslon Pro Bold" panose="0205070206050A020403" pitchFamily="18" charset="-18"/>
              </a:rPr>
              <a:t>FALAR PORTUGUÊS</a:t>
            </a:r>
            <a:endParaRPr lang="cs-CZ">
              <a:solidFill>
                <a:srgbClr val="FFFFFF"/>
              </a:solidFill>
              <a:latin typeface="Adobe Caslon Pro Bold" panose="0205070206050A020403" pitchFamily="18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Portugal</a:t>
            </a:r>
            <a:r>
              <a:rPr lang="sk-SK">
                <a:solidFill>
                  <a:srgbClr val="FFFFFF"/>
                </a:solidFill>
              </a:rPr>
              <a:t>ština I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42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8200" y="259492"/>
            <a:ext cx="9343768" cy="10563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025611"/>
            <a:ext cx="10515600" cy="5151352"/>
          </a:xfrm>
        </p:spPr>
        <p:txBody>
          <a:bodyPr>
            <a:normAutofit lnSpcReduction="10000"/>
          </a:bodyPr>
          <a:lstStyle/>
          <a:p>
            <a:r>
              <a:rPr lang="pt-PT" dirty="0">
                <a:hlinkClick r:id="rId2"/>
              </a:rPr>
              <a:t>https://is.muni.cz/auth/el/phil/podzim2020/ROM1BPO01/um/Pronuncia.pdf</a:t>
            </a:r>
            <a:r>
              <a:rPr lang="pt-PT" dirty="0"/>
              <a:t> </a:t>
            </a:r>
          </a:p>
          <a:p>
            <a:r>
              <a:rPr lang="pt-PT" dirty="0"/>
              <a:t>CONSOANTES (b,c,ç,d,f,g,h...) </a:t>
            </a:r>
          </a:p>
          <a:p>
            <a:r>
              <a:rPr lang="pt-PT" dirty="0"/>
              <a:t>VOGAIS </a:t>
            </a:r>
          </a:p>
          <a:p>
            <a:pPr lvl="1"/>
            <a:r>
              <a:rPr lang="pt-PT" dirty="0"/>
              <a:t>ORAIS (a,e,i,o,u) </a:t>
            </a:r>
          </a:p>
          <a:p>
            <a:pPr lvl="2"/>
            <a:r>
              <a:rPr lang="pt-PT" dirty="0"/>
              <a:t>mesa, casa, fofinho</a:t>
            </a:r>
          </a:p>
          <a:p>
            <a:pPr lvl="1"/>
            <a:r>
              <a:rPr lang="pt-PT" dirty="0"/>
              <a:t>NASAIS (ã,õ,...)</a:t>
            </a:r>
          </a:p>
          <a:p>
            <a:pPr lvl="2"/>
            <a:r>
              <a:rPr lang="pt-PT" dirty="0"/>
              <a:t>Fernão de Magalhães, maçã, Camões, limão</a:t>
            </a:r>
          </a:p>
          <a:p>
            <a:pPr lvl="2"/>
            <a:endParaRPr lang="pt-PT" dirty="0"/>
          </a:p>
          <a:p>
            <a:pPr lvl="2"/>
            <a:r>
              <a:rPr lang="pt-PT" dirty="0"/>
              <a:t>DITONGOS</a:t>
            </a:r>
          </a:p>
          <a:p>
            <a:pPr lvl="3"/>
            <a:r>
              <a:rPr lang="pt-PT" dirty="0"/>
              <a:t>pai, mãe, hotéis, dourado, dragão</a:t>
            </a:r>
          </a:p>
          <a:p>
            <a:pPr lvl="3"/>
            <a:endParaRPr lang="pt-PT" dirty="0"/>
          </a:p>
          <a:p>
            <a:pPr lvl="3"/>
            <a:r>
              <a:rPr lang="pt-PT" dirty="0"/>
              <a:t>TRITONGOS </a:t>
            </a:r>
          </a:p>
          <a:p>
            <a:pPr lvl="4"/>
            <a:r>
              <a:rPr lang="pt-PT" dirty="0"/>
              <a:t>pião, campião</a:t>
            </a:r>
          </a:p>
        </p:txBody>
      </p:sp>
    </p:spTree>
    <p:extLst>
      <p:ext uri="{BB962C8B-B14F-4D97-AF65-F5344CB8AC3E}">
        <p14:creationId xmlns:p14="http://schemas.microsoft.com/office/powerpoint/2010/main" val="345748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Adobe Caslon Pro Bold" panose="0205070206050A020403" pitchFamily="18" charset="-18"/>
              </a:rPr>
              <a:t>LEIAM OS SEGUINTES:</a:t>
            </a:r>
            <a:endParaRPr lang="cs-CZ" dirty="0">
              <a:latin typeface="Adobe Caslon Pro Bold" panose="0205070206050A020403" pitchFamily="18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R 	ca</a:t>
            </a:r>
            <a:r>
              <a:rPr lang="pt-PT" b="1" dirty="0"/>
              <a:t>r</a:t>
            </a:r>
            <a:r>
              <a:rPr lang="pt-PT" dirty="0"/>
              <a:t>o X ca</a:t>
            </a:r>
            <a:r>
              <a:rPr lang="pt-PT" b="1" dirty="0"/>
              <a:t>rr</a:t>
            </a:r>
            <a:r>
              <a:rPr lang="pt-PT" dirty="0"/>
              <a:t>o; </a:t>
            </a:r>
            <a:r>
              <a:rPr lang="pt-PT" b="1" dirty="0"/>
              <a:t>r</a:t>
            </a:r>
            <a:r>
              <a:rPr lang="pt-PT" dirty="0"/>
              <a:t>osa X </a:t>
            </a:r>
            <a:r>
              <a:rPr lang="pt-PT" b="1" dirty="0"/>
              <a:t>r</a:t>
            </a:r>
            <a:r>
              <a:rPr lang="pt-PT" dirty="0"/>
              <a:t>a</a:t>
            </a:r>
            <a:r>
              <a:rPr lang="pt-PT" b="1" dirty="0"/>
              <a:t>r</a:t>
            </a:r>
            <a:r>
              <a:rPr lang="pt-PT" dirty="0"/>
              <a:t>o</a:t>
            </a:r>
          </a:p>
          <a:p>
            <a:r>
              <a:rPr lang="pt-PT" dirty="0"/>
              <a:t>S	</a:t>
            </a:r>
            <a:r>
              <a:rPr lang="pt-PT" b="1" dirty="0"/>
              <a:t>s</a:t>
            </a:r>
            <a:r>
              <a:rPr lang="pt-PT" dirty="0"/>
              <a:t>erpente X mo</a:t>
            </a:r>
            <a:r>
              <a:rPr lang="pt-PT" b="1" dirty="0"/>
              <a:t>s</a:t>
            </a:r>
            <a:r>
              <a:rPr lang="pt-PT" dirty="0"/>
              <a:t>ca; pa</a:t>
            </a:r>
            <a:r>
              <a:rPr lang="pt-PT" b="1" dirty="0"/>
              <a:t>ss</a:t>
            </a:r>
            <a:r>
              <a:rPr lang="pt-PT" dirty="0"/>
              <a:t>o X ca</a:t>
            </a:r>
            <a:r>
              <a:rPr lang="pt-PT" b="1" dirty="0"/>
              <a:t>s</a:t>
            </a:r>
            <a:r>
              <a:rPr lang="pt-PT" dirty="0"/>
              <a:t>a</a:t>
            </a:r>
          </a:p>
          <a:p>
            <a:r>
              <a:rPr lang="pt-PT" dirty="0"/>
              <a:t>J	ho</a:t>
            </a:r>
            <a:r>
              <a:rPr lang="pt-PT" b="1" dirty="0"/>
              <a:t>j</a:t>
            </a:r>
            <a:r>
              <a:rPr lang="pt-PT" dirty="0"/>
              <a:t>e</a:t>
            </a:r>
          </a:p>
          <a:p>
            <a:r>
              <a:rPr lang="pt-PT" dirty="0"/>
              <a:t>G	</a:t>
            </a:r>
            <a:r>
              <a:rPr lang="pt-PT" b="1" dirty="0"/>
              <a:t>g</a:t>
            </a:r>
            <a:r>
              <a:rPr lang="pt-PT" dirty="0"/>
              <a:t>ado X </a:t>
            </a:r>
            <a:r>
              <a:rPr lang="pt-PT" b="1" dirty="0"/>
              <a:t>gue</a:t>
            </a:r>
            <a:r>
              <a:rPr lang="pt-PT" dirty="0"/>
              <a:t>rra X </a:t>
            </a:r>
            <a:r>
              <a:rPr lang="pt-PT" b="1" dirty="0"/>
              <a:t>g</a:t>
            </a:r>
            <a:r>
              <a:rPr lang="pt-PT" dirty="0"/>
              <a:t>irafa</a:t>
            </a:r>
          </a:p>
          <a:p>
            <a:r>
              <a:rPr lang="pt-PT" dirty="0"/>
              <a:t>Ç	cabe</a:t>
            </a:r>
            <a:r>
              <a:rPr lang="pt-PT" b="1" dirty="0"/>
              <a:t>ç</a:t>
            </a:r>
            <a:r>
              <a:rPr lang="pt-PT" dirty="0"/>
              <a:t>a</a:t>
            </a:r>
          </a:p>
          <a:p>
            <a:r>
              <a:rPr lang="pt-PT" dirty="0"/>
              <a:t>Z	</a:t>
            </a:r>
            <a:r>
              <a:rPr lang="pt-PT" b="1" dirty="0"/>
              <a:t>z</a:t>
            </a:r>
            <a:r>
              <a:rPr lang="pt-PT" dirty="0"/>
              <a:t>ero X lu</a:t>
            </a:r>
            <a:r>
              <a:rPr lang="pt-PT" b="1" dirty="0"/>
              <a:t>z</a:t>
            </a:r>
          </a:p>
          <a:p>
            <a:r>
              <a:rPr lang="pt-PT" dirty="0"/>
              <a:t>H 	hotel </a:t>
            </a:r>
          </a:p>
          <a:p>
            <a:r>
              <a:rPr lang="pt-PT" dirty="0"/>
              <a:t>X	máximo X oxalá X fixo ...</a:t>
            </a:r>
          </a:p>
          <a:p>
            <a:r>
              <a:rPr lang="pt-PT" b="1" dirty="0"/>
              <a:t>LH, NH, CH filho, manhã, chuva</a:t>
            </a:r>
          </a:p>
        </p:txBody>
      </p:sp>
    </p:spTree>
    <p:extLst>
      <p:ext uri="{BB962C8B-B14F-4D97-AF65-F5344CB8AC3E}">
        <p14:creationId xmlns:p14="http://schemas.microsoft.com/office/powerpoint/2010/main" val="143108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38"/>
            <a:ext cx="12180524" cy="6631702"/>
          </a:xfrm>
        </p:spPr>
      </p:pic>
    </p:spTree>
    <p:extLst>
      <p:ext uri="{BB962C8B-B14F-4D97-AF65-F5344CB8AC3E}">
        <p14:creationId xmlns:p14="http://schemas.microsoft.com/office/powerpoint/2010/main" val="212889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69" y="0"/>
            <a:ext cx="12229069" cy="6944497"/>
          </a:xfrm>
        </p:spPr>
      </p:pic>
    </p:spTree>
    <p:extLst>
      <p:ext uri="{BB962C8B-B14F-4D97-AF65-F5344CB8AC3E}">
        <p14:creationId xmlns:p14="http://schemas.microsoft.com/office/powerpoint/2010/main" val="395993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95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AFE2D-0416-44E9-98B6-C9B45704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k-SK" sz="4100" err="1"/>
              <a:t>Sobre</a:t>
            </a:r>
            <a:r>
              <a:rPr lang="sk-SK" sz="4100"/>
              <a:t> </a:t>
            </a:r>
            <a:r>
              <a:rPr lang="sk-SK" sz="4100" err="1"/>
              <a:t>Portugalština</a:t>
            </a:r>
            <a:r>
              <a:rPr lang="sk-SK" sz="4100"/>
              <a:t> I (pro </a:t>
            </a:r>
            <a:r>
              <a:rPr lang="sk-SK" sz="4100" err="1"/>
              <a:t>neportugalštináře</a:t>
            </a:r>
            <a:r>
              <a:rPr lang="sk-SK" sz="410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F673DF-F3B7-44F4-9802-36D34BC5B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sk-SK" sz="2000"/>
              <a:t>Ukončení: Zápočet + </a:t>
            </a:r>
            <a:r>
              <a:rPr lang="cs-CZ" sz="2000"/>
              <a:t>aktivní účast na výuce</a:t>
            </a:r>
          </a:p>
          <a:p>
            <a:r>
              <a:rPr lang="cs-CZ" sz="2000"/>
              <a:t>3 absence </a:t>
            </a:r>
          </a:p>
          <a:p>
            <a:r>
              <a:rPr lang="cs-CZ" sz="2000"/>
              <a:t>Učebnice: Portugalština od Ledy</a:t>
            </a:r>
          </a:p>
          <a:p>
            <a:pPr marL="0" indent="0">
              <a:buNone/>
            </a:pPr>
            <a:endParaRPr lang="sk-SK" sz="2000"/>
          </a:p>
        </p:txBody>
      </p:sp>
      <p:pic>
        <p:nvPicPr>
          <p:cNvPr id="5" name="Obrázok 4" descr="Obrázok, na ktorom je text, vnútri&#10;&#10;Automaticky generovaný popis">
            <a:extLst>
              <a:ext uri="{FF2B5EF4-FFF2-40B4-BE49-F238E27FC236}">
                <a16:creationId xmlns:a16="http://schemas.microsoft.com/office/drawing/2014/main" id="{9A7823DB-6457-4265-A6B5-ABB87B458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9" r="357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3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3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" y="764181"/>
            <a:ext cx="9517208" cy="5329637"/>
          </a:xfrm>
          <a:prstGeom prst="rect">
            <a:avLst/>
          </a:prstGeom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4" y="4942702"/>
            <a:ext cx="3409180" cy="170820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58" y="3303647"/>
            <a:ext cx="4393342" cy="327810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5616" cy="283707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82" y="2081262"/>
            <a:ext cx="3820168" cy="286143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65" y="207088"/>
            <a:ext cx="4271426" cy="28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4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7135" y="370703"/>
            <a:ext cx="9465276" cy="3459891"/>
          </a:xfrm>
        </p:spPr>
        <p:txBody>
          <a:bodyPr/>
          <a:lstStyle/>
          <a:p>
            <a:r>
              <a:rPr lang="pt-PT" dirty="0">
                <a:latin typeface="Adobe Caslon Pro Bold" panose="0205070206050A020403" pitchFamily="18" charset="-18"/>
              </a:rPr>
              <a:t>ONDE SE FALA</a:t>
            </a:r>
            <a:br>
              <a:rPr lang="pt-PT" dirty="0">
                <a:latin typeface="Adobe Caslon Pro Bold" panose="0205070206050A020403" pitchFamily="18" charset="-18"/>
              </a:rPr>
            </a:br>
            <a:r>
              <a:rPr lang="pt-PT" dirty="0">
                <a:latin typeface="Adobe Caslon Pro Bold" panose="0205070206050A020403" pitchFamily="18" charset="-18"/>
              </a:rPr>
              <a:t> PORTUGUÊS?</a:t>
            </a:r>
            <a:br>
              <a:rPr lang="pt-PT" dirty="0">
                <a:latin typeface="Adobe Caslon Pro Bold" panose="0205070206050A020403" pitchFamily="18" charset="-18"/>
              </a:rPr>
            </a:br>
            <a:br>
              <a:rPr lang="pt-PT" dirty="0">
                <a:latin typeface="Adobe Caslon Pro Bold" panose="0205070206050A020403" pitchFamily="18" charset="-18"/>
              </a:rPr>
            </a:br>
            <a:r>
              <a:rPr lang="pt-PT" dirty="0">
                <a:latin typeface="Adobe Caslon Pro Bold" panose="0205070206050A020403" pitchFamily="18" charset="-18"/>
              </a:rPr>
              <a:t>O que significa</a:t>
            </a:r>
            <a:br>
              <a:rPr lang="pt-PT" dirty="0">
                <a:latin typeface="Adobe Caslon Pro Bold" panose="0205070206050A020403" pitchFamily="18" charset="-18"/>
              </a:rPr>
            </a:br>
            <a:r>
              <a:rPr lang="pt-PT" dirty="0">
                <a:latin typeface="Adobe Caslon Pro Bold" panose="0205070206050A020403" pitchFamily="18" charset="-18"/>
              </a:rPr>
              <a:t>«LUSOFONIA»?</a:t>
            </a:r>
            <a:endParaRPr lang="cs-CZ" dirty="0">
              <a:latin typeface="Adobe Caslon Pro Bold" panose="0205070206050A020403" pitchFamily="18" charset="-18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78" y="0"/>
            <a:ext cx="7763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2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Onde se fala português?</a:t>
            </a:r>
            <a:endParaRPr lang="cs-CZ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35" y="1422400"/>
            <a:ext cx="9696431" cy="4999723"/>
          </a:xfrm>
        </p:spPr>
      </p:pic>
    </p:spTree>
    <p:extLst>
      <p:ext uri="{BB962C8B-B14F-4D97-AF65-F5344CB8AC3E}">
        <p14:creationId xmlns:p14="http://schemas.microsoft.com/office/powerpoint/2010/main" val="178257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stôl&#10;&#10;Automaticky generovaný popis">
            <a:extLst>
              <a:ext uri="{FF2B5EF4-FFF2-40B4-BE49-F238E27FC236}">
                <a16:creationId xmlns:a16="http://schemas.microsoft.com/office/drawing/2014/main" id="{A381CBC4-F8C2-4149-8C53-8B8E3CA35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018" y="643466"/>
            <a:ext cx="93239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0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923A9CEB-67E6-4B37-B719-6DB0BF6D7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265" y="643466"/>
            <a:ext cx="101754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0BBC30-B509-42D7-B0D6-FA81EC44C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5658803"/>
          </a:xfrm>
        </p:spPr>
        <p:txBody>
          <a:bodyPr/>
          <a:lstStyle/>
          <a:p>
            <a:r>
              <a:rPr lang="cs-CZ" dirty="0" err="1">
                <a:latin typeface="Baskerville Old Face" panose="02020602080505020303" pitchFamily="18" charset="0"/>
              </a:rPr>
              <a:t>Sotaques</a:t>
            </a:r>
            <a:r>
              <a:rPr lang="cs-CZ" dirty="0">
                <a:latin typeface="Baskerville Old Face" panose="02020602080505020303" pitchFamily="18" charset="0"/>
              </a:rPr>
              <a:t> d</a:t>
            </a:r>
            <a:r>
              <a:rPr lang="pt-PT" dirty="0">
                <a:latin typeface="Baskerville Old Face" panose="02020602080505020303" pitchFamily="18" charset="0"/>
              </a:rPr>
              <a:t>a língua</a:t>
            </a:r>
            <a:r>
              <a:rPr lang="cs-CZ" dirty="0">
                <a:latin typeface="Baskerville Old Face" panose="02020602080505020303" pitchFamily="18" charset="0"/>
              </a:rPr>
              <a:t> </a:t>
            </a:r>
            <a:r>
              <a:rPr lang="cs-CZ" dirty="0" err="1">
                <a:latin typeface="Baskerville Old Face" panose="02020602080505020303" pitchFamily="18" charset="0"/>
              </a:rPr>
              <a:t>portugu</a:t>
            </a:r>
            <a:r>
              <a:rPr lang="pt-PT" dirty="0" err="1">
                <a:latin typeface="Baskerville Old Face" panose="02020602080505020303" pitchFamily="18" charset="0"/>
              </a:rPr>
              <a:t>esa</a:t>
            </a:r>
            <a:endParaRPr lang="pt-PT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dirty="0">
                <a:latin typeface="Baskerville Old Face" panose="02020602080505020303" pitchFamily="18" charset="0"/>
                <a:hlinkClick r:id="rId2"/>
              </a:rPr>
              <a:t>https://www.youtube.com/watch?v=I2LQkX_6MVo&amp;ab_channel=EmersonOliveira</a:t>
            </a:r>
            <a:r>
              <a:rPr lang="pt-PT" dirty="0">
                <a:latin typeface="Baskerville Old Face" panose="02020602080505020303" pitchFamily="18" charset="0"/>
              </a:rPr>
              <a:t>	</a:t>
            </a:r>
            <a:endParaRPr lang="sk-SK" dirty="0">
              <a:latin typeface="Baskerville Old Face" panose="02020602080505020303" pitchFamily="18" charset="0"/>
            </a:endParaRPr>
          </a:p>
          <a:p>
            <a:r>
              <a:rPr lang="en-US" b="0" i="0" dirty="0">
                <a:effectLst/>
                <a:latin typeface="Baskerville Old Face" panose="02020602080505020303" pitchFamily="18" charset="0"/>
              </a:rPr>
              <a:t>The Portuguese Language and What Makes it Intriguing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Baskerville Old Face" panose="02020602080505020303" pitchFamily="18" charset="0"/>
                <a:hlinkClick r:id="rId3"/>
              </a:rPr>
              <a:t>https://www.youtube.com/watch?v=Nur6WwpmyBo&amp;t=63s&amp;ab_channel=Langfocus</a:t>
            </a:r>
            <a:endParaRPr lang="en-US" b="0" i="0" dirty="0">
              <a:effectLst/>
              <a:latin typeface="Baskerville Old Face" panose="02020602080505020303" pitchFamily="18" charset="0"/>
            </a:endParaRPr>
          </a:p>
          <a:p>
            <a:r>
              <a:rPr lang="en-US" b="0" i="0" dirty="0">
                <a:effectLst/>
                <a:latin typeface="Baskerville Old Face" panose="02020602080505020303" pitchFamily="18" charset="0"/>
              </a:rPr>
              <a:t>Spotify com a </a:t>
            </a:r>
            <a:r>
              <a:rPr lang="en-US" b="0" i="0" dirty="0" err="1">
                <a:effectLst/>
                <a:latin typeface="Baskerville Old Face" panose="02020602080505020303" pitchFamily="18" charset="0"/>
              </a:rPr>
              <a:t>música</a:t>
            </a:r>
            <a:r>
              <a:rPr lang="en-US" b="0" i="0" dirty="0">
                <a:effectLst/>
                <a:latin typeface="Baskerville Old Face" panose="02020602080505020303" pitchFamily="18" charset="0"/>
              </a:rPr>
              <a:t> </a:t>
            </a:r>
            <a:r>
              <a:rPr lang="en-US" b="0" i="0" dirty="0" err="1">
                <a:effectLst/>
                <a:latin typeface="Baskerville Old Face" panose="02020602080505020303" pitchFamily="18" charset="0"/>
              </a:rPr>
              <a:t>lusófona</a:t>
            </a:r>
            <a:endParaRPr lang="en-US" b="0" i="0" dirty="0">
              <a:effectLst/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b="0" i="0" dirty="0">
                <a:effectLst/>
                <a:latin typeface="Baskerville Old Face" panose="02020602080505020303" pitchFamily="18" charset="0"/>
              </a:rPr>
              <a:t>https://open.spotify.com/playlist/2W6q5Av13qJU6QjKomyEKw?si=f1ee6db1801a4b0d</a:t>
            </a:r>
          </a:p>
          <a:p>
            <a:pPr marL="0" indent="0">
              <a:buNone/>
            </a:pPr>
            <a:endParaRPr lang="en-US" b="0" i="0" dirty="0">
              <a:effectLst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4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8551" y="197709"/>
            <a:ext cx="8822724" cy="2075934"/>
          </a:xfrm>
        </p:spPr>
        <p:txBody>
          <a:bodyPr/>
          <a:lstStyle/>
          <a:p>
            <a:r>
              <a:rPr lang="pt-PT" dirty="0">
                <a:latin typeface="Adobe Caslon Pro Bold" panose="0205070206050A020403" pitchFamily="18" charset="-18"/>
              </a:rPr>
              <a:t>SANTA PRONÚNCIA </a:t>
            </a:r>
            <a:endParaRPr lang="cs-CZ" dirty="0">
              <a:latin typeface="Adobe Caslon Pro Bold" panose="0205070206050A020403" pitchFamily="18" charset="-18"/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" y="1594022"/>
            <a:ext cx="12037541" cy="5263978"/>
          </a:xfrm>
        </p:spPr>
      </p:pic>
    </p:spTree>
    <p:extLst>
      <p:ext uri="{BB962C8B-B14F-4D97-AF65-F5344CB8AC3E}">
        <p14:creationId xmlns:p14="http://schemas.microsoft.com/office/powerpoint/2010/main" val="525724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276</Words>
  <Application>Microsoft Office PowerPoint</Application>
  <PresentationFormat>Širokouhlá</PresentationFormat>
  <Paragraphs>38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Adobe Caslon Pro Bold</vt:lpstr>
      <vt:lpstr>Arial</vt:lpstr>
      <vt:lpstr>Baskerville Old Face</vt:lpstr>
      <vt:lpstr>Calibri</vt:lpstr>
      <vt:lpstr>Calibri Light</vt:lpstr>
      <vt:lpstr>Motív Office</vt:lpstr>
      <vt:lpstr>FALAR PORTUGUÊS</vt:lpstr>
      <vt:lpstr>Sobre Portugalština I (pro neportugalštináře)</vt:lpstr>
      <vt:lpstr>Prezentácia programu PowerPoint</vt:lpstr>
      <vt:lpstr>ONDE SE FALA  PORTUGUÊS?  O que significa «LUSOFONIA»?</vt:lpstr>
      <vt:lpstr>Onde se fala português?</vt:lpstr>
      <vt:lpstr>Prezentácia programu PowerPoint</vt:lpstr>
      <vt:lpstr>Prezentácia programu PowerPoint</vt:lpstr>
      <vt:lpstr>Prezentácia programu PowerPoint</vt:lpstr>
      <vt:lpstr>SANTA PRONÚNCIA </vt:lpstr>
      <vt:lpstr>Prezentácia programu PowerPoint</vt:lpstr>
      <vt:lpstr>LEIAM OS SEGUINTES: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FALAR PORTUGUÊS</dc:title>
  <dc:creator>Zuzana Rákociová</dc:creator>
  <cp:lastModifiedBy>Zuzana Rákociová</cp:lastModifiedBy>
  <cp:revision>13</cp:revision>
  <dcterms:created xsi:type="dcterms:W3CDTF">2020-10-13T04:58:38Z</dcterms:created>
  <dcterms:modified xsi:type="dcterms:W3CDTF">2021-09-20T20:37:16Z</dcterms:modified>
</cp:coreProperties>
</file>