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3E2EDE-046D-4EA2-868C-B3A12B35C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F5FAFB-44DC-4E77-AED4-FCCB42BE0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376E7-8C17-4C9F-A062-812723E7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BF0677-5C48-47BD-847D-33FA2CE71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639A28-5FD5-4DCC-B914-9034A0322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7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9E7DE-43B7-413C-AAEC-0B287002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270204-0752-46E7-BCE4-178D4F120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5B374-6152-4A4F-B943-6270F5F7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590F49-AE85-4FE2-BBC2-FEA186BF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E9AD4-7981-496F-B096-81465846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8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CA86B8-1D4B-4588-BA99-2ED74DC75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7575D9-5D30-4BBE-8AFB-8E94025AF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02E713-4540-421A-AE2D-57104236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00DFE2-5D2C-4604-877E-BB59FA70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90BF7C-16DB-4BB1-A7F3-45D591005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02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5AD5C-D202-4F6A-B36A-52B213F3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E973DF-C8D2-49DA-9F67-89EFE53BE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8D24C2-BD9F-42CC-A387-CFD37867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30DE1-25EC-47B1-A90F-1462B62E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530240-86EC-4EB2-AFCF-6145EEA9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77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65DD7-69A3-4FD3-B08B-A910C446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B746B9-E94F-4CEA-8E41-CDE12E6C1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82FF2-2863-4270-81F8-7874ACF2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F1C420-3DC8-4DD5-A542-6189B502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4A034F-341B-4A6D-8000-D08DC7C0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23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D6E65-81B5-4F89-9CA6-DE91B6D38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9C2A76-645D-42FD-9553-4E6713D2B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C3C735-E2DC-4EF0-8BD5-1C6B5130E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2FF25B-C4AA-409C-9C2D-47F3A9E21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51106E-6C5E-45DA-AB69-A0F8D6A9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38831D-1941-4598-B6FF-8F6E257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95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FBE08-7C07-4803-817A-1F199A11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B2780C-0228-4270-A162-80633B747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DE0727-02BD-463A-84B6-DC6B2F22D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1F23DF-571B-4A8B-8F57-856998E08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64ACA2-C230-410D-AB31-AAD51FEDF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D1D60D-E37B-4A80-BCD6-A5F6884F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CB5C4D-B0D9-494B-B2A1-E24337EF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A7F0E2-ED17-49B8-90D3-51F38364E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13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59542-E4E7-413E-A264-6DFBF67CB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3A1E4B-9098-496C-A038-093D0947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2530A1-2BCE-493E-B03A-95BB4289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5D8238-C641-414A-B1F3-D10847C0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97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017F38-707E-4E8A-B36E-F5D34B8E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55F48-6323-4A5B-A837-67D4DA08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350387-BAA5-4934-BC36-D3E55CE0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88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8944C-6810-483F-8BBF-D6B0BCD7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118296-F836-4CC3-9CCF-9BF7765B2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9B07C9-1E12-4062-AC31-5F13B262E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60F7C2-56C1-44BD-AF4F-870526DDB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DF5CC-45BF-4478-9326-AA432898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50E9E0-84C8-4A42-AB15-D61DFB88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05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B5921-D96E-45D2-B0E3-68C0C9CD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597C47-7CB6-467B-A286-A6120E52D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80EB26-0B60-466C-811E-ED44A7D5A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EE4FD4-3361-4E6D-AD81-03ECD733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846D9D-239F-4EA0-B4A1-B05254BEF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D57C19-F7D9-4EE4-8251-E71B0C61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2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03F6F-C4CF-40A6-955F-80D083F0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6BE6AE-E0BF-4301-BE56-1659AB861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86A8CF-8819-42B8-9378-F099C389DE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70926-2641-4B42-85EC-B7E76E2AB540}" type="datetimeFigureOut">
              <a:rPr lang="es-ES" smtClean="0"/>
              <a:t>06/12/2021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D7A5C-E4A1-4A48-AA09-A81F17721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C2763C-84CA-4BAE-829F-F2C61F234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D0E6-201A-48E1-AC45-5E760B47C5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8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D4658-FE74-45DE-98D9-37334DE69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Siglo XVIII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24BDF9-B7D2-4A4E-9380-E905E7C5E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Del barroco y rococó al clasicismo</a:t>
            </a:r>
          </a:p>
        </p:txBody>
      </p:sp>
    </p:spTree>
    <p:extLst>
      <p:ext uri="{BB962C8B-B14F-4D97-AF65-F5344CB8AC3E}">
        <p14:creationId xmlns:p14="http://schemas.microsoft.com/office/powerpoint/2010/main" val="20684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94257-32B7-4692-B1A3-40A13F47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Prosa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F99979-097E-4052-A869-99E56D95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Benito Jerónimo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Feijoo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(1676-1764)   “el padre Feijoo”     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Teatro crítico universal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(1726 y 1740)    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Cartas eruditas y curiosas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(1742-1760)</a:t>
            </a:r>
          </a:p>
          <a:p>
            <a:pPr marL="228600" marR="0" lvl="0" indent="-228600" algn="l" defTabSz="914400" rtl="0" eaLnBrk="1" fontAlgn="auto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José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Cadalso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(1741-1782)          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Cartas marruecas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(1788-1789)   </a:t>
            </a:r>
            <a:r>
              <a:rPr kumimoji="0" lang="es-E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Noches lúgubres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(1789-1790)</a:t>
            </a:r>
          </a:p>
          <a:p>
            <a:pPr marL="228600" marR="0" lvl="0" indent="-228600" algn="l" defTabSz="914400" rtl="0" eaLnBrk="1" fontAlgn="auto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Gaspar Melchor de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Jovellanos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(1744-1811), que escribió “literatura”:      Informe sobre el fomento de la marina mercante (1784)     Informe sobre el libre ejercicio de las artes (1785)    Informe sobre el expediente de la ley agraria (1794)</a:t>
            </a:r>
          </a:p>
          <a:p>
            <a:pPr>
              <a:lnSpc>
                <a:spcPct val="220000"/>
              </a:lnSpc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20262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2E347-03CD-4F12-BB8B-3FFB66D3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Imitación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0714DA-7701-4E07-AC32-212F26329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1721, </a:t>
            </a:r>
            <a:r>
              <a:rPr lang="es-ES" i="1" dirty="0"/>
              <a:t>Cartas persas  </a:t>
            </a:r>
            <a:r>
              <a:rPr lang="es-ES" dirty="0"/>
              <a:t>(Montesquieu)</a:t>
            </a:r>
          </a:p>
          <a:p>
            <a:endParaRPr lang="es-ES" dirty="0"/>
          </a:p>
          <a:p>
            <a:r>
              <a:rPr lang="es-ES" i="1" dirty="0"/>
              <a:t>Cartas inglesas </a:t>
            </a:r>
            <a:r>
              <a:rPr lang="es-ES" dirty="0"/>
              <a:t>(Voltaire), 1734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38969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BA01A-E775-4B78-9870-01CD5D30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Poesía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BD49964-EB35-49C1-9438-E90FFF580E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238359"/>
              </p:ext>
            </p:extLst>
          </p:nvPr>
        </p:nvGraphicFramePr>
        <p:xfrm>
          <a:off x="838200" y="2030681"/>
          <a:ext cx="10515600" cy="4310741"/>
        </p:xfrm>
        <a:graphic>
          <a:graphicData uri="http://schemas.openxmlformats.org/drawingml/2006/table">
            <a:tbl>
              <a:tblPr/>
              <a:tblGrid>
                <a:gridCol w="5226057">
                  <a:extLst>
                    <a:ext uri="{9D8B030D-6E8A-4147-A177-3AD203B41FA5}">
                      <a16:colId xmlns:a16="http://schemas.microsoft.com/office/drawing/2014/main" val="3538892979"/>
                    </a:ext>
                  </a:extLst>
                </a:gridCol>
                <a:gridCol w="5289543">
                  <a:extLst>
                    <a:ext uri="{9D8B030D-6E8A-4147-A177-3AD203B41FA5}">
                      <a16:colId xmlns:a16="http://schemas.microsoft.com/office/drawing/2014/main" val="4133001874"/>
                    </a:ext>
                  </a:extLst>
                </a:gridCol>
              </a:tblGrid>
              <a:tr h="1319701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Tahoma" panose="020B0604030504040204" pitchFamily="34" charset="0"/>
                        </a:rPr>
                        <a:t>Nicolás Fernández de Moratín (1737-1780)</a:t>
                      </a:r>
                      <a:endParaRPr lang="es-ES" sz="3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ahoma" panose="020B0604030504040204" pitchFamily="34" charset="0"/>
                        </a:rPr>
                        <a:t>La Diana o el arte de la caza</a:t>
                      </a:r>
                      <a:r>
                        <a:rPr lang="es-ES" sz="1600" dirty="0">
                          <a:effectLst/>
                          <a:latin typeface="Tahoma" panose="020B0604030504040204" pitchFamily="34" charset="0"/>
                        </a:rPr>
                        <a:t> (1765)</a:t>
                      </a:r>
                      <a:br>
                        <a:rPr lang="es-ES" sz="1600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1600" i="1" dirty="0">
                          <a:effectLst/>
                          <a:latin typeface="Tahoma" panose="020B0604030504040204" pitchFamily="34" charset="0"/>
                        </a:rPr>
                        <a:t>Las naves de Cortés destruidas</a:t>
                      </a:r>
                      <a:r>
                        <a:rPr lang="es-ES" sz="1600" dirty="0">
                          <a:effectLst/>
                          <a:latin typeface="Tahoma" panose="020B0604030504040204" pitchFamily="34" charset="0"/>
                        </a:rPr>
                        <a:t> (1765)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705408"/>
                  </a:ext>
                </a:extLst>
              </a:tr>
              <a:tr h="747760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Tahoma" panose="020B0604030504040204" pitchFamily="34" charset="0"/>
                        </a:rPr>
                        <a:t>José Cadalso (1741-1782)</a:t>
                      </a:r>
                      <a:endParaRPr lang="es-ES" sz="3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ahoma" panose="020B0604030504040204" pitchFamily="34" charset="0"/>
                        </a:rPr>
                        <a:t>Ocios de juventud</a:t>
                      </a:r>
                      <a:r>
                        <a:rPr lang="es-ES" sz="1600" dirty="0">
                          <a:effectLst/>
                          <a:latin typeface="Tahoma" panose="020B0604030504040204" pitchFamily="34" charset="0"/>
                        </a:rPr>
                        <a:t> (1773)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258812"/>
                  </a:ext>
                </a:extLst>
              </a:tr>
              <a:tr h="747760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  <a:latin typeface="Tahoma" panose="020B0604030504040204" pitchFamily="34" charset="0"/>
                        </a:rPr>
                        <a:t>Félix María Samaniego (1745-1801)</a:t>
                      </a:r>
                      <a:endParaRPr lang="es-ES" sz="3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ahoma" panose="020B0604030504040204" pitchFamily="34" charset="0"/>
                        </a:rPr>
                        <a:t>Fábulas morales</a:t>
                      </a:r>
                      <a:r>
                        <a:rPr lang="es-ES" sz="1600" dirty="0">
                          <a:effectLst/>
                          <a:latin typeface="Tahoma" panose="020B0604030504040204" pitchFamily="34" charset="0"/>
                        </a:rPr>
                        <a:t> (1781)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497145"/>
                  </a:ext>
                </a:extLst>
              </a:tr>
              <a:tr h="747760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ahoma" panose="020B0604030504040204" pitchFamily="34" charset="0"/>
                        </a:rPr>
                        <a:t>Tomás de Iriarte (1750-1791)</a:t>
                      </a:r>
                      <a:endParaRPr lang="es-ES" sz="3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ahoma" panose="020B0604030504040204" pitchFamily="34" charset="0"/>
                        </a:rPr>
                        <a:t>Fábulas literarias</a:t>
                      </a:r>
                      <a:r>
                        <a:rPr lang="es-ES" sz="1600" dirty="0">
                          <a:effectLst/>
                          <a:latin typeface="Tahoma" panose="020B0604030504040204" pitchFamily="34" charset="0"/>
                        </a:rPr>
                        <a:t> (1782)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90837"/>
                  </a:ext>
                </a:extLst>
              </a:tr>
              <a:tr h="747760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  <a:latin typeface="Tahoma" panose="020B0604030504040204" pitchFamily="34" charset="0"/>
                        </a:rPr>
                        <a:t>Juan Meléndez Valdés (1754-1817)</a:t>
                      </a:r>
                      <a:endParaRPr lang="es-ES" sz="3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Tahoma" panose="020B0604030504040204" pitchFamily="34" charset="0"/>
                        </a:rPr>
                        <a:t>Poesías</a:t>
                      </a:r>
                      <a:r>
                        <a:rPr lang="es-ES" sz="1600" dirty="0">
                          <a:effectLst/>
                          <a:latin typeface="Tahoma" panose="020B0604030504040204" pitchFamily="34" charset="0"/>
                        </a:rPr>
                        <a:t> (1808)</a:t>
                      </a:r>
                      <a:endParaRPr lang="es-E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39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74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BD4BB-E619-4367-8E36-40C154B48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Imitaciones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B3907-3770-46FD-B500-CA4848CD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Marcial, </a:t>
            </a:r>
            <a:r>
              <a:rPr lang="es-ES" i="1" dirty="0"/>
              <a:t>Epigramas</a:t>
            </a:r>
            <a:r>
              <a:rPr lang="es-ES" dirty="0"/>
              <a:t> (siglo I)</a:t>
            </a:r>
          </a:p>
          <a:p>
            <a:r>
              <a:rPr lang="es-ES" dirty="0"/>
              <a:t>Anacreonte (“anacreónticas”)</a:t>
            </a:r>
          </a:p>
          <a:p>
            <a:endParaRPr lang="es-ES" dirty="0"/>
          </a:p>
          <a:p>
            <a:r>
              <a:rPr lang="es-ES" dirty="0"/>
              <a:t>Fedro (Esopo) </a:t>
            </a:r>
          </a:p>
        </p:txBody>
      </p:sp>
    </p:spTree>
    <p:extLst>
      <p:ext uri="{BB962C8B-B14F-4D97-AF65-F5344CB8AC3E}">
        <p14:creationId xmlns:p14="http://schemas.microsoft.com/office/powerpoint/2010/main" val="332332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E4336-8361-4D10-B9B1-3EDB1A70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Teatro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CEE82A9-DB2D-4BAF-985A-56CABF1F8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260197"/>
              </p:ext>
            </p:extLst>
          </p:nvPr>
        </p:nvGraphicFramePr>
        <p:xfrm>
          <a:off x="838200" y="1603169"/>
          <a:ext cx="10515600" cy="4889704"/>
        </p:xfrm>
        <a:graphic>
          <a:graphicData uri="http://schemas.openxmlformats.org/drawingml/2006/table">
            <a:tbl>
              <a:tblPr/>
              <a:tblGrid>
                <a:gridCol w="4295338">
                  <a:extLst>
                    <a:ext uri="{9D8B030D-6E8A-4147-A177-3AD203B41FA5}">
                      <a16:colId xmlns:a16="http://schemas.microsoft.com/office/drawing/2014/main" val="3310518648"/>
                    </a:ext>
                  </a:extLst>
                </a:gridCol>
                <a:gridCol w="6220262">
                  <a:extLst>
                    <a:ext uri="{9D8B030D-6E8A-4147-A177-3AD203B41FA5}">
                      <a16:colId xmlns:a16="http://schemas.microsoft.com/office/drawing/2014/main" val="1128745663"/>
                    </a:ext>
                  </a:extLst>
                </a:gridCol>
              </a:tblGrid>
              <a:tr h="643355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n-lt"/>
                        </a:rPr>
                        <a:t>Vicente García de la Huerta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dirty="0">
                          <a:effectLst/>
                          <a:latin typeface="+mn-lt"/>
                        </a:rPr>
                        <a:t>(1734-1787)</a:t>
                      </a:r>
                      <a:endParaRPr lang="es-ES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i="1">
                          <a:effectLst/>
                          <a:latin typeface="+mn-lt"/>
                        </a:rPr>
                        <a:t>Raquel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(1775)</a:t>
                      </a:r>
                      <a:endParaRPr lang="es-ES" sz="280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25453"/>
                  </a:ext>
                </a:extLst>
              </a:tr>
              <a:tr h="1200997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n-lt"/>
                        </a:rPr>
                        <a:t>Nicolás Fernández de Moratín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dirty="0">
                          <a:effectLst/>
                          <a:latin typeface="+mn-lt"/>
                        </a:rPr>
                        <a:t>(1737-1780)</a:t>
                      </a:r>
                      <a:endParaRPr lang="es-ES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i="1">
                          <a:effectLst/>
                          <a:latin typeface="+mn-lt"/>
                        </a:rPr>
                        <a:t>La petimetra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(1762)</a:t>
                      </a:r>
                      <a:br>
                        <a:rPr lang="es-ES" sz="1800">
                          <a:effectLst/>
                          <a:latin typeface="+mn-lt"/>
                        </a:rPr>
                      </a:br>
                      <a:r>
                        <a:rPr lang="es-ES" sz="1800" i="1">
                          <a:effectLst/>
                          <a:latin typeface="+mn-lt"/>
                        </a:rPr>
                        <a:t>Lucrecia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(1763)</a:t>
                      </a:r>
                      <a:br>
                        <a:rPr lang="es-ES" sz="1800">
                          <a:effectLst/>
                          <a:latin typeface="+mn-lt"/>
                        </a:rPr>
                      </a:br>
                      <a:r>
                        <a:rPr lang="es-ES" sz="1800" i="1">
                          <a:effectLst/>
                          <a:latin typeface="+mn-lt"/>
                        </a:rPr>
                        <a:t>Hermesinda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(1770)</a:t>
                      </a:r>
                      <a:br>
                        <a:rPr lang="es-ES" sz="1800">
                          <a:effectLst/>
                          <a:latin typeface="+mn-lt"/>
                        </a:rPr>
                      </a:br>
                      <a:r>
                        <a:rPr lang="es-ES" sz="1800" i="1">
                          <a:effectLst/>
                          <a:latin typeface="+mn-lt"/>
                        </a:rPr>
                        <a:t>Guzmán el Bueno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(1777)</a:t>
                      </a:r>
                      <a:endParaRPr lang="es-ES" sz="280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274679"/>
                  </a:ext>
                </a:extLst>
              </a:tr>
              <a:tr h="643355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</a:rPr>
                        <a:t>Gaspar </a:t>
                      </a:r>
                      <a:r>
                        <a:rPr lang="pt-BR" sz="1800" dirty="0" err="1">
                          <a:effectLst/>
                          <a:latin typeface="+mn-lt"/>
                        </a:rPr>
                        <a:t>Melchor</a:t>
                      </a:r>
                      <a:r>
                        <a:rPr lang="pt-BR" sz="1800" dirty="0">
                          <a:effectLst/>
                          <a:latin typeface="+mn-lt"/>
                        </a:rPr>
                        <a:t> de Jovellanos</a:t>
                      </a:r>
                      <a:br>
                        <a:rPr lang="pt-BR" sz="1800" dirty="0">
                          <a:effectLst/>
                          <a:latin typeface="+mn-lt"/>
                        </a:rPr>
                      </a:br>
                      <a:r>
                        <a:rPr lang="pt-BR" sz="1800" dirty="0">
                          <a:effectLst/>
                          <a:latin typeface="+mn-lt"/>
                        </a:rPr>
                        <a:t>(1744-1811)</a:t>
                      </a:r>
                      <a:endParaRPr lang="pt-BR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i="1">
                          <a:effectLst/>
                          <a:latin typeface="+mn-lt"/>
                        </a:rPr>
                        <a:t>Pelayo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(1769)</a:t>
                      </a:r>
                      <a:br>
                        <a:rPr lang="es-ES" sz="1800">
                          <a:effectLst/>
                          <a:latin typeface="+mn-lt"/>
                        </a:rPr>
                      </a:br>
                      <a:r>
                        <a:rPr lang="es-ES" sz="1800" i="1">
                          <a:effectLst/>
                          <a:latin typeface="+mn-lt"/>
                        </a:rPr>
                        <a:t>El delincuente honrado</a:t>
                      </a:r>
                      <a:r>
                        <a:rPr lang="es-ES" sz="1800">
                          <a:effectLst/>
                          <a:latin typeface="+mn-lt"/>
                        </a:rPr>
                        <a:t> (1773)</a:t>
                      </a:r>
                      <a:endParaRPr lang="es-ES" sz="280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246632"/>
                  </a:ext>
                </a:extLst>
              </a:tr>
              <a:tr h="922177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n-lt"/>
                        </a:rPr>
                        <a:t>Tomás de Iriarte (1750-1791)</a:t>
                      </a:r>
                      <a:endParaRPr lang="es-ES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i="1" dirty="0">
                          <a:effectLst/>
                          <a:latin typeface="+mn-lt"/>
                        </a:rPr>
                        <a:t>El señorito mimado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(1787)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i="1" dirty="0">
                          <a:effectLst/>
                          <a:latin typeface="+mn-lt"/>
                        </a:rPr>
                        <a:t>La señorita malcriada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(1788)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i="1" dirty="0">
                          <a:effectLst/>
                          <a:latin typeface="+mn-lt"/>
                        </a:rPr>
                        <a:t>Guzmán el Bueno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(1791)</a:t>
                      </a:r>
                      <a:endParaRPr lang="es-ES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18158"/>
                  </a:ext>
                </a:extLst>
              </a:tr>
              <a:tr h="1479820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Leandro Fernández de </a:t>
                      </a:r>
                      <a:r>
                        <a:rPr lang="pt-BR" sz="1800" dirty="0" err="1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Moratín</a:t>
                      </a:r>
                      <a:br>
                        <a:rPr lang="pt-BR" sz="1800" dirty="0">
                          <a:effectLst/>
                          <a:latin typeface="+mn-lt"/>
                        </a:rPr>
                      </a:br>
                      <a:r>
                        <a:rPr lang="pt-BR" sz="1800" dirty="0">
                          <a:effectLst/>
                          <a:latin typeface="+mn-lt"/>
                        </a:rPr>
                        <a:t>(1760-1828)</a:t>
                      </a:r>
                      <a:endParaRPr lang="pt-BR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s-ES" sz="1800" i="1" dirty="0">
                          <a:effectLst/>
                          <a:latin typeface="+mn-lt"/>
                        </a:rPr>
                        <a:t>El viejo y la niña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(1790)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i="1" dirty="0">
                          <a:effectLst/>
                          <a:latin typeface="+mn-lt"/>
                        </a:rPr>
                        <a:t>La comedia nueva o el café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(1792)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i="1" dirty="0">
                          <a:effectLst/>
                          <a:latin typeface="+mn-lt"/>
                        </a:rPr>
                        <a:t>El barón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(1803)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i="1" dirty="0">
                          <a:effectLst/>
                          <a:latin typeface="+mn-lt"/>
                        </a:rPr>
                        <a:t>La mojigata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(1804)</a:t>
                      </a:r>
                      <a:br>
                        <a:rPr lang="es-ES" sz="1800" dirty="0">
                          <a:effectLst/>
                          <a:latin typeface="+mn-lt"/>
                        </a:rPr>
                      </a:br>
                      <a:r>
                        <a:rPr lang="es-ES" sz="1800" i="1" dirty="0">
                          <a:effectLst/>
                          <a:latin typeface="+mn-lt"/>
                        </a:rPr>
                        <a:t>El sí de las niñas</a:t>
                      </a:r>
                      <a:r>
                        <a:rPr lang="es-ES" sz="1800" dirty="0">
                          <a:effectLst/>
                          <a:latin typeface="+mn-lt"/>
                        </a:rPr>
                        <a:t> (1806)</a:t>
                      </a:r>
                      <a:endParaRPr lang="es-ES" sz="2800" dirty="0">
                        <a:effectLst/>
                        <a:latin typeface="+mn-lt"/>
                      </a:endParaRPr>
                    </a:p>
                  </a:txBody>
                  <a:tcPr marL="8433" marR="8433" marT="8433" marB="33731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E0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86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6D8164-6BB7-47E6-9C88-38D0579C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r>
              <a:rPr lang="es-ES" dirty="0"/>
              <a:t>…luego llegará el Romanticismo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300A6C-92AC-4E67-BE7D-182C0A73C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D8FD556-CD61-46F7-84B0-93BED11C0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1" r="-1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06714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337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Tema de Office</vt:lpstr>
      <vt:lpstr>Siglo XVIII</vt:lpstr>
      <vt:lpstr>Prosa</vt:lpstr>
      <vt:lpstr>Imitación </vt:lpstr>
      <vt:lpstr>Poesía</vt:lpstr>
      <vt:lpstr>Imitaciones</vt:lpstr>
      <vt:lpstr>Teatro </vt:lpstr>
      <vt:lpstr>…luego llegará el Romanticismo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Siglo XVIII</dc:title>
  <dc:creator>José Luis Bellón Aguilera</dc:creator>
  <cp:lastModifiedBy>José Luis Bellón Aguilera</cp:lastModifiedBy>
  <cp:revision>4</cp:revision>
  <dcterms:created xsi:type="dcterms:W3CDTF">2021-12-06T05:18:36Z</dcterms:created>
  <dcterms:modified xsi:type="dcterms:W3CDTF">2021-12-06T05:37:53Z</dcterms:modified>
</cp:coreProperties>
</file>