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2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7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4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9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49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32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5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9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3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57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6BF6-9264-4F09-AE46-DABC70B783CA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7B51-DCA7-4F42-A1FB-D7AF99009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891" y="166255"/>
            <a:ext cx="11319164" cy="1060028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Rod </a:t>
            </a:r>
            <a:r>
              <a:rPr lang="cs-CZ" sz="5400" dirty="0" err="1">
                <a:solidFill>
                  <a:schemeClr val="accent1">
                    <a:lumMod val="50000"/>
                  </a:schemeClr>
                </a:solidFill>
              </a:rPr>
              <a:t>Wittelsbachů</a:t>
            </a:r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 v Athénách nad </a:t>
            </a:r>
            <a:r>
              <a:rPr lang="cs-CZ" sz="5400" dirty="0" err="1">
                <a:solidFill>
                  <a:schemeClr val="accent1">
                    <a:lumMod val="50000"/>
                  </a:schemeClr>
                </a:solidFill>
              </a:rPr>
              <a:t>Isarou</a:t>
            </a:r>
            <a:endParaRPr lang="cs-CZ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6251" y="5831432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Mnichov v dlouhém 19. století (1780-1918)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0" y="1530438"/>
            <a:ext cx="3291866" cy="39968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1530438"/>
            <a:ext cx="5761902" cy="39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660" y="66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</a:rPr>
              <a:t>Princregent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</a:rPr>
              <a:t>Luitpold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1886-1912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-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200" dirty="0"/>
              <a:t>Portrét od Franze von </a:t>
            </a:r>
            <a:r>
              <a:rPr lang="cs-CZ" sz="2200" dirty="0" err="1"/>
              <a:t>Stucka</a:t>
            </a:r>
            <a:r>
              <a:rPr lang="cs-CZ" sz="2200" dirty="0"/>
              <a:t>, 1905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-7483"/>
            <a:ext cx="5897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7069" cy="1325563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Panující rod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Wittelsbachů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v Mnichově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6149716" cy="147492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Vévodové, od r. 1180, Otto I.</a:t>
            </a:r>
          </a:p>
          <a:p>
            <a:r>
              <a:rPr lang="cs-CZ" dirty="0"/>
              <a:t>Kurfiřtové, od r. 1623, </a:t>
            </a:r>
            <a:r>
              <a:rPr lang="cs-CZ" dirty="0" err="1"/>
              <a:t>Maximialian</a:t>
            </a:r>
            <a:r>
              <a:rPr lang="cs-CZ" dirty="0"/>
              <a:t> I.</a:t>
            </a:r>
          </a:p>
          <a:p>
            <a:r>
              <a:rPr lang="cs-CZ" dirty="0"/>
              <a:t>Králové, od r. 1806, Max I., zároveň poslední kurfiřt Max IV. Josef; konec r. 1918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6" y="3236393"/>
            <a:ext cx="3156803" cy="33597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3731224"/>
            <a:ext cx="4410412" cy="2784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18" y="365125"/>
            <a:ext cx="2023263" cy="289343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330385" y="5731795"/>
            <a:ext cx="213023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 Theodor von Piloty Založení Katolické ligy 1870 (detail)</a:t>
            </a:r>
          </a:p>
        </p:txBody>
      </p:sp>
    </p:spTree>
    <p:extLst>
      <p:ext uri="{BB962C8B-B14F-4D97-AF65-F5344CB8AC3E}">
        <p14:creationId xmlns:p14="http://schemas.microsoft.com/office/powerpoint/2010/main" val="210892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První král Max I. Josef (poslední kurfiřt Max IV. Josef): vládl 1799-1825</a:t>
            </a:r>
            <a:br>
              <a:rPr lang="cs-CZ" sz="2800" dirty="0"/>
            </a:br>
            <a:r>
              <a:rPr lang="cs-CZ" sz="2800" dirty="0"/>
              <a:t>Korunní princ, pozdější král Ludvík 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58" y="1971666"/>
            <a:ext cx="2590317" cy="3962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" y="1971666"/>
            <a:ext cx="5048328" cy="37237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40" y="1971666"/>
            <a:ext cx="2991059" cy="39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909" y="19095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Královská akademie výtvarných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029" y="1516517"/>
            <a:ext cx="8253548" cy="19016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Založena 1808, navázala na navázala na kreslířskou školu, kterou založil kurfiřt Max III. Josef r. 1770. </a:t>
            </a:r>
          </a:p>
          <a:p>
            <a:r>
              <a:rPr lang="cs-CZ" dirty="0"/>
              <a:t>Prvním ředitelem byl Johann Peter von Langer, prvním generálním sekretářem filosof Friedrich Wilhelm </a:t>
            </a:r>
            <a:r>
              <a:rPr lang="cs-CZ" dirty="0" err="1"/>
              <a:t>Schelling</a:t>
            </a:r>
            <a:endParaRPr lang="cs-CZ" dirty="0"/>
          </a:p>
          <a:p>
            <a:r>
              <a:rPr lang="cs-CZ" dirty="0"/>
              <a:t>Druhým ředitelem se stal r. 1824 Peter von </a:t>
            </a:r>
            <a:r>
              <a:rPr lang="cs-CZ" dirty="0" err="1"/>
              <a:t>Cornelius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8" y="3512734"/>
            <a:ext cx="2349988" cy="29139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6" y="3506298"/>
            <a:ext cx="2372659" cy="2942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5" y="3514342"/>
            <a:ext cx="2486722" cy="2917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26" y="1516517"/>
            <a:ext cx="2042160" cy="18924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CB75597-4595-4728-88FA-A06CB208E7C5}"/>
              </a:ext>
            </a:extLst>
          </p:cNvPr>
          <p:cNvSpPr txBox="1"/>
          <p:nvPr/>
        </p:nvSpPr>
        <p:spPr>
          <a:xfrm>
            <a:off x="9348227" y="3408919"/>
            <a:ext cx="2216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Původní sídlo akademie bývalá jezuitská kolej (</a:t>
            </a:r>
            <a:r>
              <a:rPr lang="cs-CZ" sz="1600" dirty="0" err="1"/>
              <a:t>Wilhelminum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081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3384" y="1565678"/>
            <a:ext cx="5251268" cy="132556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Akademie výtvarných umění </a:t>
            </a:r>
            <a:br>
              <a:rPr lang="cs-CZ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hlavní budova na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</a:rPr>
              <a:t>Akademiestr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" y="3228702"/>
            <a:ext cx="4862648" cy="32417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44" y="3228701"/>
            <a:ext cx="4254817" cy="32417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25" y="401187"/>
            <a:ext cx="3737956" cy="24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647" y="407125"/>
            <a:ext cx="5283926" cy="132556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Svatba korunního prince Ludvíka s 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prin-ceznou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Terezií Saskou 1810, připomíná ji Říjnová slavnost (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Oktoberfest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3" y="1959427"/>
            <a:ext cx="3085923" cy="46916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47" y="243205"/>
            <a:ext cx="5306617" cy="29789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7" y="3605349"/>
            <a:ext cx="5387135" cy="3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542" y="217079"/>
            <a:ext cx="987334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Glyptotéka (1816-1830, arch. Leo von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</a:rPr>
              <a:t>Klenze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804477"/>
            <a:ext cx="7263754" cy="3943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5" y="1804477"/>
            <a:ext cx="3319721" cy="39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20464" y="615695"/>
            <a:ext cx="2490651" cy="132556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Král Max II.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1848-1864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-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dirty="0" err="1">
                <a:solidFill>
                  <a:schemeClr val="accent1">
                    <a:lumMod val="50000"/>
                  </a:schemeClr>
                </a:solidFill>
              </a:rPr>
              <a:t>Maximilianeum</a:t>
            </a:r>
            <a:br>
              <a:rPr lang="cs-CZ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dirty="0">
                <a:solidFill>
                  <a:schemeClr val="accent1">
                    <a:lumMod val="50000"/>
                  </a:schemeClr>
                </a:solidFill>
              </a:rPr>
              <a:t>(1857-1874)</a:t>
            </a:r>
            <a:endParaRPr lang="cs-CZ" sz="27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5" y="0"/>
            <a:ext cx="5220653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6" y="3020291"/>
            <a:ext cx="5262171" cy="35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1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135438"/>
            <a:ext cx="4230189" cy="132556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Král Ludvík II.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1848-1886</a:t>
            </a:r>
            <a:br>
              <a:rPr lang="cs-CZ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dirty="0">
                <a:solidFill>
                  <a:schemeClr val="accent1">
                    <a:lumMod val="50000"/>
                  </a:schemeClr>
                </a:solidFill>
              </a:rPr>
              <a:t>(od 1871 už ne suverénní)</a:t>
            </a:r>
            <a:br>
              <a:rPr lang="cs-CZ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300" dirty="0">
                <a:solidFill>
                  <a:schemeClr val="bg1"/>
                </a:solidFill>
              </a:rPr>
              <a:t>-</a:t>
            </a:r>
            <a:br>
              <a:rPr lang="cs-CZ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200" dirty="0"/>
              <a:t>Jeden z jeho zámků: </a:t>
            </a:r>
            <a:r>
              <a:rPr lang="cs-CZ" sz="2200" dirty="0" err="1"/>
              <a:t>Neuschwanstein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04" y="478970"/>
            <a:ext cx="2920276" cy="43804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44" y="476547"/>
            <a:ext cx="2920275" cy="43804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93028"/>
            <a:ext cx="4500974" cy="37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4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244</Words>
  <Application>Microsoft Office PowerPoint</Application>
  <PresentationFormat>Širokoúhlá obrazovka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Rod Wittelsbachů v Athénách nad Isarou</vt:lpstr>
      <vt:lpstr>Panující rod Wittelsbachů v Mnichově</vt:lpstr>
      <vt:lpstr>První král Max I. Josef (poslední kurfiřt Max IV. Josef): vládl 1799-1825 Korunní princ, pozdější král Ludvík I.</vt:lpstr>
      <vt:lpstr>Královská akademie výtvarných umění</vt:lpstr>
      <vt:lpstr>Akademie výtvarných umění  hlavní budova na Akademiestr.</vt:lpstr>
      <vt:lpstr>Svatba korunního prince Ludvíka s prin-ceznou Terezií Saskou 1810, připomíná ji Říjnová slavnost (Oktoberfest)</vt:lpstr>
      <vt:lpstr>Glyptotéka (1816-1830, arch. Leo von Klenze)</vt:lpstr>
      <vt:lpstr>Král Max II. 1848-1864 - Maximilianeum (1857-1874)</vt:lpstr>
      <vt:lpstr>Král Ludvík II. 1848-1886 (od 1871 už ne suverénní) - Jeden z jeho zámků: Neuschwanstein</vt:lpstr>
      <vt:lpstr>Princregent Luitpold 1886-1912 - Portrét od Franze von Stucka, 1905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Athény nad Isarou</dc:title>
  <dc:creator>Aleš Filip</dc:creator>
  <cp:lastModifiedBy>Aleš Filip</cp:lastModifiedBy>
  <cp:revision>13</cp:revision>
  <dcterms:created xsi:type="dcterms:W3CDTF">2017-10-26T08:44:17Z</dcterms:created>
  <dcterms:modified xsi:type="dcterms:W3CDTF">2021-11-16T15:21:35Z</dcterms:modified>
</cp:coreProperties>
</file>