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461A47-8355-4141-B047-7D6DD6C296E0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661E153-E1D3-49DA-9E32-5EF7120D4F7E}">
      <dgm:prSet/>
      <dgm:spPr/>
      <dgm:t>
        <a:bodyPr/>
        <a:lstStyle/>
        <a:p>
          <a:r>
            <a:rPr lang="cs-CZ" b="1" dirty="0"/>
            <a:t>Hlasitost řeči – </a:t>
          </a:r>
          <a:r>
            <a:rPr lang="cs-CZ" dirty="0"/>
            <a:t>hlasitý hovor se smíchem, humorem </a:t>
          </a:r>
          <a:endParaRPr lang="en-US" dirty="0"/>
        </a:p>
      </dgm:t>
    </dgm:pt>
    <dgm:pt modelId="{97AB3ACA-4EFD-4B06-8B98-D48D33116572}" type="parTrans" cxnId="{673BAC3C-59F7-451B-B885-6004110193D3}">
      <dgm:prSet/>
      <dgm:spPr/>
      <dgm:t>
        <a:bodyPr/>
        <a:lstStyle/>
        <a:p>
          <a:endParaRPr lang="en-US"/>
        </a:p>
      </dgm:t>
    </dgm:pt>
    <dgm:pt modelId="{0ADC1F1F-5DE2-4EAD-918D-B52816EC0EA6}" type="sibTrans" cxnId="{673BAC3C-59F7-451B-B885-6004110193D3}">
      <dgm:prSet/>
      <dgm:spPr/>
      <dgm:t>
        <a:bodyPr/>
        <a:lstStyle/>
        <a:p>
          <a:endParaRPr lang="en-US"/>
        </a:p>
      </dgm:t>
    </dgm:pt>
    <dgm:pt modelId="{94CD2646-2270-4019-B9F5-9CB287EE8E0B}">
      <dgm:prSet/>
      <dgm:spPr/>
      <dgm:t>
        <a:bodyPr/>
        <a:lstStyle/>
        <a:p>
          <a:r>
            <a:rPr lang="cs-CZ" b="1"/>
            <a:t>„Inshallah“ – </a:t>
          </a:r>
          <a:r>
            <a:rPr lang="cs-CZ"/>
            <a:t>„když Bůh dá“, častá odpověď na žádost</a:t>
          </a:r>
          <a:endParaRPr lang="en-US"/>
        </a:p>
      </dgm:t>
    </dgm:pt>
    <dgm:pt modelId="{66995319-4312-4891-95B4-E8F0CE9B7D08}" type="parTrans" cxnId="{B12FD411-C6D0-49D9-815A-1536068E50B9}">
      <dgm:prSet/>
      <dgm:spPr/>
      <dgm:t>
        <a:bodyPr/>
        <a:lstStyle/>
        <a:p>
          <a:endParaRPr lang="en-US"/>
        </a:p>
      </dgm:t>
    </dgm:pt>
    <dgm:pt modelId="{2952F10B-2821-4C5F-8E5D-6A90DEA64044}" type="sibTrans" cxnId="{B12FD411-C6D0-49D9-815A-1536068E50B9}">
      <dgm:prSet/>
      <dgm:spPr/>
      <dgm:t>
        <a:bodyPr/>
        <a:lstStyle/>
        <a:p>
          <a:endParaRPr lang="en-US"/>
        </a:p>
      </dgm:t>
    </dgm:pt>
    <dgm:pt modelId="{508A0A9A-C793-4D30-822E-A60AE6BCDA5B}">
      <dgm:prSet/>
      <dgm:spPr/>
      <dgm:t>
        <a:bodyPr/>
        <a:lstStyle/>
        <a:p>
          <a:r>
            <a:rPr lang="cs-CZ" b="1"/>
            <a:t>Emotivita – </a:t>
          </a:r>
          <a:r>
            <a:rPr lang="cs-CZ"/>
            <a:t>emoce se promítají do tónu řeči</a:t>
          </a:r>
          <a:endParaRPr lang="en-US"/>
        </a:p>
      </dgm:t>
    </dgm:pt>
    <dgm:pt modelId="{26986A3A-D296-4C6C-BBC8-1A96A86EEB33}" type="parTrans" cxnId="{889F3B43-5494-4A23-8694-82888DC4C296}">
      <dgm:prSet/>
      <dgm:spPr/>
      <dgm:t>
        <a:bodyPr/>
        <a:lstStyle/>
        <a:p>
          <a:endParaRPr lang="en-US"/>
        </a:p>
      </dgm:t>
    </dgm:pt>
    <dgm:pt modelId="{B96CEDED-6E68-440A-9F7A-DFB56D125E8D}" type="sibTrans" cxnId="{889F3B43-5494-4A23-8694-82888DC4C296}">
      <dgm:prSet/>
      <dgm:spPr/>
      <dgm:t>
        <a:bodyPr/>
        <a:lstStyle/>
        <a:p>
          <a:endParaRPr lang="en-US"/>
        </a:p>
      </dgm:t>
    </dgm:pt>
    <dgm:pt modelId="{C4BB0AB7-0E10-4CBD-8F7E-C4FE0BDE7DC1}" type="pres">
      <dgm:prSet presAssocID="{78461A47-8355-4141-B047-7D6DD6C296E0}" presName="linear" presStyleCnt="0">
        <dgm:presLayoutVars>
          <dgm:animLvl val="lvl"/>
          <dgm:resizeHandles val="exact"/>
        </dgm:presLayoutVars>
      </dgm:prSet>
      <dgm:spPr/>
    </dgm:pt>
    <dgm:pt modelId="{E5772109-D417-446A-BFE6-591FBF41A0BC}" type="pres">
      <dgm:prSet presAssocID="{2661E153-E1D3-49DA-9E32-5EF7120D4F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0FEA73D-4EE2-45F5-8600-C5482019C01B}" type="pres">
      <dgm:prSet presAssocID="{0ADC1F1F-5DE2-4EAD-918D-B52816EC0EA6}" presName="spacer" presStyleCnt="0"/>
      <dgm:spPr/>
    </dgm:pt>
    <dgm:pt modelId="{15391295-B07E-4E1E-A898-DE74B5547558}" type="pres">
      <dgm:prSet presAssocID="{94CD2646-2270-4019-B9F5-9CB287EE8E0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B74396-4D00-478D-ADF6-1103769B9966}" type="pres">
      <dgm:prSet presAssocID="{2952F10B-2821-4C5F-8E5D-6A90DEA64044}" presName="spacer" presStyleCnt="0"/>
      <dgm:spPr/>
    </dgm:pt>
    <dgm:pt modelId="{F34F229A-D0DB-43E1-9161-8EF3A844CBF2}" type="pres">
      <dgm:prSet presAssocID="{508A0A9A-C793-4D30-822E-A60AE6BCDA5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A5A750B-65A4-4204-B9C9-7B3EA76710E1}" type="presOf" srcId="{508A0A9A-C793-4D30-822E-A60AE6BCDA5B}" destId="{F34F229A-D0DB-43E1-9161-8EF3A844CBF2}" srcOrd="0" destOrd="0" presId="urn:microsoft.com/office/officeart/2005/8/layout/vList2"/>
    <dgm:cxn modelId="{B12FD411-C6D0-49D9-815A-1536068E50B9}" srcId="{78461A47-8355-4141-B047-7D6DD6C296E0}" destId="{94CD2646-2270-4019-B9F5-9CB287EE8E0B}" srcOrd="1" destOrd="0" parTransId="{66995319-4312-4891-95B4-E8F0CE9B7D08}" sibTransId="{2952F10B-2821-4C5F-8E5D-6A90DEA64044}"/>
    <dgm:cxn modelId="{673BAC3C-59F7-451B-B885-6004110193D3}" srcId="{78461A47-8355-4141-B047-7D6DD6C296E0}" destId="{2661E153-E1D3-49DA-9E32-5EF7120D4F7E}" srcOrd="0" destOrd="0" parTransId="{97AB3ACA-4EFD-4B06-8B98-D48D33116572}" sibTransId="{0ADC1F1F-5DE2-4EAD-918D-B52816EC0EA6}"/>
    <dgm:cxn modelId="{889F3B43-5494-4A23-8694-82888DC4C296}" srcId="{78461A47-8355-4141-B047-7D6DD6C296E0}" destId="{508A0A9A-C793-4D30-822E-A60AE6BCDA5B}" srcOrd="2" destOrd="0" parTransId="{26986A3A-D296-4C6C-BBC8-1A96A86EEB33}" sibTransId="{B96CEDED-6E68-440A-9F7A-DFB56D125E8D}"/>
    <dgm:cxn modelId="{3939DDB2-70B6-46F3-B99E-456570EA4093}" type="presOf" srcId="{2661E153-E1D3-49DA-9E32-5EF7120D4F7E}" destId="{E5772109-D417-446A-BFE6-591FBF41A0BC}" srcOrd="0" destOrd="0" presId="urn:microsoft.com/office/officeart/2005/8/layout/vList2"/>
    <dgm:cxn modelId="{B2BAA7B8-55DE-4790-9E27-253639CAEDEE}" type="presOf" srcId="{78461A47-8355-4141-B047-7D6DD6C296E0}" destId="{C4BB0AB7-0E10-4CBD-8F7E-C4FE0BDE7DC1}" srcOrd="0" destOrd="0" presId="urn:microsoft.com/office/officeart/2005/8/layout/vList2"/>
    <dgm:cxn modelId="{22BC48ED-593B-49CE-A779-8CD572700670}" type="presOf" srcId="{94CD2646-2270-4019-B9F5-9CB287EE8E0B}" destId="{15391295-B07E-4E1E-A898-DE74B5547558}" srcOrd="0" destOrd="0" presId="urn:microsoft.com/office/officeart/2005/8/layout/vList2"/>
    <dgm:cxn modelId="{C669903B-727C-49F2-A808-AEC805D45699}" type="presParOf" srcId="{C4BB0AB7-0E10-4CBD-8F7E-C4FE0BDE7DC1}" destId="{E5772109-D417-446A-BFE6-591FBF41A0BC}" srcOrd="0" destOrd="0" presId="urn:microsoft.com/office/officeart/2005/8/layout/vList2"/>
    <dgm:cxn modelId="{30FBE46C-A32C-4B4A-BD15-8776FE734F0C}" type="presParOf" srcId="{C4BB0AB7-0E10-4CBD-8F7E-C4FE0BDE7DC1}" destId="{B0FEA73D-4EE2-45F5-8600-C5482019C01B}" srcOrd="1" destOrd="0" presId="urn:microsoft.com/office/officeart/2005/8/layout/vList2"/>
    <dgm:cxn modelId="{526F7CD8-A536-496D-91AB-EA18B1C87D44}" type="presParOf" srcId="{C4BB0AB7-0E10-4CBD-8F7E-C4FE0BDE7DC1}" destId="{15391295-B07E-4E1E-A898-DE74B5547558}" srcOrd="2" destOrd="0" presId="urn:microsoft.com/office/officeart/2005/8/layout/vList2"/>
    <dgm:cxn modelId="{CC381505-15C8-4956-82C8-7D4D47B3B8ED}" type="presParOf" srcId="{C4BB0AB7-0E10-4CBD-8F7E-C4FE0BDE7DC1}" destId="{49B74396-4D00-478D-ADF6-1103769B9966}" srcOrd="3" destOrd="0" presId="urn:microsoft.com/office/officeart/2005/8/layout/vList2"/>
    <dgm:cxn modelId="{87C98D47-D05D-4322-96DC-8FCC8CC36089}" type="presParOf" srcId="{C4BB0AB7-0E10-4CBD-8F7E-C4FE0BDE7DC1}" destId="{F34F229A-D0DB-43E1-9161-8EF3A844CB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538A6-78B7-423C-8ABE-D2DDDC17BC1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6E718D-AC85-49CF-BE6A-978854F4B3D0}">
      <dgm:prSet/>
      <dgm:spPr/>
      <dgm:t>
        <a:bodyPr/>
        <a:lstStyle/>
        <a:p>
          <a:r>
            <a:rPr lang="cs-CZ" b="1"/>
            <a:t>Gesta</a:t>
          </a:r>
          <a:endParaRPr lang="en-US"/>
        </a:p>
      </dgm:t>
    </dgm:pt>
    <dgm:pt modelId="{B68B6214-2532-4DF1-AFCF-B9551489AB12}" type="parTrans" cxnId="{76286ACD-83A9-4B11-829B-6ACD31E98155}">
      <dgm:prSet/>
      <dgm:spPr/>
      <dgm:t>
        <a:bodyPr/>
        <a:lstStyle/>
        <a:p>
          <a:endParaRPr lang="en-US"/>
        </a:p>
      </dgm:t>
    </dgm:pt>
    <dgm:pt modelId="{CBCA4EEA-957A-4AD0-9591-79D0FC122CE1}" type="sibTrans" cxnId="{76286ACD-83A9-4B11-829B-6ACD31E98155}">
      <dgm:prSet/>
      <dgm:spPr/>
      <dgm:t>
        <a:bodyPr/>
        <a:lstStyle/>
        <a:p>
          <a:endParaRPr lang="en-US"/>
        </a:p>
      </dgm:t>
    </dgm:pt>
    <dgm:pt modelId="{389ABA99-9501-44E2-B33F-D7DCFDE090B2}">
      <dgm:prSet/>
      <dgm:spPr/>
      <dgm:t>
        <a:bodyPr/>
        <a:lstStyle/>
        <a:p>
          <a:pPr>
            <a:buNone/>
          </a:pPr>
          <a:r>
            <a:rPr lang="cs-CZ" dirty="0"/>
            <a:t>Hodně štěstí</a:t>
          </a:r>
          <a:endParaRPr lang="en-US" dirty="0"/>
        </a:p>
      </dgm:t>
    </dgm:pt>
    <dgm:pt modelId="{E639DC5B-0252-41CC-B355-76999C53C0F5}" type="parTrans" cxnId="{9ABEB446-4FAF-4CE4-9A03-DA0AAF1F4D57}">
      <dgm:prSet/>
      <dgm:spPr/>
      <dgm:t>
        <a:bodyPr/>
        <a:lstStyle/>
        <a:p>
          <a:endParaRPr lang="en-US"/>
        </a:p>
      </dgm:t>
    </dgm:pt>
    <dgm:pt modelId="{050A5325-DADA-4463-BF9E-F194C327EC36}" type="sibTrans" cxnId="{9ABEB446-4FAF-4CE4-9A03-DA0AAF1F4D57}">
      <dgm:prSet/>
      <dgm:spPr/>
      <dgm:t>
        <a:bodyPr/>
        <a:lstStyle/>
        <a:p>
          <a:endParaRPr lang="en-US"/>
        </a:p>
      </dgm:t>
    </dgm:pt>
    <dgm:pt modelId="{C306D7E3-0031-4BE1-B106-4BF4A692FB17}">
      <dgm:prSet/>
      <dgm:spPr/>
      <dgm:t>
        <a:bodyPr/>
        <a:lstStyle/>
        <a:p>
          <a:pPr>
            <a:buNone/>
          </a:pPr>
          <a:r>
            <a:rPr lang="cs-CZ" dirty="0"/>
            <a:t>Zastav</a:t>
          </a:r>
          <a:endParaRPr lang="en-US" dirty="0"/>
        </a:p>
      </dgm:t>
    </dgm:pt>
    <dgm:pt modelId="{91E2DCB2-958A-4FF3-86F9-411C3284AB9B}" type="parTrans" cxnId="{A38567DC-97AD-43C3-BF11-36AE3A841B59}">
      <dgm:prSet/>
      <dgm:spPr/>
      <dgm:t>
        <a:bodyPr/>
        <a:lstStyle/>
        <a:p>
          <a:endParaRPr lang="en-US"/>
        </a:p>
      </dgm:t>
    </dgm:pt>
    <dgm:pt modelId="{7EDD4DB1-B61B-42CB-9048-49C0753214C3}" type="sibTrans" cxnId="{A38567DC-97AD-43C3-BF11-36AE3A841B59}">
      <dgm:prSet/>
      <dgm:spPr/>
      <dgm:t>
        <a:bodyPr/>
        <a:lstStyle/>
        <a:p>
          <a:endParaRPr lang="en-US"/>
        </a:p>
      </dgm:t>
    </dgm:pt>
    <dgm:pt modelId="{6C171056-8A74-4041-A356-0A689101967B}">
      <dgm:prSet/>
      <dgm:spPr/>
      <dgm:t>
        <a:bodyPr/>
        <a:lstStyle/>
        <a:p>
          <a:r>
            <a:rPr lang="cs-CZ" b="1"/>
            <a:t>Proxemika</a:t>
          </a:r>
          <a:endParaRPr lang="en-US"/>
        </a:p>
      </dgm:t>
    </dgm:pt>
    <dgm:pt modelId="{94CF897A-B128-4AE0-BD0C-56F5270A2EA9}" type="parTrans" cxnId="{852BFA7A-6586-47B7-8B9E-C4C7499B28E0}">
      <dgm:prSet/>
      <dgm:spPr/>
      <dgm:t>
        <a:bodyPr/>
        <a:lstStyle/>
        <a:p>
          <a:endParaRPr lang="en-US"/>
        </a:p>
      </dgm:t>
    </dgm:pt>
    <dgm:pt modelId="{3301A95E-ECFE-480D-95DD-58148DF1399B}" type="sibTrans" cxnId="{852BFA7A-6586-47B7-8B9E-C4C7499B28E0}">
      <dgm:prSet/>
      <dgm:spPr/>
      <dgm:t>
        <a:bodyPr/>
        <a:lstStyle/>
        <a:p>
          <a:endParaRPr lang="en-US"/>
        </a:p>
      </dgm:t>
    </dgm:pt>
    <dgm:pt modelId="{3B2F304B-7E63-43AA-BFB0-27DD8520560F}">
      <dgm:prSet/>
      <dgm:spPr/>
      <dgm:t>
        <a:bodyPr/>
        <a:lstStyle/>
        <a:p>
          <a:pPr>
            <a:buNone/>
          </a:pPr>
          <a:r>
            <a:rPr lang="cs-CZ" dirty="0"/>
            <a:t>USA – odstup </a:t>
          </a:r>
          <a:endParaRPr lang="en-US" dirty="0"/>
        </a:p>
      </dgm:t>
    </dgm:pt>
    <dgm:pt modelId="{C30E5EFD-72D1-49A8-8152-40DC53D4D636}" type="parTrans" cxnId="{3F560785-5068-49B3-A93E-8F6882E91FDA}">
      <dgm:prSet/>
      <dgm:spPr/>
      <dgm:t>
        <a:bodyPr/>
        <a:lstStyle/>
        <a:p>
          <a:endParaRPr lang="en-US"/>
        </a:p>
      </dgm:t>
    </dgm:pt>
    <dgm:pt modelId="{1A6CF3AC-9C78-4D76-A7A1-1BAA47816F3E}" type="sibTrans" cxnId="{3F560785-5068-49B3-A93E-8F6882E91FDA}">
      <dgm:prSet/>
      <dgm:spPr/>
      <dgm:t>
        <a:bodyPr/>
        <a:lstStyle/>
        <a:p>
          <a:endParaRPr lang="en-US"/>
        </a:p>
      </dgm:t>
    </dgm:pt>
    <dgm:pt modelId="{2EA6D55D-6FE4-4FDB-A086-3955A8448CF7}">
      <dgm:prSet/>
      <dgm:spPr/>
      <dgm:t>
        <a:bodyPr/>
        <a:lstStyle/>
        <a:p>
          <a:pPr>
            <a:buNone/>
          </a:pPr>
          <a:r>
            <a:rPr lang="cs-CZ" dirty="0"/>
            <a:t>Latinská Amerika – blízkost</a:t>
          </a:r>
          <a:endParaRPr lang="en-US" dirty="0"/>
        </a:p>
      </dgm:t>
    </dgm:pt>
    <dgm:pt modelId="{E4675B6D-86F4-4418-86C7-BC0D4848A90E}" type="parTrans" cxnId="{7A6E20E1-E77B-4ACA-96E8-F1AA9A2ADABC}">
      <dgm:prSet/>
      <dgm:spPr/>
      <dgm:t>
        <a:bodyPr/>
        <a:lstStyle/>
        <a:p>
          <a:endParaRPr lang="en-US"/>
        </a:p>
      </dgm:t>
    </dgm:pt>
    <dgm:pt modelId="{D4D116DC-EC75-4FA6-B457-3F0446C3FF18}" type="sibTrans" cxnId="{7A6E20E1-E77B-4ACA-96E8-F1AA9A2ADABC}">
      <dgm:prSet/>
      <dgm:spPr/>
      <dgm:t>
        <a:bodyPr/>
        <a:lstStyle/>
        <a:p>
          <a:endParaRPr lang="en-US"/>
        </a:p>
      </dgm:t>
    </dgm:pt>
    <dgm:pt modelId="{F5DC488D-3EAD-417C-8B0B-BC57635507F2}">
      <dgm:prSet/>
      <dgm:spPr/>
      <dgm:t>
        <a:bodyPr/>
        <a:lstStyle/>
        <a:p>
          <a:r>
            <a:rPr lang="cs-CZ" b="1"/>
            <a:t>Haptika</a:t>
          </a:r>
          <a:endParaRPr lang="en-US"/>
        </a:p>
      </dgm:t>
    </dgm:pt>
    <dgm:pt modelId="{6DF4268A-643A-439D-B91D-82EB2F35B265}" type="parTrans" cxnId="{E600159F-0BFC-4919-908A-3E51DA2CC369}">
      <dgm:prSet/>
      <dgm:spPr/>
      <dgm:t>
        <a:bodyPr/>
        <a:lstStyle/>
        <a:p>
          <a:endParaRPr lang="en-US"/>
        </a:p>
      </dgm:t>
    </dgm:pt>
    <dgm:pt modelId="{4D8714CD-732A-4CDD-8E83-2786977759E2}" type="sibTrans" cxnId="{E600159F-0BFC-4919-908A-3E51DA2CC369}">
      <dgm:prSet/>
      <dgm:spPr/>
      <dgm:t>
        <a:bodyPr/>
        <a:lstStyle/>
        <a:p>
          <a:endParaRPr lang="en-US"/>
        </a:p>
      </dgm:t>
    </dgm:pt>
    <dgm:pt modelId="{8F8D12EA-FC9C-42D3-B580-36AF15A27B80}">
      <dgm:prSet/>
      <dgm:spPr/>
      <dgm:t>
        <a:bodyPr/>
        <a:lstStyle/>
        <a:p>
          <a:pPr>
            <a:buNone/>
          </a:pPr>
          <a:r>
            <a:rPr lang="cs-CZ" dirty="0"/>
            <a:t>Mimo rodinu a podání rukou výjimečně, </a:t>
          </a:r>
          <a:r>
            <a:rPr lang="cs-CZ" dirty="0" err="1"/>
            <a:t>sexual</a:t>
          </a:r>
          <a:r>
            <a:rPr lang="cs-CZ" dirty="0"/>
            <a:t> </a:t>
          </a:r>
          <a:r>
            <a:rPr lang="cs-CZ" dirty="0" err="1"/>
            <a:t>harassment</a:t>
          </a:r>
          <a:endParaRPr lang="en-US" dirty="0"/>
        </a:p>
      </dgm:t>
    </dgm:pt>
    <dgm:pt modelId="{C0C91E10-89FC-4179-959A-B696E7FF7586}" type="parTrans" cxnId="{0FA17610-FC93-4DF2-9C7B-297DD6561FF3}">
      <dgm:prSet/>
      <dgm:spPr/>
      <dgm:t>
        <a:bodyPr/>
        <a:lstStyle/>
        <a:p>
          <a:endParaRPr lang="en-US"/>
        </a:p>
      </dgm:t>
    </dgm:pt>
    <dgm:pt modelId="{B43DF3F5-0F70-4479-8521-FD2E59B4496C}" type="sibTrans" cxnId="{0FA17610-FC93-4DF2-9C7B-297DD6561FF3}">
      <dgm:prSet/>
      <dgm:spPr/>
      <dgm:t>
        <a:bodyPr/>
        <a:lstStyle/>
        <a:p>
          <a:endParaRPr lang="en-US"/>
        </a:p>
      </dgm:t>
    </dgm:pt>
    <dgm:pt modelId="{B6313E71-74D8-426F-A674-0FF8A24F41FA}">
      <dgm:prSet/>
      <dgm:spPr/>
      <dgm:t>
        <a:bodyPr/>
        <a:lstStyle/>
        <a:p>
          <a:r>
            <a:rPr lang="cs-CZ" b="1"/>
            <a:t>Pohled do očí</a:t>
          </a:r>
          <a:endParaRPr lang="en-US"/>
        </a:p>
      </dgm:t>
    </dgm:pt>
    <dgm:pt modelId="{5A4821AE-646D-4676-9748-9F43739CE41F}" type="parTrans" cxnId="{1F76CD80-0080-4AA5-90D7-7E9C7DF3504C}">
      <dgm:prSet/>
      <dgm:spPr/>
      <dgm:t>
        <a:bodyPr/>
        <a:lstStyle/>
        <a:p>
          <a:endParaRPr lang="en-US"/>
        </a:p>
      </dgm:t>
    </dgm:pt>
    <dgm:pt modelId="{2D04F6E3-5C17-47AA-93B3-BAF501F56683}" type="sibTrans" cxnId="{1F76CD80-0080-4AA5-90D7-7E9C7DF3504C}">
      <dgm:prSet/>
      <dgm:spPr/>
      <dgm:t>
        <a:bodyPr/>
        <a:lstStyle/>
        <a:p>
          <a:endParaRPr lang="en-US"/>
        </a:p>
      </dgm:t>
    </dgm:pt>
    <dgm:pt modelId="{573A5103-4289-4915-9A4A-4800DE6E5E8B}">
      <dgm:prSet/>
      <dgm:spPr/>
      <dgm:t>
        <a:bodyPr/>
        <a:lstStyle/>
        <a:p>
          <a:pPr>
            <a:buNone/>
          </a:pPr>
          <a:r>
            <a:rPr lang="cs-CZ" dirty="0"/>
            <a:t>USA: hluboký </a:t>
          </a:r>
          <a:r>
            <a:rPr lang="cs-CZ" dirty="0">
              <a:sym typeface="Wingdings" panose="05000000000000000000" pitchFamily="2" charset="2"/>
            </a:rPr>
            <a:t></a:t>
          </a:r>
          <a:r>
            <a:rPr lang="cs-CZ" dirty="0"/>
            <a:t> vyjadřuje zájem</a:t>
          </a:r>
          <a:endParaRPr lang="en-US" dirty="0"/>
        </a:p>
      </dgm:t>
    </dgm:pt>
    <dgm:pt modelId="{DD84500B-12B3-4981-988E-AB5C7A85E5BB}" type="parTrans" cxnId="{2A794C7F-0BB2-4F0E-B327-C961C7902447}">
      <dgm:prSet/>
      <dgm:spPr/>
      <dgm:t>
        <a:bodyPr/>
        <a:lstStyle/>
        <a:p>
          <a:endParaRPr lang="en-US"/>
        </a:p>
      </dgm:t>
    </dgm:pt>
    <dgm:pt modelId="{06167B64-BD18-4F66-AF6B-91934450FBA8}" type="sibTrans" cxnId="{2A794C7F-0BB2-4F0E-B327-C961C7902447}">
      <dgm:prSet/>
      <dgm:spPr/>
      <dgm:t>
        <a:bodyPr/>
        <a:lstStyle/>
        <a:p>
          <a:endParaRPr lang="en-US"/>
        </a:p>
      </dgm:t>
    </dgm:pt>
    <dgm:pt modelId="{B341132A-7611-402E-92BB-56BA731BF8F6}">
      <dgm:prSet/>
      <dgm:spPr/>
      <dgm:t>
        <a:bodyPr/>
        <a:lstStyle/>
        <a:p>
          <a:pPr>
            <a:buNone/>
          </a:pPr>
          <a:r>
            <a:rPr lang="cs-CZ" dirty="0"/>
            <a:t>Latinská Amerika: hluboký </a:t>
          </a:r>
          <a:r>
            <a:rPr lang="cs-CZ" dirty="0">
              <a:sym typeface="Wingdings" panose="05000000000000000000" pitchFamily="2" charset="2"/>
            </a:rPr>
            <a:t></a:t>
          </a:r>
          <a:r>
            <a:rPr lang="cs-CZ" dirty="0"/>
            <a:t> útočný význam</a:t>
          </a:r>
          <a:endParaRPr lang="en-US" dirty="0"/>
        </a:p>
      </dgm:t>
    </dgm:pt>
    <dgm:pt modelId="{C3FDDC94-4350-4083-8D4E-C7B6D86F734B}" type="parTrans" cxnId="{0472244C-285C-4F15-A39A-9F3E8F29F53B}">
      <dgm:prSet/>
      <dgm:spPr/>
      <dgm:t>
        <a:bodyPr/>
        <a:lstStyle/>
        <a:p>
          <a:endParaRPr lang="en-US"/>
        </a:p>
      </dgm:t>
    </dgm:pt>
    <dgm:pt modelId="{362F38BF-BB06-47B0-A6FB-C457457EF625}" type="sibTrans" cxnId="{0472244C-285C-4F15-A39A-9F3E8F29F53B}">
      <dgm:prSet/>
      <dgm:spPr/>
      <dgm:t>
        <a:bodyPr/>
        <a:lstStyle/>
        <a:p>
          <a:endParaRPr lang="en-US"/>
        </a:p>
      </dgm:t>
    </dgm:pt>
    <dgm:pt modelId="{C713F1A6-371A-4E72-B303-0F4F4898A55E}" type="pres">
      <dgm:prSet presAssocID="{B3F538A6-78B7-423C-8ABE-D2DDDC17BC10}" presName="linear" presStyleCnt="0">
        <dgm:presLayoutVars>
          <dgm:dir/>
          <dgm:animLvl val="lvl"/>
          <dgm:resizeHandles val="exact"/>
        </dgm:presLayoutVars>
      </dgm:prSet>
      <dgm:spPr/>
    </dgm:pt>
    <dgm:pt modelId="{C52A8336-6961-4574-A5C0-ED1956C74CFD}" type="pres">
      <dgm:prSet presAssocID="{4A6E718D-AC85-49CF-BE6A-978854F4B3D0}" presName="parentLin" presStyleCnt="0"/>
      <dgm:spPr/>
    </dgm:pt>
    <dgm:pt modelId="{DE1B861F-4D05-4583-BB3C-CA9582B5AE3F}" type="pres">
      <dgm:prSet presAssocID="{4A6E718D-AC85-49CF-BE6A-978854F4B3D0}" presName="parentLeftMargin" presStyleLbl="node1" presStyleIdx="0" presStyleCnt="4"/>
      <dgm:spPr/>
    </dgm:pt>
    <dgm:pt modelId="{A4D16643-E2D5-4491-8ACB-1FD4B3546CE3}" type="pres">
      <dgm:prSet presAssocID="{4A6E718D-AC85-49CF-BE6A-978854F4B3D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FC23D5-AC7A-459E-AFB9-FD7C4FE90DBF}" type="pres">
      <dgm:prSet presAssocID="{4A6E718D-AC85-49CF-BE6A-978854F4B3D0}" presName="negativeSpace" presStyleCnt="0"/>
      <dgm:spPr/>
    </dgm:pt>
    <dgm:pt modelId="{90747C8A-77F5-45ED-AB2F-97025C1D3689}" type="pres">
      <dgm:prSet presAssocID="{4A6E718D-AC85-49CF-BE6A-978854F4B3D0}" presName="childText" presStyleLbl="conFgAcc1" presStyleIdx="0" presStyleCnt="4">
        <dgm:presLayoutVars>
          <dgm:bulletEnabled val="1"/>
        </dgm:presLayoutVars>
      </dgm:prSet>
      <dgm:spPr/>
    </dgm:pt>
    <dgm:pt modelId="{52312F7F-0943-4371-B094-F5AA1BA26DC4}" type="pres">
      <dgm:prSet presAssocID="{CBCA4EEA-957A-4AD0-9591-79D0FC122CE1}" presName="spaceBetweenRectangles" presStyleCnt="0"/>
      <dgm:spPr/>
    </dgm:pt>
    <dgm:pt modelId="{C53E5D1C-BD27-4215-864D-57BBB2C7678F}" type="pres">
      <dgm:prSet presAssocID="{6C171056-8A74-4041-A356-0A689101967B}" presName="parentLin" presStyleCnt="0"/>
      <dgm:spPr/>
    </dgm:pt>
    <dgm:pt modelId="{D435F9C1-1893-4033-B8A7-6139FBF9D381}" type="pres">
      <dgm:prSet presAssocID="{6C171056-8A74-4041-A356-0A689101967B}" presName="parentLeftMargin" presStyleLbl="node1" presStyleIdx="0" presStyleCnt="4"/>
      <dgm:spPr/>
    </dgm:pt>
    <dgm:pt modelId="{65908E1D-83A3-4F36-B423-4832FCCBF3C2}" type="pres">
      <dgm:prSet presAssocID="{6C171056-8A74-4041-A356-0A689101967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9BFEAF-7F6D-4841-8148-D41A781F9359}" type="pres">
      <dgm:prSet presAssocID="{6C171056-8A74-4041-A356-0A689101967B}" presName="negativeSpace" presStyleCnt="0"/>
      <dgm:spPr/>
    </dgm:pt>
    <dgm:pt modelId="{D3CBD523-79C3-4220-9699-41A02302916F}" type="pres">
      <dgm:prSet presAssocID="{6C171056-8A74-4041-A356-0A689101967B}" presName="childText" presStyleLbl="conFgAcc1" presStyleIdx="1" presStyleCnt="4">
        <dgm:presLayoutVars>
          <dgm:bulletEnabled val="1"/>
        </dgm:presLayoutVars>
      </dgm:prSet>
      <dgm:spPr/>
    </dgm:pt>
    <dgm:pt modelId="{31F9D913-5CC1-44D6-A985-9C4AD8632284}" type="pres">
      <dgm:prSet presAssocID="{3301A95E-ECFE-480D-95DD-58148DF1399B}" presName="spaceBetweenRectangles" presStyleCnt="0"/>
      <dgm:spPr/>
    </dgm:pt>
    <dgm:pt modelId="{0ADD06F8-0319-4ACD-AA31-49603DA3D130}" type="pres">
      <dgm:prSet presAssocID="{F5DC488D-3EAD-417C-8B0B-BC57635507F2}" presName="parentLin" presStyleCnt="0"/>
      <dgm:spPr/>
    </dgm:pt>
    <dgm:pt modelId="{87EAE740-E0AE-419A-9A70-2C6A47ADD1F3}" type="pres">
      <dgm:prSet presAssocID="{F5DC488D-3EAD-417C-8B0B-BC57635507F2}" presName="parentLeftMargin" presStyleLbl="node1" presStyleIdx="1" presStyleCnt="4"/>
      <dgm:spPr/>
    </dgm:pt>
    <dgm:pt modelId="{B2D3B5DD-3AF5-404D-8C3A-A2EF2137406F}" type="pres">
      <dgm:prSet presAssocID="{F5DC488D-3EAD-417C-8B0B-BC57635507F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57D5089-26B5-4D26-8499-018AB1E48CD9}" type="pres">
      <dgm:prSet presAssocID="{F5DC488D-3EAD-417C-8B0B-BC57635507F2}" presName="negativeSpace" presStyleCnt="0"/>
      <dgm:spPr/>
    </dgm:pt>
    <dgm:pt modelId="{DC3FED7B-B59B-47D7-8F4A-B48BB00EEBDD}" type="pres">
      <dgm:prSet presAssocID="{F5DC488D-3EAD-417C-8B0B-BC57635507F2}" presName="childText" presStyleLbl="conFgAcc1" presStyleIdx="2" presStyleCnt="4">
        <dgm:presLayoutVars>
          <dgm:bulletEnabled val="1"/>
        </dgm:presLayoutVars>
      </dgm:prSet>
      <dgm:spPr/>
    </dgm:pt>
    <dgm:pt modelId="{5615C36B-4DF8-45B6-ACFA-71E0B930A8EE}" type="pres">
      <dgm:prSet presAssocID="{4D8714CD-732A-4CDD-8E83-2786977759E2}" presName="spaceBetweenRectangles" presStyleCnt="0"/>
      <dgm:spPr/>
    </dgm:pt>
    <dgm:pt modelId="{26310965-33EB-4211-A055-71E7E9D3F087}" type="pres">
      <dgm:prSet presAssocID="{B6313E71-74D8-426F-A674-0FF8A24F41FA}" presName="parentLin" presStyleCnt="0"/>
      <dgm:spPr/>
    </dgm:pt>
    <dgm:pt modelId="{99C3D763-A36A-4883-B1A4-D91160FB02BB}" type="pres">
      <dgm:prSet presAssocID="{B6313E71-74D8-426F-A674-0FF8A24F41FA}" presName="parentLeftMargin" presStyleLbl="node1" presStyleIdx="2" presStyleCnt="4"/>
      <dgm:spPr/>
    </dgm:pt>
    <dgm:pt modelId="{3E30AF24-32EE-410D-997C-E45BEAAEB57E}" type="pres">
      <dgm:prSet presAssocID="{B6313E71-74D8-426F-A674-0FF8A24F41F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B915080-7168-4A7C-88D0-3513D9563996}" type="pres">
      <dgm:prSet presAssocID="{B6313E71-74D8-426F-A674-0FF8A24F41FA}" presName="negativeSpace" presStyleCnt="0"/>
      <dgm:spPr/>
    </dgm:pt>
    <dgm:pt modelId="{699FE56D-ADC1-4057-955B-D582C5532465}" type="pres">
      <dgm:prSet presAssocID="{B6313E71-74D8-426F-A674-0FF8A24F41F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3FEEA07-D4B4-4839-AA77-12F27CBF6671}" type="presOf" srcId="{389ABA99-9501-44E2-B33F-D7DCFDE090B2}" destId="{90747C8A-77F5-45ED-AB2F-97025C1D3689}" srcOrd="0" destOrd="0" presId="urn:microsoft.com/office/officeart/2005/8/layout/list1"/>
    <dgm:cxn modelId="{0FA17610-FC93-4DF2-9C7B-297DD6561FF3}" srcId="{F5DC488D-3EAD-417C-8B0B-BC57635507F2}" destId="{8F8D12EA-FC9C-42D3-B580-36AF15A27B80}" srcOrd="0" destOrd="0" parTransId="{C0C91E10-89FC-4179-959A-B696E7FF7586}" sibTransId="{B43DF3F5-0F70-4479-8521-FD2E59B4496C}"/>
    <dgm:cxn modelId="{73A88730-0C1B-4687-AE0F-46D51B8B5089}" type="presOf" srcId="{6C171056-8A74-4041-A356-0A689101967B}" destId="{65908E1D-83A3-4F36-B423-4832FCCBF3C2}" srcOrd="1" destOrd="0" presId="urn:microsoft.com/office/officeart/2005/8/layout/list1"/>
    <dgm:cxn modelId="{7EF96B40-EFC1-4A57-9D7E-955533019503}" type="presOf" srcId="{C306D7E3-0031-4BE1-B106-4BF4A692FB17}" destId="{90747C8A-77F5-45ED-AB2F-97025C1D3689}" srcOrd="0" destOrd="1" presId="urn:microsoft.com/office/officeart/2005/8/layout/list1"/>
    <dgm:cxn modelId="{9ABEB446-4FAF-4CE4-9A03-DA0AAF1F4D57}" srcId="{4A6E718D-AC85-49CF-BE6A-978854F4B3D0}" destId="{389ABA99-9501-44E2-B33F-D7DCFDE090B2}" srcOrd="0" destOrd="0" parTransId="{E639DC5B-0252-41CC-B355-76999C53C0F5}" sibTransId="{050A5325-DADA-4463-BF9E-F194C327EC36}"/>
    <dgm:cxn modelId="{0472244C-285C-4F15-A39A-9F3E8F29F53B}" srcId="{B6313E71-74D8-426F-A674-0FF8A24F41FA}" destId="{B341132A-7611-402E-92BB-56BA731BF8F6}" srcOrd="1" destOrd="0" parTransId="{C3FDDC94-4350-4083-8D4E-C7B6D86F734B}" sibTransId="{362F38BF-BB06-47B0-A6FB-C457457EF625}"/>
    <dgm:cxn modelId="{3739D86D-30B7-4349-B878-6AE4D1A8183D}" type="presOf" srcId="{4A6E718D-AC85-49CF-BE6A-978854F4B3D0}" destId="{A4D16643-E2D5-4491-8ACB-1FD4B3546CE3}" srcOrd="1" destOrd="0" presId="urn:microsoft.com/office/officeart/2005/8/layout/list1"/>
    <dgm:cxn modelId="{7EF17555-80D2-4499-B470-AA286B659EE2}" type="presOf" srcId="{4A6E718D-AC85-49CF-BE6A-978854F4B3D0}" destId="{DE1B861F-4D05-4583-BB3C-CA9582B5AE3F}" srcOrd="0" destOrd="0" presId="urn:microsoft.com/office/officeart/2005/8/layout/list1"/>
    <dgm:cxn modelId="{852BFA7A-6586-47B7-8B9E-C4C7499B28E0}" srcId="{B3F538A6-78B7-423C-8ABE-D2DDDC17BC10}" destId="{6C171056-8A74-4041-A356-0A689101967B}" srcOrd="1" destOrd="0" parTransId="{94CF897A-B128-4AE0-BD0C-56F5270A2EA9}" sibTransId="{3301A95E-ECFE-480D-95DD-58148DF1399B}"/>
    <dgm:cxn modelId="{2A794C7F-0BB2-4F0E-B327-C961C7902447}" srcId="{B6313E71-74D8-426F-A674-0FF8A24F41FA}" destId="{573A5103-4289-4915-9A4A-4800DE6E5E8B}" srcOrd="0" destOrd="0" parTransId="{DD84500B-12B3-4981-988E-AB5C7A85E5BB}" sibTransId="{06167B64-BD18-4F66-AF6B-91934450FBA8}"/>
    <dgm:cxn modelId="{1F76CD80-0080-4AA5-90D7-7E9C7DF3504C}" srcId="{B3F538A6-78B7-423C-8ABE-D2DDDC17BC10}" destId="{B6313E71-74D8-426F-A674-0FF8A24F41FA}" srcOrd="3" destOrd="0" parTransId="{5A4821AE-646D-4676-9748-9F43739CE41F}" sibTransId="{2D04F6E3-5C17-47AA-93B3-BAF501F56683}"/>
    <dgm:cxn modelId="{3F560785-5068-49B3-A93E-8F6882E91FDA}" srcId="{6C171056-8A74-4041-A356-0A689101967B}" destId="{3B2F304B-7E63-43AA-BFB0-27DD8520560F}" srcOrd="0" destOrd="0" parTransId="{C30E5EFD-72D1-49A8-8152-40DC53D4D636}" sibTransId="{1A6CF3AC-9C78-4D76-A7A1-1BAA47816F3E}"/>
    <dgm:cxn modelId="{722C8294-5FD8-40F7-B58D-C8880EAE69DE}" type="presOf" srcId="{B6313E71-74D8-426F-A674-0FF8A24F41FA}" destId="{3E30AF24-32EE-410D-997C-E45BEAAEB57E}" srcOrd="1" destOrd="0" presId="urn:microsoft.com/office/officeart/2005/8/layout/list1"/>
    <dgm:cxn modelId="{5CBC3C9E-2920-4848-A60A-5AED7EACE64F}" type="presOf" srcId="{B6313E71-74D8-426F-A674-0FF8A24F41FA}" destId="{99C3D763-A36A-4883-B1A4-D91160FB02BB}" srcOrd="0" destOrd="0" presId="urn:microsoft.com/office/officeart/2005/8/layout/list1"/>
    <dgm:cxn modelId="{E600159F-0BFC-4919-908A-3E51DA2CC369}" srcId="{B3F538A6-78B7-423C-8ABE-D2DDDC17BC10}" destId="{F5DC488D-3EAD-417C-8B0B-BC57635507F2}" srcOrd="2" destOrd="0" parTransId="{6DF4268A-643A-439D-B91D-82EB2F35B265}" sibTransId="{4D8714CD-732A-4CDD-8E83-2786977759E2}"/>
    <dgm:cxn modelId="{A56EA6AA-6BEF-43AB-9391-07C8A7B293F0}" type="presOf" srcId="{8F8D12EA-FC9C-42D3-B580-36AF15A27B80}" destId="{DC3FED7B-B59B-47D7-8F4A-B48BB00EEBDD}" srcOrd="0" destOrd="0" presId="urn:microsoft.com/office/officeart/2005/8/layout/list1"/>
    <dgm:cxn modelId="{1BA7F6B1-AA99-4D1E-BC61-F87526601EF8}" type="presOf" srcId="{6C171056-8A74-4041-A356-0A689101967B}" destId="{D435F9C1-1893-4033-B8A7-6139FBF9D381}" srcOrd="0" destOrd="0" presId="urn:microsoft.com/office/officeart/2005/8/layout/list1"/>
    <dgm:cxn modelId="{8EA748CA-064E-42EC-B2ED-55E630FC66DC}" type="presOf" srcId="{F5DC488D-3EAD-417C-8B0B-BC57635507F2}" destId="{87EAE740-E0AE-419A-9A70-2C6A47ADD1F3}" srcOrd="0" destOrd="0" presId="urn:microsoft.com/office/officeart/2005/8/layout/list1"/>
    <dgm:cxn modelId="{76286ACD-83A9-4B11-829B-6ACD31E98155}" srcId="{B3F538A6-78B7-423C-8ABE-D2DDDC17BC10}" destId="{4A6E718D-AC85-49CF-BE6A-978854F4B3D0}" srcOrd="0" destOrd="0" parTransId="{B68B6214-2532-4DF1-AFCF-B9551489AB12}" sibTransId="{CBCA4EEA-957A-4AD0-9591-79D0FC122CE1}"/>
    <dgm:cxn modelId="{1C7C93D5-E0A9-461A-B552-211ED09AC5CE}" type="presOf" srcId="{2EA6D55D-6FE4-4FDB-A086-3955A8448CF7}" destId="{D3CBD523-79C3-4220-9699-41A02302916F}" srcOrd="0" destOrd="1" presId="urn:microsoft.com/office/officeart/2005/8/layout/list1"/>
    <dgm:cxn modelId="{A38567DC-97AD-43C3-BF11-36AE3A841B59}" srcId="{4A6E718D-AC85-49CF-BE6A-978854F4B3D0}" destId="{C306D7E3-0031-4BE1-B106-4BF4A692FB17}" srcOrd="1" destOrd="0" parTransId="{91E2DCB2-958A-4FF3-86F9-411C3284AB9B}" sibTransId="{7EDD4DB1-B61B-42CB-9048-49C0753214C3}"/>
    <dgm:cxn modelId="{7A6E20E1-E77B-4ACA-96E8-F1AA9A2ADABC}" srcId="{6C171056-8A74-4041-A356-0A689101967B}" destId="{2EA6D55D-6FE4-4FDB-A086-3955A8448CF7}" srcOrd="1" destOrd="0" parTransId="{E4675B6D-86F4-4418-86C7-BC0D4848A90E}" sibTransId="{D4D116DC-EC75-4FA6-B457-3F0446C3FF18}"/>
    <dgm:cxn modelId="{F5E8E9E5-38A8-4741-A301-B2AC73656002}" type="presOf" srcId="{F5DC488D-3EAD-417C-8B0B-BC57635507F2}" destId="{B2D3B5DD-3AF5-404D-8C3A-A2EF2137406F}" srcOrd="1" destOrd="0" presId="urn:microsoft.com/office/officeart/2005/8/layout/list1"/>
    <dgm:cxn modelId="{CC7346E8-2CFB-4590-8120-45B36BEC703C}" type="presOf" srcId="{573A5103-4289-4915-9A4A-4800DE6E5E8B}" destId="{699FE56D-ADC1-4057-955B-D582C5532465}" srcOrd="0" destOrd="0" presId="urn:microsoft.com/office/officeart/2005/8/layout/list1"/>
    <dgm:cxn modelId="{F722B9EA-FE57-4E1D-B04E-13C895E5BCA2}" type="presOf" srcId="{B341132A-7611-402E-92BB-56BA731BF8F6}" destId="{699FE56D-ADC1-4057-955B-D582C5532465}" srcOrd="0" destOrd="1" presId="urn:microsoft.com/office/officeart/2005/8/layout/list1"/>
    <dgm:cxn modelId="{168545ED-294A-4610-A6E8-2802AAED364C}" type="presOf" srcId="{B3F538A6-78B7-423C-8ABE-D2DDDC17BC10}" destId="{C713F1A6-371A-4E72-B303-0F4F4898A55E}" srcOrd="0" destOrd="0" presId="urn:microsoft.com/office/officeart/2005/8/layout/list1"/>
    <dgm:cxn modelId="{A4A743F6-FF86-4EF6-931D-760F387F545A}" type="presOf" srcId="{3B2F304B-7E63-43AA-BFB0-27DD8520560F}" destId="{D3CBD523-79C3-4220-9699-41A02302916F}" srcOrd="0" destOrd="0" presId="urn:microsoft.com/office/officeart/2005/8/layout/list1"/>
    <dgm:cxn modelId="{8C51895F-270C-481A-A4EA-7837F5C009A5}" type="presParOf" srcId="{C713F1A6-371A-4E72-B303-0F4F4898A55E}" destId="{C52A8336-6961-4574-A5C0-ED1956C74CFD}" srcOrd="0" destOrd="0" presId="urn:microsoft.com/office/officeart/2005/8/layout/list1"/>
    <dgm:cxn modelId="{3C8A14A8-754A-457A-AAD5-0600259E2154}" type="presParOf" srcId="{C52A8336-6961-4574-A5C0-ED1956C74CFD}" destId="{DE1B861F-4D05-4583-BB3C-CA9582B5AE3F}" srcOrd="0" destOrd="0" presId="urn:microsoft.com/office/officeart/2005/8/layout/list1"/>
    <dgm:cxn modelId="{33255912-2E95-4DCA-B09E-06ACB628C84F}" type="presParOf" srcId="{C52A8336-6961-4574-A5C0-ED1956C74CFD}" destId="{A4D16643-E2D5-4491-8ACB-1FD4B3546CE3}" srcOrd="1" destOrd="0" presId="urn:microsoft.com/office/officeart/2005/8/layout/list1"/>
    <dgm:cxn modelId="{DB655EB3-090E-459C-BB37-D7790E6CEF06}" type="presParOf" srcId="{C713F1A6-371A-4E72-B303-0F4F4898A55E}" destId="{98FC23D5-AC7A-459E-AFB9-FD7C4FE90DBF}" srcOrd="1" destOrd="0" presId="urn:microsoft.com/office/officeart/2005/8/layout/list1"/>
    <dgm:cxn modelId="{2C19C165-663D-4F54-ACD9-A79A58320508}" type="presParOf" srcId="{C713F1A6-371A-4E72-B303-0F4F4898A55E}" destId="{90747C8A-77F5-45ED-AB2F-97025C1D3689}" srcOrd="2" destOrd="0" presId="urn:microsoft.com/office/officeart/2005/8/layout/list1"/>
    <dgm:cxn modelId="{534CB950-2584-4E93-A1E1-5417621B278F}" type="presParOf" srcId="{C713F1A6-371A-4E72-B303-0F4F4898A55E}" destId="{52312F7F-0943-4371-B094-F5AA1BA26DC4}" srcOrd="3" destOrd="0" presId="urn:microsoft.com/office/officeart/2005/8/layout/list1"/>
    <dgm:cxn modelId="{BE7C0CC1-D535-4E72-962E-BE454D96255A}" type="presParOf" srcId="{C713F1A6-371A-4E72-B303-0F4F4898A55E}" destId="{C53E5D1C-BD27-4215-864D-57BBB2C7678F}" srcOrd="4" destOrd="0" presId="urn:microsoft.com/office/officeart/2005/8/layout/list1"/>
    <dgm:cxn modelId="{F33C26BD-8761-47D0-A10B-EF3E993B82A4}" type="presParOf" srcId="{C53E5D1C-BD27-4215-864D-57BBB2C7678F}" destId="{D435F9C1-1893-4033-B8A7-6139FBF9D381}" srcOrd="0" destOrd="0" presId="urn:microsoft.com/office/officeart/2005/8/layout/list1"/>
    <dgm:cxn modelId="{5836705F-E3FE-41F2-BABD-6286041F05DF}" type="presParOf" srcId="{C53E5D1C-BD27-4215-864D-57BBB2C7678F}" destId="{65908E1D-83A3-4F36-B423-4832FCCBF3C2}" srcOrd="1" destOrd="0" presId="urn:microsoft.com/office/officeart/2005/8/layout/list1"/>
    <dgm:cxn modelId="{A8F2BFCC-6BF6-4759-99D6-12E343C560E4}" type="presParOf" srcId="{C713F1A6-371A-4E72-B303-0F4F4898A55E}" destId="{D19BFEAF-7F6D-4841-8148-D41A781F9359}" srcOrd="5" destOrd="0" presId="urn:microsoft.com/office/officeart/2005/8/layout/list1"/>
    <dgm:cxn modelId="{F2AF9909-BC28-43F5-810F-F83A1E320AB8}" type="presParOf" srcId="{C713F1A6-371A-4E72-B303-0F4F4898A55E}" destId="{D3CBD523-79C3-4220-9699-41A02302916F}" srcOrd="6" destOrd="0" presId="urn:microsoft.com/office/officeart/2005/8/layout/list1"/>
    <dgm:cxn modelId="{5FBA7A4E-C0B0-47D9-A0EE-A13CEC1B170B}" type="presParOf" srcId="{C713F1A6-371A-4E72-B303-0F4F4898A55E}" destId="{31F9D913-5CC1-44D6-A985-9C4AD8632284}" srcOrd="7" destOrd="0" presId="urn:microsoft.com/office/officeart/2005/8/layout/list1"/>
    <dgm:cxn modelId="{56EB184E-C54A-4A1E-8941-9065270D9CFE}" type="presParOf" srcId="{C713F1A6-371A-4E72-B303-0F4F4898A55E}" destId="{0ADD06F8-0319-4ACD-AA31-49603DA3D130}" srcOrd="8" destOrd="0" presId="urn:microsoft.com/office/officeart/2005/8/layout/list1"/>
    <dgm:cxn modelId="{7239E6B2-6AF8-44BB-81D0-510139613A85}" type="presParOf" srcId="{0ADD06F8-0319-4ACD-AA31-49603DA3D130}" destId="{87EAE740-E0AE-419A-9A70-2C6A47ADD1F3}" srcOrd="0" destOrd="0" presId="urn:microsoft.com/office/officeart/2005/8/layout/list1"/>
    <dgm:cxn modelId="{5B2C5F8D-E9C2-4158-928C-0C48E7A67AE4}" type="presParOf" srcId="{0ADD06F8-0319-4ACD-AA31-49603DA3D130}" destId="{B2D3B5DD-3AF5-404D-8C3A-A2EF2137406F}" srcOrd="1" destOrd="0" presId="urn:microsoft.com/office/officeart/2005/8/layout/list1"/>
    <dgm:cxn modelId="{71482F42-19AE-48AA-8CAA-F6E40C2FE7A4}" type="presParOf" srcId="{C713F1A6-371A-4E72-B303-0F4F4898A55E}" destId="{C57D5089-26B5-4D26-8499-018AB1E48CD9}" srcOrd="9" destOrd="0" presId="urn:microsoft.com/office/officeart/2005/8/layout/list1"/>
    <dgm:cxn modelId="{7234DCCC-562E-4107-9A47-482526E81426}" type="presParOf" srcId="{C713F1A6-371A-4E72-B303-0F4F4898A55E}" destId="{DC3FED7B-B59B-47D7-8F4A-B48BB00EEBDD}" srcOrd="10" destOrd="0" presId="urn:microsoft.com/office/officeart/2005/8/layout/list1"/>
    <dgm:cxn modelId="{051610BD-00B9-48E4-ACEE-7A110E7DF77F}" type="presParOf" srcId="{C713F1A6-371A-4E72-B303-0F4F4898A55E}" destId="{5615C36B-4DF8-45B6-ACFA-71E0B930A8EE}" srcOrd="11" destOrd="0" presId="urn:microsoft.com/office/officeart/2005/8/layout/list1"/>
    <dgm:cxn modelId="{C41F690B-E8BB-4BFE-9600-8051B12ECE2A}" type="presParOf" srcId="{C713F1A6-371A-4E72-B303-0F4F4898A55E}" destId="{26310965-33EB-4211-A055-71E7E9D3F087}" srcOrd="12" destOrd="0" presId="urn:microsoft.com/office/officeart/2005/8/layout/list1"/>
    <dgm:cxn modelId="{90255878-0A6C-4088-8D37-9227DA6A310C}" type="presParOf" srcId="{26310965-33EB-4211-A055-71E7E9D3F087}" destId="{99C3D763-A36A-4883-B1A4-D91160FB02BB}" srcOrd="0" destOrd="0" presId="urn:microsoft.com/office/officeart/2005/8/layout/list1"/>
    <dgm:cxn modelId="{EEE862DB-E6F0-4741-BCFB-0616B038E15B}" type="presParOf" srcId="{26310965-33EB-4211-A055-71E7E9D3F087}" destId="{3E30AF24-32EE-410D-997C-E45BEAAEB57E}" srcOrd="1" destOrd="0" presId="urn:microsoft.com/office/officeart/2005/8/layout/list1"/>
    <dgm:cxn modelId="{4F70EB07-A1B5-42A1-BBB5-279B9783124D}" type="presParOf" srcId="{C713F1A6-371A-4E72-B303-0F4F4898A55E}" destId="{2B915080-7168-4A7C-88D0-3513D9563996}" srcOrd="13" destOrd="0" presId="urn:microsoft.com/office/officeart/2005/8/layout/list1"/>
    <dgm:cxn modelId="{01A99C6A-BC7B-4FEB-80E9-A67B3280EAC6}" type="presParOf" srcId="{C713F1A6-371A-4E72-B303-0F4F4898A55E}" destId="{699FE56D-ADC1-4057-955B-D582C55324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9AF775-EDAA-4CD0-A08A-5BF36F52FEE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339B5C-260A-4A49-B779-E0C7D5CFA9D7}">
      <dgm:prSet/>
      <dgm:spPr/>
      <dgm:t>
        <a:bodyPr/>
        <a:lstStyle/>
        <a:p>
          <a:r>
            <a:rPr lang="cs-CZ" b="1" dirty="0"/>
            <a:t>Seznamování</a:t>
          </a:r>
          <a:r>
            <a:rPr lang="cs-CZ" b="0" dirty="0"/>
            <a:t> </a:t>
          </a:r>
          <a:br>
            <a:rPr lang="cs-CZ" b="0" dirty="0"/>
          </a:br>
          <a:r>
            <a:rPr lang="cs-CZ" b="0" dirty="0"/>
            <a:t>a</a:t>
          </a:r>
          <a:r>
            <a:rPr lang="cs-CZ" dirty="0"/>
            <a:t> iniciativa</a:t>
          </a:r>
          <a:endParaRPr lang="en-US" dirty="0"/>
        </a:p>
      </dgm:t>
    </dgm:pt>
    <dgm:pt modelId="{99E14D03-4816-4CF1-8D62-BB1CDD98AD44}" type="parTrans" cxnId="{3E991DAA-FFC3-4EE3-8B8D-703E544DC034}">
      <dgm:prSet/>
      <dgm:spPr/>
      <dgm:t>
        <a:bodyPr/>
        <a:lstStyle/>
        <a:p>
          <a:endParaRPr lang="en-US"/>
        </a:p>
      </dgm:t>
    </dgm:pt>
    <dgm:pt modelId="{3DEF9848-1882-43ED-9CC7-9B3B32749E13}" type="sibTrans" cxnId="{3E991DAA-FFC3-4EE3-8B8D-703E544DC034}">
      <dgm:prSet/>
      <dgm:spPr/>
      <dgm:t>
        <a:bodyPr/>
        <a:lstStyle/>
        <a:p>
          <a:endParaRPr lang="en-US"/>
        </a:p>
      </dgm:t>
    </dgm:pt>
    <dgm:pt modelId="{38A3BB89-1C4A-4501-83F1-F84B2A9E51DC}">
      <dgm:prSet/>
      <dgm:spPr/>
      <dgm:t>
        <a:bodyPr/>
        <a:lstStyle/>
        <a:p>
          <a:r>
            <a:rPr lang="cs-CZ" b="1"/>
            <a:t>Řešení konfliktů </a:t>
          </a:r>
          <a:r>
            <a:rPr lang="cs-CZ"/>
            <a:t>nebo snaha se jim vyhnout?</a:t>
          </a:r>
          <a:endParaRPr lang="en-US"/>
        </a:p>
      </dgm:t>
    </dgm:pt>
    <dgm:pt modelId="{784E3812-10AA-4DF8-A863-760204FA0519}" type="parTrans" cxnId="{A1D6A4C6-B0CA-4F17-ADF0-0B094E953C03}">
      <dgm:prSet/>
      <dgm:spPr/>
      <dgm:t>
        <a:bodyPr/>
        <a:lstStyle/>
        <a:p>
          <a:endParaRPr lang="en-US"/>
        </a:p>
      </dgm:t>
    </dgm:pt>
    <dgm:pt modelId="{52757771-DC92-498C-9377-F8987ADB02E8}" type="sibTrans" cxnId="{A1D6A4C6-B0CA-4F17-ADF0-0B094E953C03}">
      <dgm:prSet/>
      <dgm:spPr/>
      <dgm:t>
        <a:bodyPr/>
        <a:lstStyle/>
        <a:p>
          <a:endParaRPr lang="en-US"/>
        </a:p>
      </dgm:t>
    </dgm:pt>
    <dgm:pt modelId="{F557B12B-F3D1-43B2-A058-7ADCE338AE81}">
      <dgm:prSet/>
      <dgm:spPr/>
      <dgm:t>
        <a:bodyPr/>
        <a:lstStyle/>
        <a:p>
          <a:r>
            <a:rPr lang="cs-CZ" dirty="0"/>
            <a:t>Práce s tichem</a:t>
          </a:r>
          <a:br>
            <a:rPr lang="cs-CZ" dirty="0"/>
          </a:br>
          <a:r>
            <a:rPr lang="cs-CZ" dirty="0"/>
            <a:t> a </a:t>
          </a:r>
          <a:r>
            <a:rPr lang="cs-CZ" b="1" dirty="0" err="1"/>
            <a:t>small</a:t>
          </a:r>
          <a:r>
            <a:rPr lang="cs-CZ" b="1" dirty="0"/>
            <a:t>-talk</a:t>
          </a:r>
          <a:endParaRPr lang="en-US" dirty="0"/>
        </a:p>
      </dgm:t>
    </dgm:pt>
    <dgm:pt modelId="{7D6960BF-30F5-4D0C-A785-C92B904F942E}" type="parTrans" cxnId="{09E8EDE4-B5AD-4092-9924-2626E8C5B58D}">
      <dgm:prSet/>
      <dgm:spPr/>
      <dgm:t>
        <a:bodyPr/>
        <a:lstStyle/>
        <a:p>
          <a:endParaRPr lang="en-US"/>
        </a:p>
      </dgm:t>
    </dgm:pt>
    <dgm:pt modelId="{8D0789A1-ED6F-41FB-AF33-E826A8BE72EC}" type="sibTrans" cxnId="{09E8EDE4-B5AD-4092-9924-2626E8C5B58D}">
      <dgm:prSet/>
      <dgm:spPr/>
      <dgm:t>
        <a:bodyPr/>
        <a:lstStyle/>
        <a:p>
          <a:endParaRPr lang="en-US"/>
        </a:p>
      </dgm:t>
    </dgm:pt>
    <dgm:pt modelId="{FEC11FF9-4A72-4608-B952-695DB2F3CBB1}">
      <dgm:prSet/>
      <dgm:spPr/>
      <dgm:t>
        <a:bodyPr/>
        <a:lstStyle/>
        <a:p>
          <a:r>
            <a:rPr lang="cs-CZ" b="1"/>
            <a:t>Poplácání po zádech </a:t>
          </a:r>
          <a:r>
            <a:rPr lang="cs-CZ"/>
            <a:t>není gesto vyjádření podpory</a:t>
          </a:r>
          <a:endParaRPr lang="en-US"/>
        </a:p>
      </dgm:t>
    </dgm:pt>
    <dgm:pt modelId="{793A55E5-3515-4A2D-8133-426A91300183}" type="parTrans" cxnId="{791F47F9-CA04-4E4C-ACFE-CB13B5484920}">
      <dgm:prSet/>
      <dgm:spPr/>
      <dgm:t>
        <a:bodyPr/>
        <a:lstStyle/>
        <a:p>
          <a:endParaRPr lang="en-US"/>
        </a:p>
      </dgm:t>
    </dgm:pt>
    <dgm:pt modelId="{ACF85136-5130-417E-97CE-29F20E7CF9DB}" type="sibTrans" cxnId="{791F47F9-CA04-4E4C-ACFE-CB13B5484920}">
      <dgm:prSet/>
      <dgm:spPr/>
      <dgm:t>
        <a:bodyPr/>
        <a:lstStyle/>
        <a:p>
          <a:endParaRPr lang="en-US"/>
        </a:p>
      </dgm:t>
    </dgm:pt>
    <dgm:pt modelId="{607B4518-DF0C-462E-9B1A-CF7F97B2181A}">
      <dgm:prSet/>
      <dgm:spPr/>
      <dgm:t>
        <a:bodyPr/>
        <a:lstStyle/>
        <a:p>
          <a:r>
            <a:rPr lang="cs-CZ" b="1"/>
            <a:t>Zakašlání</a:t>
          </a:r>
          <a:r>
            <a:rPr lang="cs-CZ"/>
            <a:t> v přítomnosti kuřáka</a:t>
          </a:r>
          <a:endParaRPr lang="en-US"/>
        </a:p>
      </dgm:t>
    </dgm:pt>
    <dgm:pt modelId="{0D9B4F8A-B5C8-403A-A12C-D81168079FAA}" type="parTrans" cxnId="{D59192F6-AF11-4D84-B222-20821352631E}">
      <dgm:prSet/>
      <dgm:spPr/>
      <dgm:t>
        <a:bodyPr/>
        <a:lstStyle/>
        <a:p>
          <a:endParaRPr lang="en-US"/>
        </a:p>
      </dgm:t>
    </dgm:pt>
    <dgm:pt modelId="{0EF3910D-F4B2-420F-8714-CA3FA1ED7968}" type="sibTrans" cxnId="{D59192F6-AF11-4D84-B222-20821352631E}">
      <dgm:prSet/>
      <dgm:spPr/>
      <dgm:t>
        <a:bodyPr/>
        <a:lstStyle/>
        <a:p>
          <a:endParaRPr lang="en-US"/>
        </a:p>
      </dgm:t>
    </dgm:pt>
    <dgm:pt modelId="{0C950DCB-3403-4825-9418-8AFAB9BBD420}">
      <dgm:prSet/>
      <dgm:spPr/>
      <dgm:t>
        <a:bodyPr/>
        <a:lstStyle/>
        <a:p>
          <a:r>
            <a:rPr lang="cs-CZ" b="1"/>
            <a:t>Blackface </a:t>
          </a:r>
          <a:r>
            <a:rPr lang="cs-CZ"/>
            <a:t> </a:t>
          </a:r>
          <a:endParaRPr lang="en-US"/>
        </a:p>
      </dgm:t>
    </dgm:pt>
    <dgm:pt modelId="{53FEEA81-ADD2-40A3-9707-3612D9172034}" type="parTrans" cxnId="{27281624-1248-4F4E-9EFF-8A33CDC81AD0}">
      <dgm:prSet/>
      <dgm:spPr/>
      <dgm:t>
        <a:bodyPr/>
        <a:lstStyle/>
        <a:p>
          <a:endParaRPr lang="en-US"/>
        </a:p>
      </dgm:t>
    </dgm:pt>
    <dgm:pt modelId="{EDD24FAF-C570-4C60-A39D-8EB8B4E0D357}" type="sibTrans" cxnId="{27281624-1248-4F4E-9EFF-8A33CDC81AD0}">
      <dgm:prSet/>
      <dgm:spPr/>
      <dgm:t>
        <a:bodyPr/>
        <a:lstStyle/>
        <a:p>
          <a:endParaRPr lang="en-US"/>
        </a:p>
      </dgm:t>
    </dgm:pt>
    <dgm:pt modelId="{D120810F-4130-43E0-8307-500768525294}">
      <dgm:prSet/>
      <dgm:spPr/>
      <dgm:t>
        <a:bodyPr/>
        <a:lstStyle/>
        <a:p>
          <a:r>
            <a:rPr lang="cs-CZ"/>
            <a:t>Kabelka se nepokládá na podlahu</a:t>
          </a:r>
          <a:endParaRPr lang="en-US"/>
        </a:p>
      </dgm:t>
    </dgm:pt>
    <dgm:pt modelId="{CF9C88B0-6113-4A18-904B-A8088B394410}" type="parTrans" cxnId="{34830933-957A-4FBD-8EEC-A3870002AE5D}">
      <dgm:prSet/>
      <dgm:spPr/>
      <dgm:t>
        <a:bodyPr/>
        <a:lstStyle/>
        <a:p>
          <a:endParaRPr lang="en-US"/>
        </a:p>
      </dgm:t>
    </dgm:pt>
    <dgm:pt modelId="{B9C0E12F-624F-48D6-911B-A6B18AC0676C}" type="sibTrans" cxnId="{34830933-957A-4FBD-8EEC-A3870002AE5D}">
      <dgm:prSet/>
      <dgm:spPr/>
      <dgm:t>
        <a:bodyPr/>
        <a:lstStyle/>
        <a:p>
          <a:endParaRPr lang="en-US"/>
        </a:p>
      </dgm:t>
    </dgm:pt>
    <dgm:pt modelId="{417B5D64-4874-4E77-B844-8C9A065AF475}">
      <dgm:prSet/>
      <dgm:spPr/>
      <dgm:t>
        <a:bodyPr/>
        <a:lstStyle/>
        <a:p>
          <a:r>
            <a:rPr lang="cs-CZ" b="1" dirty="0"/>
            <a:t>Vztahy v sousedství </a:t>
          </a:r>
        </a:p>
        <a:p>
          <a:r>
            <a:rPr lang="cs-CZ" dirty="0"/>
            <a:t> vřelé, přátelské</a:t>
          </a:r>
          <a:endParaRPr lang="en-US" dirty="0"/>
        </a:p>
      </dgm:t>
    </dgm:pt>
    <dgm:pt modelId="{0593ED08-1345-44EF-9B92-5306440ADB06}" type="parTrans" cxnId="{666785F4-65DF-4173-A168-A2A2BF611208}">
      <dgm:prSet/>
      <dgm:spPr/>
      <dgm:t>
        <a:bodyPr/>
        <a:lstStyle/>
        <a:p>
          <a:endParaRPr lang="en-US"/>
        </a:p>
      </dgm:t>
    </dgm:pt>
    <dgm:pt modelId="{CC5B90F4-B71A-4CF8-8A9E-396BB2297359}" type="sibTrans" cxnId="{666785F4-65DF-4173-A168-A2A2BF611208}">
      <dgm:prSet/>
      <dgm:spPr/>
      <dgm:t>
        <a:bodyPr/>
        <a:lstStyle/>
        <a:p>
          <a:endParaRPr lang="en-US"/>
        </a:p>
      </dgm:t>
    </dgm:pt>
    <dgm:pt modelId="{83E32213-EEE4-4E98-827D-9BD0C82B39ED}" type="pres">
      <dgm:prSet presAssocID="{FE9AF775-EDAA-4CD0-A08A-5BF36F52FEEA}" presName="diagram" presStyleCnt="0">
        <dgm:presLayoutVars>
          <dgm:dir/>
          <dgm:resizeHandles val="exact"/>
        </dgm:presLayoutVars>
      </dgm:prSet>
      <dgm:spPr/>
    </dgm:pt>
    <dgm:pt modelId="{0778129B-3D2B-455E-AFED-F4C5F986CA1D}" type="pres">
      <dgm:prSet presAssocID="{33339B5C-260A-4A49-B779-E0C7D5CFA9D7}" presName="node" presStyleLbl="node1" presStyleIdx="0" presStyleCnt="8">
        <dgm:presLayoutVars>
          <dgm:bulletEnabled val="1"/>
        </dgm:presLayoutVars>
      </dgm:prSet>
      <dgm:spPr/>
    </dgm:pt>
    <dgm:pt modelId="{A53DB5F9-69A4-40D0-8E33-0CFEE7C3E858}" type="pres">
      <dgm:prSet presAssocID="{3DEF9848-1882-43ED-9CC7-9B3B32749E13}" presName="sibTrans" presStyleCnt="0"/>
      <dgm:spPr/>
    </dgm:pt>
    <dgm:pt modelId="{B10D425E-19D2-4D86-B8F6-DC44DFA91835}" type="pres">
      <dgm:prSet presAssocID="{38A3BB89-1C4A-4501-83F1-F84B2A9E51DC}" presName="node" presStyleLbl="node1" presStyleIdx="1" presStyleCnt="8">
        <dgm:presLayoutVars>
          <dgm:bulletEnabled val="1"/>
        </dgm:presLayoutVars>
      </dgm:prSet>
      <dgm:spPr/>
    </dgm:pt>
    <dgm:pt modelId="{DBE92C21-9829-4F72-9510-1ECC19365356}" type="pres">
      <dgm:prSet presAssocID="{52757771-DC92-498C-9377-F8987ADB02E8}" presName="sibTrans" presStyleCnt="0"/>
      <dgm:spPr/>
    </dgm:pt>
    <dgm:pt modelId="{C04A5B77-F095-449C-A31C-61420B3211DF}" type="pres">
      <dgm:prSet presAssocID="{F557B12B-F3D1-43B2-A058-7ADCE338AE81}" presName="node" presStyleLbl="node1" presStyleIdx="2" presStyleCnt="8">
        <dgm:presLayoutVars>
          <dgm:bulletEnabled val="1"/>
        </dgm:presLayoutVars>
      </dgm:prSet>
      <dgm:spPr/>
    </dgm:pt>
    <dgm:pt modelId="{A762C37A-F11F-4719-87B6-C9698A931DAC}" type="pres">
      <dgm:prSet presAssocID="{8D0789A1-ED6F-41FB-AF33-E826A8BE72EC}" presName="sibTrans" presStyleCnt="0"/>
      <dgm:spPr/>
    </dgm:pt>
    <dgm:pt modelId="{6E4B033B-F428-497D-9BD0-8312BC0CE693}" type="pres">
      <dgm:prSet presAssocID="{FEC11FF9-4A72-4608-B952-695DB2F3CBB1}" presName="node" presStyleLbl="node1" presStyleIdx="3" presStyleCnt="8">
        <dgm:presLayoutVars>
          <dgm:bulletEnabled val="1"/>
        </dgm:presLayoutVars>
      </dgm:prSet>
      <dgm:spPr/>
    </dgm:pt>
    <dgm:pt modelId="{3ABABCC2-487B-4915-875F-CFD04B767CCD}" type="pres">
      <dgm:prSet presAssocID="{ACF85136-5130-417E-97CE-29F20E7CF9DB}" presName="sibTrans" presStyleCnt="0"/>
      <dgm:spPr/>
    </dgm:pt>
    <dgm:pt modelId="{763181A9-CE19-4AA2-869F-83F558F98DCE}" type="pres">
      <dgm:prSet presAssocID="{607B4518-DF0C-462E-9B1A-CF7F97B2181A}" presName="node" presStyleLbl="node1" presStyleIdx="4" presStyleCnt="8">
        <dgm:presLayoutVars>
          <dgm:bulletEnabled val="1"/>
        </dgm:presLayoutVars>
      </dgm:prSet>
      <dgm:spPr/>
    </dgm:pt>
    <dgm:pt modelId="{E9BDB6D7-C3E1-4AB9-BE92-E70E46FAA7AB}" type="pres">
      <dgm:prSet presAssocID="{0EF3910D-F4B2-420F-8714-CA3FA1ED7968}" presName="sibTrans" presStyleCnt="0"/>
      <dgm:spPr/>
    </dgm:pt>
    <dgm:pt modelId="{30E937F5-EB22-4A54-AE4D-1AC320EEDC3D}" type="pres">
      <dgm:prSet presAssocID="{0C950DCB-3403-4825-9418-8AFAB9BBD420}" presName="node" presStyleLbl="node1" presStyleIdx="5" presStyleCnt="8">
        <dgm:presLayoutVars>
          <dgm:bulletEnabled val="1"/>
        </dgm:presLayoutVars>
      </dgm:prSet>
      <dgm:spPr/>
    </dgm:pt>
    <dgm:pt modelId="{718CAC9D-8825-48F3-B4E4-FA80F0F62ACE}" type="pres">
      <dgm:prSet presAssocID="{EDD24FAF-C570-4C60-A39D-8EB8B4E0D357}" presName="sibTrans" presStyleCnt="0"/>
      <dgm:spPr/>
    </dgm:pt>
    <dgm:pt modelId="{C9790617-0A70-4D54-912E-B9CED642940A}" type="pres">
      <dgm:prSet presAssocID="{D120810F-4130-43E0-8307-500768525294}" presName="node" presStyleLbl="node1" presStyleIdx="6" presStyleCnt="8">
        <dgm:presLayoutVars>
          <dgm:bulletEnabled val="1"/>
        </dgm:presLayoutVars>
      </dgm:prSet>
      <dgm:spPr/>
    </dgm:pt>
    <dgm:pt modelId="{4CF50C68-86AE-47CD-9932-C48BD7E0682C}" type="pres">
      <dgm:prSet presAssocID="{B9C0E12F-624F-48D6-911B-A6B18AC0676C}" presName="sibTrans" presStyleCnt="0"/>
      <dgm:spPr/>
    </dgm:pt>
    <dgm:pt modelId="{086D9672-3F20-44AE-B6CA-D4ACF9A03453}" type="pres">
      <dgm:prSet presAssocID="{417B5D64-4874-4E77-B844-8C9A065AF475}" presName="node" presStyleLbl="node1" presStyleIdx="7" presStyleCnt="8">
        <dgm:presLayoutVars>
          <dgm:bulletEnabled val="1"/>
        </dgm:presLayoutVars>
      </dgm:prSet>
      <dgm:spPr/>
    </dgm:pt>
  </dgm:ptLst>
  <dgm:cxnLst>
    <dgm:cxn modelId="{5618D310-F96A-41AA-A9F3-F1B4BE06768A}" type="presOf" srcId="{417B5D64-4874-4E77-B844-8C9A065AF475}" destId="{086D9672-3F20-44AE-B6CA-D4ACF9A03453}" srcOrd="0" destOrd="0" presId="urn:microsoft.com/office/officeart/2005/8/layout/default"/>
    <dgm:cxn modelId="{27281624-1248-4F4E-9EFF-8A33CDC81AD0}" srcId="{FE9AF775-EDAA-4CD0-A08A-5BF36F52FEEA}" destId="{0C950DCB-3403-4825-9418-8AFAB9BBD420}" srcOrd="5" destOrd="0" parTransId="{53FEEA81-ADD2-40A3-9707-3612D9172034}" sibTransId="{EDD24FAF-C570-4C60-A39D-8EB8B4E0D357}"/>
    <dgm:cxn modelId="{34830933-957A-4FBD-8EEC-A3870002AE5D}" srcId="{FE9AF775-EDAA-4CD0-A08A-5BF36F52FEEA}" destId="{D120810F-4130-43E0-8307-500768525294}" srcOrd="6" destOrd="0" parTransId="{CF9C88B0-6113-4A18-904B-A8088B394410}" sibTransId="{B9C0E12F-624F-48D6-911B-A6B18AC0676C}"/>
    <dgm:cxn modelId="{0F3F426C-2709-4983-A77E-47C62B70EF09}" type="presOf" srcId="{607B4518-DF0C-462E-9B1A-CF7F97B2181A}" destId="{763181A9-CE19-4AA2-869F-83F558F98DCE}" srcOrd="0" destOrd="0" presId="urn:microsoft.com/office/officeart/2005/8/layout/default"/>
    <dgm:cxn modelId="{F4845A76-7169-47DC-9421-D1DD9335588D}" type="presOf" srcId="{0C950DCB-3403-4825-9418-8AFAB9BBD420}" destId="{30E937F5-EB22-4A54-AE4D-1AC320EEDC3D}" srcOrd="0" destOrd="0" presId="urn:microsoft.com/office/officeart/2005/8/layout/default"/>
    <dgm:cxn modelId="{3E991DAA-FFC3-4EE3-8B8D-703E544DC034}" srcId="{FE9AF775-EDAA-4CD0-A08A-5BF36F52FEEA}" destId="{33339B5C-260A-4A49-B779-E0C7D5CFA9D7}" srcOrd="0" destOrd="0" parTransId="{99E14D03-4816-4CF1-8D62-BB1CDD98AD44}" sibTransId="{3DEF9848-1882-43ED-9CC7-9B3B32749E13}"/>
    <dgm:cxn modelId="{CFB101C3-3380-4DCF-AEA5-F4FF5A97EBD6}" type="presOf" srcId="{F557B12B-F3D1-43B2-A058-7ADCE338AE81}" destId="{C04A5B77-F095-449C-A31C-61420B3211DF}" srcOrd="0" destOrd="0" presId="urn:microsoft.com/office/officeart/2005/8/layout/default"/>
    <dgm:cxn modelId="{A1D6A4C6-B0CA-4F17-ADF0-0B094E953C03}" srcId="{FE9AF775-EDAA-4CD0-A08A-5BF36F52FEEA}" destId="{38A3BB89-1C4A-4501-83F1-F84B2A9E51DC}" srcOrd="1" destOrd="0" parTransId="{784E3812-10AA-4DF8-A863-760204FA0519}" sibTransId="{52757771-DC92-498C-9377-F8987ADB02E8}"/>
    <dgm:cxn modelId="{CF2BE3C8-A804-4E72-9B92-23CBF4A71E19}" type="presOf" srcId="{D120810F-4130-43E0-8307-500768525294}" destId="{C9790617-0A70-4D54-912E-B9CED642940A}" srcOrd="0" destOrd="0" presId="urn:microsoft.com/office/officeart/2005/8/layout/default"/>
    <dgm:cxn modelId="{710AECCD-82BF-4033-A7B9-3A1D493B15C8}" type="presOf" srcId="{33339B5C-260A-4A49-B779-E0C7D5CFA9D7}" destId="{0778129B-3D2B-455E-AFED-F4C5F986CA1D}" srcOrd="0" destOrd="0" presId="urn:microsoft.com/office/officeart/2005/8/layout/default"/>
    <dgm:cxn modelId="{2DFBE7DD-41E3-4743-A751-533A6F456405}" type="presOf" srcId="{38A3BB89-1C4A-4501-83F1-F84B2A9E51DC}" destId="{B10D425E-19D2-4D86-B8F6-DC44DFA91835}" srcOrd="0" destOrd="0" presId="urn:microsoft.com/office/officeart/2005/8/layout/default"/>
    <dgm:cxn modelId="{A6C59FDF-6A26-4AFD-8A64-525D63EB6BBA}" type="presOf" srcId="{FE9AF775-EDAA-4CD0-A08A-5BF36F52FEEA}" destId="{83E32213-EEE4-4E98-827D-9BD0C82B39ED}" srcOrd="0" destOrd="0" presId="urn:microsoft.com/office/officeart/2005/8/layout/default"/>
    <dgm:cxn modelId="{09E8EDE4-B5AD-4092-9924-2626E8C5B58D}" srcId="{FE9AF775-EDAA-4CD0-A08A-5BF36F52FEEA}" destId="{F557B12B-F3D1-43B2-A058-7ADCE338AE81}" srcOrd="2" destOrd="0" parTransId="{7D6960BF-30F5-4D0C-A785-C92B904F942E}" sibTransId="{8D0789A1-ED6F-41FB-AF33-E826A8BE72EC}"/>
    <dgm:cxn modelId="{C94E30F4-6018-449F-9D15-68A6EA2F0420}" type="presOf" srcId="{FEC11FF9-4A72-4608-B952-695DB2F3CBB1}" destId="{6E4B033B-F428-497D-9BD0-8312BC0CE693}" srcOrd="0" destOrd="0" presId="urn:microsoft.com/office/officeart/2005/8/layout/default"/>
    <dgm:cxn modelId="{666785F4-65DF-4173-A168-A2A2BF611208}" srcId="{FE9AF775-EDAA-4CD0-A08A-5BF36F52FEEA}" destId="{417B5D64-4874-4E77-B844-8C9A065AF475}" srcOrd="7" destOrd="0" parTransId="{0593ED08-1345-44EF-9B92-5306440ADB06}" sibTransId="{CC5B90F4-B71A-4CF8-8A9E-396BB2297359}"/>
    <dgm:cxn modelId="{D59192F6-AF11-4D84-B222-20821352631E}" srcId="{FE9AF775-EDAA-4CD0-A08A-5BF36F52FEEA}" destId="{607B4518-DF0C-462E-9B1A-CF7F97B2181A}" srcOrd="4" destOrd="0" parTransId="{0D9B4F8A-B5C8-403A-A12C-D81168079FAA}" sibTransId="{0EF3910D-F4B2-420F-8714-CA3FA1ED7968}"/>
    <dgm:cxn modelId="{791F47F9-CA04-4E4C-ACFE-CB13B5484920}" srcId="{FE9AF775-EDAA-4CD0-A08A-5BF36F52FEEA}" destId="{FEC11FF9-4A72-4608-B952-695DB2F3CBB1}" srcOrd="3" destOrd="0" parTransId="{793A55E5-3515-4A2D-8133-426A91300183}" sibTransId="{ACF85136-5130-417E-97CE-29F20E7CF9DB}"/>
    <dgm:cxn modelId="{56340B66-F3F9-44AB-962A-213EE7A77905}" type="presParOf" srcId="{83E32213-EEE4-4E98-827D-9BD0C82B39ED}" destId="{0778129B-3D2B-455E-AFED-F4C5F986CA1D}" srcOrd="0" destOrd="0" presId="urn:microsoft.com/office/officeart/2005/8/layout/default"/>
    <dgm:cxn modelId="{2210B552-B143-400F-AD31-B032079DBC6B}" type="presParOf" srcId="{83E32213-EEE4-4E98-827D-9BD0C82B39ED}" destId="{A53DB5F9-69A4-40D0-8E33-0CFEE7C3E858}" srcOrd="1" destOrd="0" presId="urn:microsoft.com/office/officeart/2005/8/layout/default"/>
    <dgm:cxn modelId="{22B02018-2AB5-4D7A-AB4E-D941F1912F03}" type="presParOf" srcId="{83E32213-EEE4-4E98-827D-9BD0C82B39ED}" destId="{B10D425E-19D2-4D86-B8F6-DC44DFA91835}" srcOrd="2" destOrd="0" presId="urn:microsoft.com/office/officeart/2005/8/layout/default"/>
    <dgm:cxn modelId="{28F2F46A-32C1-4EB8-93D0-EFC70A492568}" type="presParOf" srcId="{83E32213-EEE4-4E98-827D-9BD0C82B39ED}" destId="{DBE92C21-9829-4F72-9510-1ECC19365356}" srcOrd="3" destOrd="0" presId="urn:microsoft.com/office/officeart/2005/8/layout/default"/>
    <dgm:cxn modelId="{415AAC29-3DA8-416F-8A19-88BB7248CBDE}" type="presParOf" srcId="{83E32213-EEE4-4E98-827D-9BD0C82B39ED}" destId="{C04A5B77-F095-449C-A31C-61420B3211DF}" srcOrd="4" destOrd="0" presId="urn:microsoft.com/office/officeart/2005/8/layout/default"/>
    <dgm:cxn modelId="{E63B0767-EC41-46CE-8D41-BB4EC696D671}" type="presParOf" srcId="{83E32213-EEE4-4E98-827D-9BD0C82B39ED}" destId="{A762C37A-F11F-4719-87B6-C9698A931DAC}" srcOrd="5" destOrd="0" presId="urn:microsoft.com/office/officeart/2005/8/layout/default"/>
    <dgm:cxn modelId="{EC97BE6E-D8B2-4E6C-BD68-D8063E62D830}" type="presParOf" srcId="{83E32213-EEE4-4E98-827D-9BD0C82B39ED}" destId="{6E4B033B-F428-497D-9BD0-8312BC0CE693}" srcOrd="6" destOrd="0" presId="urn:microsoft.com/office/officeart/2005/8/layout/default"/>
    <dgm:cxn modelId="{53FF81C8-3EBA-4C82-8273-DE5DF0A41B8B}" type="presParOf" srcId="{83E32213-EEE4-4E98-827D-9BD0C82B39ED}" destId="{3ABABCC2-487B-4915-875F-CFD04B767CCD}" srcOrd="7" destOrd="0" presId="urn:microsoft.com/office/officeart/2005/8/layout/default"/>
    <dgm:cxn modelId="{A63B5408-7DA2-40E9-8BC4-4E13780BED69}" type="presParOf" srcId="{83E32213-EEE4-4E98-827D-9BD0C82B39ED}" destId="{763181A9-CE19-4AA2-869F-83F558F98DCE}" srcOrd="8" destOrd="0" presId="urn:microsoft.com/office/officeart/2005/8/layout/default"/>
    <dgm:cxn modelId="{720C7B8D-4FD4-41CC-A064-32F06DEB820C}" type="presParOf" srcId="{83E32213-EEE4-4E98-827D-9BD0C82B39ED}" destId="{E9BDB6D7-C3E1-4AB9-BE92-E70E46FAA7AB}" srcOrd="9" destOrd="0" presId="urn:microsoft.com/office/officeart/2005/8/layout/default"/>
    <dgm:cxn modelId="{8AFC126C-B0C9-48F9-B83F-A8ECA2A0B2C9}" type="presParOf" srcId="{83E32213-EEE4-4E98-827D-9BD0C82B39ED}" destId="{30E937F5-EB22-4A54-AE4D-1AC320EEDC3D}" srcOrd="10" destOrd="0" presId="urn:microsoft.com/office/officeart/2005/8/layout/default"/>
    <dgm:cxn modelId="{0DEA492E-7754-4DAA-8D0A-EB0476343D61}" type="presParOf" srcId="{83E32213-EEE4-4E98-827D-9BD0C82B39ED}" destId="{718CAC9D-8825-48F3-B4E4-FA80F0F62ACE}" srcOrd="11" destOrd="0" presId="urn:microsoft.com/office/officeart/2005/8/layout/default"/>
    <dgm:cxn modelId="{336B53DA-7898-4F4E-BC0A-E484678BA7A7}" type="presParOf" srcId="{83E32213-EEE4-4E98-827D-9BD0C82B39ED}" destId="{C9790617-0A70-4D54-912E-B9CED642940A}" srcOrd="12" destOrd="0" presId="urn:microsoft.com/office/officeart/2005/8/layout/default"/>
    <dgm:cxn modelId="{2867C3F6-3591-46B6-92CF-358F0DC74C4A}" type="presParOf" srcId="{83E32213-EEE4-4E98-827D-9BD0C82B39ED}" destId="{4CF50C68-86AE-47CD-9932-C48BD7E0682C}" srcOrd="13" destOrd="0" presId="urn:microsoft.com/office/officeart/2005/8/layout/default"/>
    <dgm:cxn modelId="{6A705EDC-2B5A-4EBF-944C-88175CECA4D3}" type="presParOf" srcId="{83E32213-EEE4-4E98-827D-9BD0C82B39ED}" destId="{086D9672-3F20-44AE-B6CA-D4ACF9A03453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72109-D417-446A-BFE6-591FBF41A0BC}">
      <dsp:nvSpPr>
        <dsp:cNvPr id="0" name=""/>
        <dsp:cNvSpPr/>
      </dsp:nvSpPr>
      <dsp:spPr>
        <a:xfrm>
          <a:off x="0" y="776799"/>
          <a:ext cx="10515600" cy="863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Hlasitost řeči – </a:t>
          </a:r>
          <a:r>
            <a:rPr lang="cs-CZ" sz="3600" kern="1200" dirty="0"/>
            <a:t>hlasitý hovor se smíchem, humorem </a:t>
          </a:r>
          <a:endParaRPr lang="en-US" sz="3600" kern="1200" dirty="0"/>
        </a:p>
      </dsp:txBody>
      <dsp:txXfrm>
        <a:off x="42151" y="818950"/>
        <a:ext cx="10431298" cy="779158"/>
      </dsp:txXfrm>
    </dsp:sp>
    <dsp:sp modelId="{15391295-B07E-4E1E-A898-DE74B5547558}">
      <dsp:nvSpPr>
        <dsp:cNvPr id="0" name=""/>
        <dsp:cNvSpPr/>
      </dsp:nvSpPr>
      <dsp:spPr>
        <a:xfrm>
          <a:off x="0" y="1743939"/>
          <a:ext cx="10515600" cy="8634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/>
            <a:t>„Inshallah“ – </a:t>
          </a:r>
          <a:r>
            <a:rPr lang="cs-CZ" sz="3600" kern="1200"/>
            <a:t>„když Bůh dá“, častá odpověď na žádost</a:t>
          </a:r>
          <a:endParaRPr lang="en-US" sz="3600" kern="1200"/>
        </a:p>
      </dsp:txBody>
      <dsp:txXfrm>
        <a:off x="42151" y="1786090"/>
        <a:ext cx="10431298" cy="779158"/>
      </dsp:txXfrm>
    </dsp:sp>
    <dsp:sp modelId="{F34F229A-D0DB-43E1-9161-8EF3A844CBF2}">
      <dsp:nvSpPr>
        <dsp:cNvPr id="0" name=""/>
        <dsp:cNvSpPr/>
      </dsp:nvSpPr>
      <dsp:spPr>
        <a:xfrm>
          <a:off x="0" y="2711079"/>
          <a:ext cx="10515600" cy="8634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/>
            <a:t>Emotivita – </a:t>
          </a:r>
          <a:r>
            <a:rPr lang="cs-CZ" sz="3600" kern="1200"/>
            <a:t>emoce se promítají do tónu řeči</a:t>
          </a:r>
          <a:endParaRPr lang="en-US" sz="3600" kern="1200"/>
        </a:p>
      </dsp:txBody>
      <dsp:txXfrm>
        <a:off x="42151" y="2753230"/>
        <a:ext cx="10431298" cy="779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47C8A-77F5-45ED-AB2F-97025C1D3689}">
      <dsp:nvSpPr>
        <dsp:cNvPr id="0" name=""/>
        <dsp:cNvSpPr/>
      </dsp:nvSpPr>
      <dsp:spPr>
        <a:xfrm>
          <a:off x="0" y="400440"/>
          <a:ext cx="6900512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74904" rIns="53555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Hodně štěstí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Zastav</a:t>
          </a:r>
          <a:endParaRPr lang="en-US" sz="1800" kern="1200" dirty="0"/>
        </a:p>
      </dsp:txBody>
      <dsp:txXfrm>
        <a:off x="0" y="400440"/>
        <a:ext cx="6900512" cy="1048950"/>
      </dsp:txXfrm>
    </dsp:sp>
    <dsp:sp modelId="{A4D16643-E2D5-4491-8ACB-1FD4B3546CE3}">
      <dsp:nvSpPr>
        <dsp:cNvPr id="0" name=""/>
        <dsp:cNvSpPr/>
      </dsp:nvSpPr>
      <dsp:spPr>
        <a:xfrm>
          <a:off x="345025" y="134760"/>
          <a:ext cx="4830358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Gesta</a:t>
          </a:r>
          <a:endParaRPr lang="en-US" sz="1800" kern="1200"/>
        </a:p>
      </dsp:txBody>
      <dsp:txXfrm>
        <a:off x="370964" y="160699"/>
        <a:ext cx="4778480" cy="479482"/>
      </dsp:txXfrm>
    </dsp:sp>
    <dsp:sp modelId="{D3CBD523-79C3-4220-9699-41A02302916F}">
      <dsp:nvSpPr>
        <dsp:cNvPr id="0" name=""/>
        <dsp:cNvSpPr/>
      </dsp:nvSpPr>
      <dsp:spPr>
        <a:xfrm>
          <a:off x="0" y="1812270"/>
          <a:ext cx="6900512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74904" rIns="53555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USA – odstup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Latinská Amerika – blízkost</a:t>
          </a:r>
          <a:endParaRPr lang="en-US" sz="1800" kern="1200" dirty="0"/>
        </a:p>
      </dsp:txBody>
      <dsp:txXfrm>
        <a:off x="0" y="1812270"/>
        <a:ext cx="6900512" cy="1048950"/>
      </dsp:txXfrm>
    </dsp:sp>
    <dsp:sp modelId="{65908E1D-83A3-4F36-B423-4832FCCBF3C2}">
      <dsp:nvSpPr>
        <dsp:cNvPr id="0" name=""/>
        <dsp:cNvSpPr/>
      </dsp:nvSpPr>
      <dsp:spPr>
        <a:xfrm>
          <a:off x="345025" y="1546590"/>
          <a:ext cx="4830358" cy="5313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Proxemika</a:t>
          </a:r>
          <a:endParaRPr lang="en-US" sz="1800" kern="1200"/>
        </a:p>
      </dsp:txBody>
      <dsp:txXfrm>
        <a:off x="370964" y="1572529"/>
        <a:ext cx="4778480" cy="479482"/>
      </dsp:txXfrm>
    </dsp:sp>
    <dsp:sp modelId="{DC3FED7B-B59B-47D7-8F4A-B48BB00EEBDD}">
      <dsp:nvSpPr>
        <dsp:cNvPr id="0" name=""/>
        <dsp:cNvSpPr/>
      </dsp:nvSpPr>
      <dsp:spPr>
        <a:xfrm>
          <a:off x="0" y="3224100"/>
          <a:ext cx="6900512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74904" rIns="53555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Mimo rodinu a podání rukou výjimečně, </a:t>
          </a:r>
          <a:r>
            <a:rPr lang="cs-CZ" sz="1800" kern="1200" dirty="0" err="1"/>
            <a:t>sexual</a:t>
          </a:r>
          <a:r>
            <a:rPr lang="cs-CZ" sz="1800" kern="1200" dirty="0"/>
            <a:t> </a:t>
          </a:r>
          <a:r>
            <a:rPr lang="cs-CZ" sz="1800" kern="1200" dirty="0" err="1"/>
            <a:t>harassment</a:t>
          </a:r>
          <a:endParaRPr lang="en-US" sz="1800" kern="1200" dirty="0"/>
        </a:p>
      </dsp:txBody>
      <dsp:txXfrm>
        <a:off x="0" y="3224100"/>
        <a:ext cx="6900512" cy="765450"/>
      </dsp:txXfrm>
    </dsp:sp>
    <dsp:sp modelId="{B2D3B5DD-3AF5-404D-8C3A-A2EF2137406F}">
      <dsp:nvSpPr>
        <dsp:cNvPr id="0" name=""/>
        <dsp:cNvSpPr/>
      </dsp:nvSpPr>
      <dsp:spPr>
        <a:xfrm>
          <a:off x="345025" y="2958420"/>
          <a:ext cx="4830358" cy="5313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Haptika</a:t>
          </a:r>
          <a:endParaRPr lang="en-US" sz="1800" kern="1200"/>
        </a:p>
      </dsp:txBody>
      <dsp:txXfrm>
        <a:off x="370964" y="2984359"/>
        <a:ext cx="4778480" cy="479482"/>
      </dsp:txXfrm>
    </dsp:sp>
    <dsp:sp modelId="{699FE56D-ADC1-4057-955B-D582C5532465}">
      <dsp:nvSpPr>
        <dsp:cNvPr id="0" name=""/>
        <dsp:cNvSpPr/>
      </dsp:nvSpPr>
      <dsp:spPr>
        <a:xfrm>
          <a:off x="0" y="4352430"/>
          <a:ext cx="6900512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74904" rIns="53555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USA: hluboký </a:t>
          </a:r>
          <a:r>
            <a:rPr lang="cs-CZ" sz="1800" kern="1200" dirty="0">
              <a:sym typeface="Wingdings" panose="05000000000000000000" pitchFamily="2" charset="2"/>
            </a:rPr>
            <a:t></a:t>
          </a:r>
          <a:r>
            <a:rPr lang="cs-CZ" sz="1800" kern="1200" dirty="0"/>
            <a:t> vyjadřuje zájem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800" kern="1200" dirty="0"/>
            <a:t>Latinská Amerika: hluboký </a:t>
          </a:r>
          <a:r>
            <a:rPr lang="cs-CZ" sz="1800" kern="1200" dirty="0">
              <a:sym typeface="Wingdings" panose="05000000000000000000" pitchFamily="2" charset="2"/>
            </a:rPr>
            <a:t></a:t>
          </a:r>
          <a:r>
            <a:rPr lang="cs-CZ" sz="1800" kern="1200" dirty="0"/>
            <a:t> útočný význam</a:t>
          </a:r>
          <a:endParaRPr lang="en-US" sz="1800" kern="1200" dirty="0"/>
        </a:p>
      </dsp:txBody>
      <dsp:txXfrm>
        <a:off x="0" y="4352430"/>
        <a:ext cx="6900512" cy="1048950"/>
      </dsp:txXfrm>
    </dsp:sp>
    <dsp:sp modelId="{3E30AF24-32EE-410D-997C-E45BEAAEB57E}">
      <dsp:nvSpPr>
        <dsp:cNvPr id="0" name=""/>
        <dsp:cNvSpPr/>
      </dsp:nvSpPr>
      <dsp:spPr>
        <a:xfrm>
          <a:off x="345025" y="4086750"/>
          <a:ext cx="4830358" cy="531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Pohled do očí</a:t>
          </a:r>
          <a:endParaRPr lang="en-US" sz="1800" kern="1200"/>
        </a:p>
      </dsp:txBody>
      <dsp:txXfrm>
        <a:off x="370964" y="4112689"/>
        <a:ext cx="4778480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8129B-3D2B-455E-AFED-F4C5F986CA1D}">
      <dsp:nvSpPr>
        <dsp:cNvPr id="0" name=""/>
        <dsp:cNvSpPr/>
      </dsp:nvSpPr>
      <dsp:spPr>
        <a:xfrm>
          <a:off x="0" y="611660"/>
          <a:ext cx="2156410" cy="12938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Seznamování</a:t>
          </a:r>
          <a:r>
            <a:rPr lang="cs-CZ" sz="2100" b="0" kern="1200" dirty="0"/>
            <a:t> </a:t>
          </a:r>
          <a:br>
            <a:rPr lang="cs-CZ" sz="2100" b="0" kern="1200" dirty="0"/>
          </a:br>
          <a:r>
            <a:rPr lang="cs-CZ" sz="2100" b="0" kern="1200" dirty="0"/>
            <a:t>a</a:t>
          </a:r>
          <a:r>
            <a:rPr lang="cs-CZ" sz="2100" kern="1200" dirty="0"/>
            <a:t> iniciativa</a:t>
          </a:r>
          <a:endParaRPr lang="en-US" sz="2100" kern="1200" dirty="0"/>
        </a:p>
      </dsp:txBody>
      <dsp:txXfrm>
        <a:off x="0" y="611660"/>
        <a:ext cx="2156410" cy="1293846"/>
      </dsp:txXfrm>
    </dsp:sp>
    <dsp:sp modelId="{B10D425E-19D2-4D86-B8F6-DC44DFA91835}">
      <dsp:nvSpPr>
        <dsp:cNvPr id="0" name=""/>
        <dsp:cNvSpPr/>
      </dsp:nvSpPr>
      <dsp:spPr>
        <a:xfrm>
          <a:off x="2372051" y="611660"/>
          <a:ext cx="2156410" cy="1293846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Řešení konfliktů </a:t>
          </a:r>
          <a:r>
            <a:rPr lang="cs-CZ" sz="2100" kern="1200"/>
            <a:t>nebo snaha se jim vyhnout?</a:t>
          </a:r>
          <a:endParaRPr lang="en-US" sz="2100" kern="1200"/>
        </a:p>
      </dsp:txBody>
      <dsp:txXfrm>
        <a:off x="2372051" y="611660"/>
        <a:ext cx="2156410" cy="1293846"/>
      </dsp:txXfrm>
    </dsp:sp>
    <dsp:sp modelId="{C04A5B77-F095-449C-A31C-61420B3211DF}">
      <dsp:nvSpPr>
        <dsp:cNvPr id="0" name=""/>
        <dsp:cNvSpPr/>
      </dsp:nvSpPr>
      <dsp:spPr>
        <a:xfrm>
          <a:off x="4744102" y="611660"/>
          <a:ext cx="2156410" cy="1293846"/>
        </a:xfrm>
        <a:prstGeom prst="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Práce s tichem</a:t>
          </a:r>
          <a:br>
            <a:rPr lang="cs-CZ" sz="2100" kern="1200" dirty="0"/>
          </a:br>
          <a:r>
            <a:rPr lang="cs-CZ" sz="2100" kern="1200" dirty="0"/>
            <a:t> a </a:t>
          </a:r>
          <a:r>
            <a:rPr lang="cs-CZ" sz="2100" b="1" kern="1200" dirty="0" err="1"/>
            <a:t>small</a:t>
          </a:r>
          <a:r>
            <a:rPr lang="cs-CZ" sz="2100" b="1" kern="1200" dirty="0"/>
            <a:t>-talk</a:t>
          </a:r>
          <a:endParaRPr lang="en-US" sz="2100" kern="1200" dirty="0"/>
        </a:p>
      </dsp:txBody>
      <dsp:txXfrm>
        <a:off x="4744102" y="611660"/>
        <a:ext cx="2156410" cy="1293846"/>
      </dsp:txXfrm>
    </dsp:sp>
    <dsp:sp modelId="{6E4B033B-F428-497D-9BD0-8312BC0CE693}">
      <dsp:nvSpPr>
        <dsp:cNvPr id="0" name=""/>
        <dsp:cNvSpPr/>
      </dsp:nvSpPr>
      <dsp:spPr>
        <a:xfrm>
          <a:off x="0" y="2121147"/>
          <a:ext cx="2156410" cy="1293846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Poplácání po zádech </a:t>
          </a:r>
          <a:r>
            <a:rPr lang="cs-CZ" sz="2100" kern="1200"/>
            <a:t>není gesto vyjádření podpory</a:t>
          </a:r>
          <a:endParaRPr lang="en-US" sz="2100" kern="1200"/>
        </a:p>
      </dsp:txBody>
      <dsp:txXfrm>
        <a:off x="0" y="2121147"/>
        <a:ext cx="2156410" cy="1293846"/>
      </dsp:txXfrm>
    </dsp:sp>
    <dsp:sp modelId="{763181A9-CE19-4AA2-869F-83F558F98DCE}">
      <dsp:nvSpPr>
        <dsp:cNvPr id="0" name=""/>
        <dsp:cNvSpPr/>
      </dsp:nvSpPr>
      <dsp:spPr>
        <a:xfrm>
          <a:off x="2372051" y="2121147"/>
          <a:ext cx="2156410" cy="1293846"/>
        </a:xfrm>
        <a:prstGeom prst="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Zakašlání</a:t>
          </a:r>
          <a:r>
            <a:rPr lang="cs-CZ" sz="2100" kern="1200"/>
            <a:t> v přítomnosti kuřáka</a:t>
          </a:r>
          <a:endParaRPr lang="en-US" sz="2100" kern="1200"/>
        </a:p>
      </dsp:txBody>
      <dsp:txXfrm>
        <a:off x="2372051" y="2121147"/>
        <a:ext cx="2156410" cy="1293846"/>
      </dsp:txXfrm>
    </dsp:sp>
    <dsp:sp modelId="{30E937F5-EB22-4A54-AE4D-1AC320EEDC3D}">
      <dsp:nvSpPr>
        <dsp:cNvPr id="0" name=""/>
        <dsp:cNvSpPr/>
      </dsp:nvSpPr>
      <dsp:spPr>
        <a:xfrm>
          <a:off x="4744102" y="2121147"/>
          <a:ext cx="2156410" cy="1293846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Blackface </a:t>
          </a:r>
          <a:r>
            <a:rPr lang="cs-CZ" sz="2100" kern="1200"/>
            <a:t> </a:t>
          </a:r>
          <a:endParaRPr lang="en-US" sz="2100" kern="1200"/>
        </a:p>
      </dsp:txBody>
      <dsp:txXfrm>
        <a:off x="4744102" y="2121147"/>
        <a:ext cx="2156410" cy="1293846"/>
      </dsp:txXfrm>
    </dsp:sp>
    <dsp:sp modelId="{C9790617-0A70-4D54-912E-B9CED642940A}">
      <dsp:nvSpPr>
        <dsp:cNvPr id="0" name=""/>
        <dsp:cNvSpPr/>
      </dsp:nvSpPr>
      <dsp:spPr>
        <a:xfrm>
          <a:off x="1186025" y="3630634"/>
          <a:ext cx="2156410" cy="1293846"/>
        </a:xfrm>
        <a:prstGeom prst="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Kabelka se nepokládá na podlahu</a:t>
          </a:r>
          <a:endParaRPr lang="en-US" sz="2100" kern="1200"/>
        </a:p>
      </dsp:txBody>
      <dsp:txXfrm>
        <a:off x="1186025" y="3630634"/>
        <a:ext cx="2156410" cy="1293846"/>
      </dsp:txXfrm>
    </dsp:sp>
    <dsp:sp modelId="{086D9672-3F20-44AE-B6CA-D4ACF9A03453}">
      <dsp:nvSpPr>
        <dsp:cNvPr id="0" name=""/>
        <dsp:cNvSpPr/>
      </dsp:nvSpPr>
      <dsp:spPr>
        <a:xfrm>
          <a:off x="3558076" y="3630634"/>
          <a:ext cx="2156410" cy="129384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Vztahy v sousedství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 vřelé, přátelské</a:t>
          </a:r>
          <a:endParaRPr lang="en-US" sz="2100" kern="1200" dirty="0"/>
        </a:p>
      </dsp:txBody>
      <dsp:txXfrm>
        <a:off x="3558076" y="3630634"/>
        <a:ext cx="2156410" cy="1293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8B3C1-3761-FB4A-92E5-E002CB577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EE0909-B212-1741-AF3A-27BC835D9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8ADC57-2CEC-AF42-8718-A0E22EBE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44AEA-0748-C442-9D5A-95F05BBC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801EFA-8909-574C-9A79-8DF7A851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5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98780-5A33-074B-990F-F9E3C14ED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4BC01A-03F4-314F-AD80-6265BB3EB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21476D-52D9-1848-AEB4-2A4C3E17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DC634-0242-2647-8490-AA975CCF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DB0277-7A21-8449-90F4-C05CD657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90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4E9BAA-ED41-3348-9429-52989025D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94ED57-9041-F743-9FD2-79B63E913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405F29-5514-B242-A244-AAFED230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F0008A-F649-724A-AA7A-41EA46A7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72160C-6963-9347-99E0-56DE1713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50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7F6A5-44B4-3E47-A699-98CB97A9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0D89A-EF41-C04F-923F-F04021492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1C6920-BF8A-4343-B8BA-1C867EDB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142775-F48C-5C4D-A186-70022B6E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47EEB9-F80A-854C-8834-A3A31C25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92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09D62-3070-104A-A4EA-C95FC643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610B7C-A1AC-724A-980D-6826F43BE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9E6BD-E435-A54E-AE05-4BF980E5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26268D-1063-E048-8FDE-CBF4B716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B85896-DC30-474B-B0E1-3CF75D0B7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4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154A4-EBE8-3844-BAFC-0D3B04FA2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0D805-FB4D-7E4A-B116-F28B90E8B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5FF673-23CA-8047-9EB7-119862EA5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7C30B5-0ED8-484E-94DC-D8AF34AED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C1031C-8892-D14F-BCAC-FE07DF06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8814D-DB63-E244-9D98-BBAB5959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21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161D4-CE91-B24A-A9B9-492FA40BB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365C63-B272-D744-8F1F-C14185CF7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910E43-B00C-9B45-B7E5-54313854E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0A9C25-F25C-2446-978B-CC5305DF9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93029CE-A909-DA46-BABD-5C0315E44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68B00F-18AC-6F40-94A9-5A850F74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CC93BA5-ABFA-7A41-B074-5B53F029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F2B77EE-65F2-934C-8618-889D2EC6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1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F7F20-0E34-6D47-853A-343BA2CD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116D324-84AE-D148-8E33-8131A322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FB8F82-4D95-494D-B46B-3A8215DD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A1BA4D-727B-9748-98BB-01627E82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1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46BAC7-3BF2-074B-B4F8-879C6785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12C191-F351-9143-8B8A-44375B8C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D52EE7-99C0-7F47-BEB4-D2B7AC46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96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992A7-47BC-BD48-98C4-D9599A15A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5A418-DD9C-164B-A9ED-CB408E709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55872A-6B7E-7D47-A631-F4ABBF0D2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7D88E3-7A85-8D40-BF15-BF7E19E8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F61F6A-0460-3B4B-BB38-916BBEE9A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6E1DF0-ACCB-E045-A089-235820FD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23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DEFB8-4B88-BA42-BCB0-93161B962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217D9A-DAD4-8C42-9431-3106D3920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1018D4-0025-DE42-AE08-FE59E5AE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062F0-34F3-9D46-B793-CE23F3BD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DD6054-4406-AB40-B19E-E193B0C1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5546B3-F3FD-1843-BB6E-26E8AE5AB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36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75C3BC-5D7A-3C43-91B6-358EDFF22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47AEFF-C65A-2C47-B60A-C323CFBDC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A96826-188C-3F49-8F2F-64C923EF1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74B5A-5CDA-DF42-AA7D-98D366511A58}" type="datetimeFigureOut">
              <a:rPr lang="cs-CZ" smtClean="0"/>
              <a:t>03.10.2021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9D4317-7DA3-F542-8C42-EB70112D1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02B477-4762-AE49-B0B1-99FA3B6BE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D757-D146-6840-8D95-607E4FADE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3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ytranslations.com/blog/asian-body-language/" TargetMode="External"/><Relationship Id="rId2" Type="http://schemas.openxmlformats.org/officeDocument/2006/relationships/hyperlink" Target="https://culturalatlas.sbs.com.a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ulturalatlas.sbs.com.a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scb.cz/wp-content/uploads/2016/09/vy_32_inovace_ps8-bl-10.pdf" TargetMode="External"/><Relationship Id="rId2" Type="http://schemas.openxmlformats.org/officeDocument/2006/relationships/hyperlink" Target="https://www.ervpojistovna.cz/cs/co-znamenaji-gesta-v-zahranic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3778C4-3674-0E41-B0AF-5DF32533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37" y="1298448"/>
            <a:ext cx="6422066" cy="4099642"/>
          </a:xfrm>
        </p:spPr>
        <p:txBody>
          <a:bodyPr anchor="b">
            <a:normAutofit/>
          </a:bodyPr>
          <a:lstStyle/>
          <a:p>
            <a:pPr algn="l"/>
            <a:r>
              <a:rPr lang="cs-CZ" sz="6600" b="1" i="1" dirty="0">
                <a:solidFill>
                  <a:srgbClr val="FFFFFF"/>
                </a:solidFill>
              </a:rPr>
              <a:t>Komunikace </a:t>
            </a:r>
            <a:br>
              <a:rPr lang="cs-CZ" sz="6600" b="1" i="1" dirty="0">
                <a:solidFill>
                  <a:srgbClr val="FFFFFF"/>
                </a:solidFill>
              </a:rPr>
            </a:br>
            <a:r>
              <a:rPr lang="cs-CZ" sz="6600" b="1" i="1" dirty="0">
                <a:solidFill>
                  <a:srgbClr val="FFFFFF"/>
                </a:solidFill>
              </a:rPr>
              <a:t>a rozdíly v kultuře </a:t>
            </a:r>
          </a:p>
        </p:txBody>
      </p:sp>
      <p:sp>
        <p:nvSpPr>
          <p:cNvPr id="11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5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33A76-BE90-4100-8E13-6A76813EF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b="1" dirty="0"/>
              <a:t>Verbální komunikace</a:t>
            </a:r>
            <a:endParaRPr lang="en-GB" sz="5400" b="1" dirty="0"/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21E96EAC-1F6D-4949-AEA5-0F3A8E2994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567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98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339AA-4A50-4C38-8DFC-E724CA09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Neverbální komunikace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C1074-5607-4A5A-BFA3-DED3D44E2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3495"/>
          </a:xfrm>
        </p:spPr>
        <p:txBody>
          <a:bodyPr/>
          <a:lstStyle/>
          <a:p>
            <a:r>
              <a:rPr lang="cs-CZ" b="1"/>
              <a:t>Oční kontakt </a:t>
            </a:r>
            <a:r>
              <a:rPr lang="cs-CZ"/>
              <a:t>– udržován po celou dobu jako v Evropě</a:t>
            </a:r>
          </a:p>
          <a:p>
            <a:r>
              <a:rPr lang="cs-CZ" b="1"/>
              <a:t>Gesta</a:t>
            </a:r>
            <a:r>
              <a:rPr lang="cs-CZ"/>
              <a:t> – pohyby rukama odráží emoce a doplňují řeč</a:t>
            </a:r>
          </a:p>
          <a:p>
            <a:r>
              <a:rPr lang="cs-CZ" b="1"/>
              <a:t>Pozdrav</a:t>
            </a:r>
            <a:r>
              <a:rPr lang="cs-CZ"/>
              <a:t> – obejmutí, polibek (neplatí pro ženy)</a:t>
            </a:r>
          </a:p>
          <a:p>
            <a:r>
              <a:rPr lang="cs-CZ" b="1"/>
              <a:t>Fyzický kontakt </a:t>
            </a:r>
            <a:r>
              <a:rPr lang="cs-CZ"/>
              <a:t>– bližší než V Evropě, dotyky, muži se vodí za ruce</a:t>
            </a:r>
          </a:p>
          <a:p>
            <a:r>
              <a:rPr lang="cs-CZ" b="1"/>
              <a:t>Ukazování</a:t>
            </a:r>
            <a:r>
              <a:rPr lang="cs-CZ"/>
              <a:t> – ukazování prstem je neslušné, ukazují bradou </a:t>
            </a:r>
            <a:endParaRPr lang="en-GB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63BDB3D-7717-4EA0-A6F2-94505E8F7D4E}"/>
              </a:ext>
            </a:extLst>
          </p:cNvPr>
          <p:cNvSpPr txBox="1"/>
          <p:nvPr/>
        </p:nvSpPr>
        <p:spPr>
          <a:xfrm>
            <a:off x="838200" y="5222240"/>
            <a:ext cx="1087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Zdroje:</a:t>
            </a:r>
          </a:p>
          <a:p>
            <a:r>
              <a:rPr lang="en-GB">
                <a:hlinkClick r:id="rId2"/>
              </a:rPr>
              <a:t>https://culturalatlas.sbs.com.au/</a:t>
            </a:r>
            <a:endParaRPr lang="cs-CZ"/>
          </a:p>
          <a:p>
            <a:r>
              <a:rPr lang="en-GB">
                <a:hlinkClick r:id="rId3"/>
              </a:rPr>
              <a:t>https://www.daytranslations.com/blog/asian-body-language/</a:t>
            </a:r>
            <a:endParaRPr lang="cs-CZ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987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7C3E70-9ABC-4986-AE52-F33B4FD2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Komunikační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zvyky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 </a:t>
            </a: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Americe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00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0575E4-9BBF-4E26-AB52-CC2C8B8D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Verbální komunikace v Americe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A09EF-01B4-431C-93C6-4DEADDBF1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85000" lnSpcReduction="20000"/>
          </a:bodyPr>
          <a:lstStyle/>
          <a:p>
            <a:endParaRPr lang="cs-CZ" b="1" dirty="0"/>
          </a:p>
          <a:p>
            <a:r>
              <a:rPr lang="cs-CZ" b="1" dirty="0"/>
              <a:t>Otevřenost, přímost </a:t>
            </a:r>
            <a:r>
              <a:rPr lang="cs-CZ" dirty="0"/>
              <a:t>– verbálně vyjádřeno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Hlasitý řečový projev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Výrazné užití humoru </a:t>
            </a:r>
            <a:r>
              <a:rPr lang="cs-CZ" dirty="0"/>
              <a:t>(ironický, osobitý)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1100" dirty="0">
                <a:hlinkClick r:id="rId2"/>
              </a:rPr>
              <a:t>https://culturalatlas.sbs.com.au/</a:t>
            </a:r>
            <a:endParaRPr lang="cs-CZ" sz="1100" dirty="0"/>
          </a:p>
          <a:p>
            <a:r>
              <a:rPr lang="cs-CZ" sz="1100" b="0" i="0" dirty="0">
                <a:effectLst/>
                <a:latin typeface="Arial" panose="020B0604020202020204" pitchFamily="34" charset="0"/>
              </a:rPr>
              <a:t>Průcha, J. (2010). </a:t>
            </a:r>
            <a:r>
              <a:rPr lang="cs-CZ" sz="1100" b="0" i="1" dirty="0">
                <a:effectLst/>
                <a:latin typeface="Arial" panose="020B0604020202020204" pitchFamily="34" charset="0"/>
              </a:rPr>
              <a:t>Interkulturní komunikace</a:t>
            </a:r>
            <a:r>
              <a:rPr lang="cs-CZ" sz="1100" b="0" i="0" dirty="0">
                <a:effectLst/>
                <a:latin typeface="Arial" panose="020B0604020202020204" pitchFamily="34" charset="0"/>
              </a:rPr>
              <a:t> (Vyd. 1.). Praha: Grada.</a:t>
            </a:r>
          </a:p>
          <a:p>
            <a:r>
              <a:rPr lang="cs-CZ" sz="1100" b="0" i="0" dirty="0" err="1">
                <a:effectLst/>
                <a:latin typeface="Arial" panose="020B0604020202020204" pitchFamily="34" charset="0"/>
              </a:rPr>
              <a:t>DeVito</a:t>
            </a:r>
            <a:r>
              <a:rPr lang="cs-CZ" sz="1100" b="0" i="0" dirty="0">
                <a:effectLst/>
                <a:latin typeface="Arial" panose="020B0604020202020204" pitchFamily="34" charset="0"/>
              </a:rPr>
              <a:t>, J. A., Bartůšek, M., &amp; Rezek, J. (2001). </a:t>
            </a:r>
            <a:r>
              <a:rPr lang="cs-CZ" sz="1100" b="0" i="1" dirty="0">
                <a:effectLst/>
                <a:latin typeface="Arial" panose="020B0604020202020204" pitchFamily="34" charset="0"/>
              </a:rPr>
              <a:t>Základy mezilidské komunikace</a:t>
            </a:r>
            <a:r>
              <a:rPr lang="cs-CZ" sz="1100" b="0" i="0" dirty="0">
                <a:effectLst/>
                <a:latin typeface="Arial" panose="020B0604020202020204" pitchFamily="34" charset="0"/>
              </a:rPr>
              <a:t> (1. vyd.). Praha: Grada.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2314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C344D5-7098-47AD-944B-6BC01AD36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Neverbální komunikace v Americe</a:t>
            </a:r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93E68B8-733A-46EE-A5AA-99DC0E8013F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395511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6668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10E818-4394-4FBD-8B43-BA79924D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Zvyky, tabu a velké odlišnosti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F67761C-CDCB-4F51-B595-5F5242FB1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04575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094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7DC8FC-0BDE-4DE4-BBF2-68683F6E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Děkujeme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85ED33-C0F9-400D-96A4-C0241FA04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22FA3A-63DC-5F4A-A9E1-A2AD6A9E1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/>
              <a:t>Verbální komunikace v Evropě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9B1A7-A156-3943-B018-F50C8991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i="0" u="none" strike="noStrike" dirty="0">
                <a:effectLst/>
                <a:latin typeface="-webkit-standard"/>
              </a:rPr>
              <a:t>Tykání a vykání</a:t>
            </a:r>
            <a:endParaRPr lang="cs-CZ" sz="2200" b="0" i="0" u="none" strike="noStrike" dirty="0">
              <a:effectLst/>
              <a:latin typeface="-webkit-standard"/>
            </a:endParaRPr>
          </a:p>
          <a:p>
            <a:r>
              <a:rPr lang="cs-CZ" sz="2200" dirty="0">
                <a:latin typeface="-webkit-standard"/>
              </a:rPr>
              <a:t>v</a:t>
            </a:r>
            <a:r>
              <a:rPr lang="cs-CZ" sz="2200" b="0" i="0" u="none" strike="noStrike" dirty="0">
                <a:effectLst/>
                <a:latin typeface="-webkit-standard"/>
              </a:rPr>
              <a:t> Evropě používají tykání a vykání státy jako Česká republika, Slovensko,</a:t>
            </a:r>
          </a:p>
          <a:p>
            <a:pPr marL="0" indent="0">
              <a:buNone/>
            </a:pPr>
            <a:r>
              <a:rPr lang="cs-CZ" sz="2200" b="0" i="0" u="none" strike="noStrike" dirty="0">
                <a:effectLst/>
                <a:latin typeface="-webkit-standard"/>
              </a:rPr>
              <a:t>Francie a Německo </a:t>
            </a:r>
          </a:p>
          <a:p>
            <a:r>
              <a:rPr lang="cs-CZ" sz="2200" b="0" i="0" u="none" strike="noStrike" dirty="0">
                <a:effectLst/>
                <a:latin typeface="-webkit-standard"/>
              </a:rPr>
              <a:t>Angličtina používá u zdvořilého oslovení Mrs. nebo Mr. + příjmení </a:t>
            </a:r>
          </a:p>
          <a:p>
            <a:endParaRPr lang="cs-CZ" sz="2200" b="1" i="0" u="none" strike="noStrike" dirty="0">
              <a:effectLst/>
              <a:latin typeface="-webkit-standard"/>
            </a:endParaRPr>
          </a:p>
          <a:p>
            <a:pPr marL="0" indent="0">
              <a:buNone/>
            </a:pPr>
            <a:r>
              <a:rPr lang="cs-CZ" sz="2200" b="1" i="0" u="none" strike="noStrike" dirty="0">
                <a:effectLst/>
                <a:latin typeface="-webkit-standard"/>
              </a:rPr>
              <a:t>Jména a příjmení</a:t>
            </a:r>
            <a:endParaRPr lang="cs-CZ" sz="2200" b="0" i="0" u="none" strike="noStrike" dirty="0">
              <a:effectLst/>
              <a:latin typeface="-webkit-standard"/>
            </a:endParaRPr>
          </a:p>
          <a:p>
            <a:r>
              <a:rPr lang="cs-CZ" sz="2200" dirty="0">
                <a:latin typeface="-webkit-standard"/>
              </a:rPr>
              <a:t>n</a:t>
            </a:r>
            <a:r>
              <a:rPr lang="cs-CZ" sz="2200" b="0" i="0" u="none" strike="noStrike" dirty="0">
                <a:effectLst/>
                <a:latin typeface="-webkit-standard"/>
              </a:rPr>
              <a:t>aše kultura – ženské příjmení končí koncovkou -</a:t>
            </a:r>
            <a:r>
              <a:rPr lang="cs-CZ" sz="2200" b="0" i="0" u="none" strike="noStrike" dirty="0" err="1">
                <a:effectLst/>
                <a:latin typeface="-webkit-standard"/>
              </a:rPr>
              <a:t>ová</a:t>
            </a:r>
            <a:r>
              <a:rPr lang="cs-CZ" sz="2200" dirty="0">
                <a:latin typeface="-webkit-standard"/>
              </a:rPr>
              <a:t>,</a:t>
            </a:r>
            <a:r>
              <a:rPr lang="cs-CZ" sz="2200" b="0" i="0" u="none" strike="noStrike" dirty="0">
                <a:effectLst/>
                <a:latin typeface="-webkit-standard"/>
              </a:rPr>
              <a:t> žena přebírá příjmení po</a:t>
            </a:r>
          </a:p>
          <a:p>
            <a:pPr marL="0" indent="0">
              <a:buNone/>
            </a:pPr>
            <a:r>
              <a:rPr lang="cs-CZ" sz="2200" b="0" i="0" u="none" strike="noStrike" dirty="0">
                <a:effectLst/>
                <a:latin typeface="-webkit-standard"/>
              </a:rPr>
              <a:t>manželovi a děti po rodičích </a:t>
            </a:r>
          </a:p>
          <a:p>
            <a:r>
              <a:rPr lang="cs-CZ" sz="2200" b="0" i="0" u="none" strike="noStrike" dirty="0">
                <a:effectLst/>
                <a:latin typeface="-webkit-standard"/>
              </a:rPr>
              <a:t>Rusko – děti mají křestní jméno + jméno a příjmení otce</a:t>
            </a:r>
          </a:p>
          <a:p>
            <a:r>
              <a:rPr lang="cs-CZ" sz="2200" dirty="0">
                <a:latin typeface="Calibri" panose="020F0502020204030204" pitchFamily="34" charset="0"/>
              </a:rPr>
              <a:t>n</a:t>
            </a:r>
            <a:r>
              <a:rPr lang="cs-CZ" sz="2200" b="0" i="0" u="none" strike="noStrike" dirty="0">
                <a:effectLst/>
                <a:latin typeface="-webkit-standard"/>
              </a:rPr>
              <a:t>apř. Anglie, Německo – nepřechylují příjmení, manželé mají úplně stejné</a:t>
            </a:r>
          </a:p>
          <a:p>
            <a:endParaRPr lang="cs-CZ" sz="2200" b="0" i="0" u="none" strike="noStrike" dirty="0">
              <a:effectLst/>
              <a:latin typeface="-webkit-standard"/>
            </a:endParaRPr>
          </a:p>
          <a:p>
            <a:pPr marL="0" indent="0">
              <a:buNone/>
            </a:pPr>
            <a:endParaRPr lang="cs-CZ" sz="2200" b="0" i="0" u="none" strike="noStrike" dirty="0">
              <a:effectLst/>
              <a:latin typeface="-webkit-standard"/>
            </a:endParaRPr>
          </a:p>
          <a:p>
            <a:endParaRPr lang="cs-CZ" sz="2200" b="0" i="0" u="none" strike="noStrike" dirty="0">
              <a:effectLst/>
              <a:latin typeface="-webkit-standard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163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2898B-1506-9949-9C03-3D13B9D9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827"/>
          </a:xfrm>
        </p:spPr>
        <p:txBody>
          <a:bodyPr/>
          <a:lstStyle/>
          <a:p>
            <a:r>
              <a:rPr lang="cs-CZ" b="1" dirty="0"/>
              <a:t>Neverbální komunikace v Evropě  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12F143B4-2376-4143-BAD8-4783FBCA0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952"/>
            <a:ext cx="10515600" cy="4786011"/>
          </a:xfrm>
        </p:spPr>
        <p:txBody>
          <a:bodyPr>
            <a:normAutofit/>
          </a:bodyPr>
          <a:lstStyle/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OK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– Amerika = OK, Francie = nula/nic, Japonsko = peníze, Španělsko = může označovat homosexualitu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PŘIKYVOVÁNÍ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– Evropa = souhlas, Bulharsko = nesouhlas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PALEC NAHORU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– většina Evropy = sympatie, v některých italských a řeckých regionech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znamená vulgární opak pro ,,to se mi líbí”, v Thajsku se používá místo vyplazování jazyka 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OTEVŘENÁ DLAŇ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normálně označení např. pro pět kusů, v Řecku ale znamená urážku a je podobná vztyčenému prostředníčku u nás 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2" name="Obrázek 12">
            <a:extLst>
              <a:ext uri="{FF2B5EF4-FFF2-40B4-BE49-F238E27FC236}">
                <a16:creationId xmlns:a16="http://schemas.microsoft.com/office/drawing/2014/main" id="{92B6E220-FF40-1E40-9D59-B356C9D2B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66" y="3714459"/>
            <a:ext cx="4245429" cy="3167744"/>
          </a:xfrm>
          <a:prstGeom prst="rect">
            <a:avLst/>
          </a:prstGeom>
        </p:spPr>
      </p:pic>
      <p:pic>
        <p:nvPicPr>
          <p:cNvPr id="13" name="Obrázek 13">
            <a:extLst>
              <a:ext uri="{FF2B5EF4-FFF2-40B4-BE49-F238E27FC236}">
                <a16:creationId xmlns:a16="http://schemas.microsoft.com/office/drawing/2014/main" id="{8B6578CE-1F98-FA40-8BD1-8FBB67B08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328" y="3714458"/>
            <a:ext cx="3167744" cy="3167744"/>
          </a:xfrm>
          <a:prstGeom prst="rect">
            <a:avLst/>
          </a:prstGeom>
        </p:spPr>
      </p:pic>
      <p:pic>
        <p:nvPicPr>
          <p:cNvPr id="14" name="Obrázek 14">
            <a:extLst>
              <a:ext uri="{FF2B5EF4-FFF2-40B4-BE49-F238E27FC236}">
                <a16:creationId xmlns:a16="http://schemas.microsoft.com/office/drawing/2014/main" id="{543E1D32-3BDD-6F4C-B1F8-E791ACB22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9" y="3836566"/>
            <a:ext cx="3283251" cy="314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4967A-D24E-1942-B32D-CE3A75E38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272144"/>
            <a:ext cx="10515600" cy="92982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2D97B-42A8-8448-A197-89BA1650B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405"/>
            <a:ext cx="10515600" cy="4982558"/>
          </a:xfrm>
        </p:spPr>
        <p:txBody>
          <a:bodyPr/>
          <a:lstStyle/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GESTO MÍRU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ve většině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zemí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Evropy a světa znamená toto gesto vítězství, Velká Británie, Austrálie a Nový Zéland používá naopak toto gesto když chce poslat druhého člověka ,,do háje”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POŠKRABÁNÍ SE POD BRADOU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ve Francii, Belgii a severní Itálii znamená toto gesto ,,zmiz odsud” nebo ,,vypadni”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RUCE V KAPSÁCH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ruce v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kapsách nejsou ve Francii vnímány jako nevychovanost, ve Finsku nebo Velké Británii je to naopak projev nezdvořilosti </a:t>
            </a:r>
          </a:p>
          <a:p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BB5FCB52-8109-5941-AAF6-5D1999476C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49" t="14837"/>
          <a:stretch/>
        </p:blipFill>
        <p:spPr>
          <a:xfrm>
            <a:off x="8341381" y="3099405"/>
            <a:ext cx="3012420" cy="380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BB751-489A-3244-B07F-D9681159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-628727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1F5DC-2B17-D545-993C-D19518CF6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881"/>
            <a:ext cx="10515600" cy="4922082"/>
          </a:xfrm>
        </p:spPr>
        <p:txBody>
          <a:bodyPr/>
          <a:lstStyle/>
          <a:p>
            <a:r>
              <a:rPr lang="cs-CZ" sz="2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ZKŘÍŽENÉ PRSTY </a:t>
            </a:r>
            <a:r>
              <a:rPr lang="cs-CZ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v mnoha zemích Evropy i světa znamená toto gesto ,,hodně štěstí”, naopak ve Vietnamu znamená vulgární označení pro ženské pohlaví </a:t>
            </a:r>
          </a:p>
          <a:p>
            <a:r>
              <a:rPr lang="cs-CZ" sz="2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JDI PRYČ </a:t>
            </a:r>
            <a:r>
              <a:rPr lang="cs-CZ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v Ghaně znamená opak, tímto gestem voláte daného člověka k sobě blíž </a:t>
            </a:r>
          </a:p>
          <a:p>
            <a:r>
              <a:rPr lang="cs-CZ" sz="2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ROCKOVÉ GESTO </a:t>
            </a:r>
            <a:r>
              <a:rPr lang="cs-CZ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toto gesto používají zejména hudebníci a fanoušci rockových koncertů, naopak v Itálii, Portugalsku a Španělsku se tím snažíte někomu říct, že je mu jeho žena nevěrná </a:t>
            </a:r>
          </a:p>
          <a:p>
            <a:endParaRPr lang="cs-CZ" sz="1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3F086392-715D-C04E-8750-B271F02A8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61" y="3481539"/>
            <a:ext cx="2290234" cy="3435352"/>
          </a:xfrm>
          <a:prstGeom prst="rect">
            <a:avLst/>
          </a:pr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829D6FEE-8615-A24B-A64B-6E62EEC61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8"/>
          <a:stretch/>
        </p:blipFill>
        <p:spPr>
          <a:xfrm>
            <a:off x="7182756" y="3487891"/>
            <a:ext cx="255394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70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AF8E3-EAAD-F940-BA85-705415F6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r>
              <a:rPr lang="cs-CZ" sz="1800" b="1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06BCA-E1DA-6143-A7BC-0D52207A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224463"/>
          </a:xfrm>
        </p:spPr>
        <p:txBody>
          <a:bodyPr/>
          <a:lstStyle/>
          <a:p>
            <a:r>
              <a:rPr lang="cs-CZ" sz="1600" dirty="0">
                <a:hlinkClick r:id="rId2"/>
              </a:rPr>
              <a:t>https://</a:t>
            </a:r>
            <a:r>
              <a:rPr lang="cs-CZ" sz="1600" dirty="0" err="1">
                <a:hlinkClick r:id="rId2"/>
              </a:rPr>
              <a:t>www.ervpojistovna.cz</a:t>
            </a:r>
            <a:r>
              <a:rPr lang="cs-CZ" sz="1600" dirty="0">
                <a:hlinkClick r:id="rId2"/>
              </a:rPr>
              <a:t>/</a:t>
            </a:r>
            <a:r>
              <a:rPr lang="cs-CZ" sz="1600" dirty="0" err="1">
                <a:hlinkClick r:id="rId2"/>
              </a:rPr>
              <a:t>cs</a:t>
            </a:r>
            <a:r>
              <a:rPr lang="cs-CZ" sz="1600" dirty="0">
                <a:hlinkClick r:id="rId2"/>
              </a:rPr>
              <a:t>/</a:t>
            </a:r>
            <a:r>
              <a:rPr lang="cs-CZ" sz="1600" dirty="0" err="1">
                <a:hlinkClick r:id="rId2"/>
              </a:rPr>
              <a:t>co-znamenaji-gesta-v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zahranici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https://</a:t>
            </a:r>
            <a:r>
              <a:rPr lang="cs-CZ" sz="1600" dirty="0" err="1">
                <a:hlinkClick r:id="rId3"/>
              </a:rPr>
              <a:t>www.szscb.cz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wp-content</a:t>
            </a:r>
            <a:r>
              <a:rPr lang="cs-CZ" sz="1600" dirty="0">
                <a:hlinkClick r:id="rId3"/>
              </a:rPr>
              <a:t>/uploads/2016/09/</a:t>
            </a:r>
            <a:r>
              <a:rPr lang="cs-CZ" sz="1600" dirty="0" err="1">
                <a:hlinkClick r:id="rId3"/>
              </a:rPr>
              <a:t>vy_32_inovace_ps8-bl</a:t>
            </a:r>
            <a:r>
              <a:rPr lang="cs-CZ" sz="1600" dirty="0">
                <a:hlinkClick r:id="rId3"/>
              </a:rPr>
              <a:t>-</a:t>
            </a:r>
            <a:r>
              <a:rPr lang="cs-CZ" sz="1600" dirty="0" err="1">
                <a:hlinkClick r:id="rId3"/>
              </a:rPr>
              <a:t>10.pdf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6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61EBB-9FB0-40E0-90AA-0A022ADC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/>
              <a:t>Komunikace v Asii</a:t>
            </a:r>
            <a:endParaRPr lang="en-GB" sz="54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94F61-2561-4307-97B5-E42A48FF5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 dirty="0"/>
              <a:t>Široká nesourodá oblast</a:t>
            </a:r>
          </a:p>
          <a:p>
            <a:r>
              <a:rPr lang="cs-CZ" sz="2200" dirty="0"/>
              <a:t>Ovlivněno kulturou, náboženstvím a filosofií</a:t>
            </a:r>
          </a:p>
          <a:p>
            <a:r>
              <a:rPr lang="cs-CZ" sz="2200" b="1" dirty="0"/>
              <a:t>Východní a jihovýchodní oblasti (Vietnam, Čína, Japonsko)</a:t>
            </a:r>
          </a:p>
          <a:p>
            <a:pPr lvl="1">
              <a:buFontTx/>
              <a:buChar char="-"/>
            </a:pPr>
            <a:r>
              <a:rPr lang="cs-CZ" sz="2200" dirty="0"/>
              <a:t>důraz na úctu a respekt ke komunikačnímu partnerovi</a:t>
            </a:r>
          </a:p>
          <a:p>
            <a:pPr lvl="1">
              <a:buFontTx/>
              <a:buChar char="-"/>
            </a:pPr>
            <a:r>
              <a:rPr lang="cs-CZ" sz="2200" dirty="0"/>
              <a:t>neverbální komunikace převažuje verbální</a:t>
            </a:r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sz="2200" b="1" dirty="0"/>
              <a:t>Blízký východ (Turecko, SAE)</a:t>
            </a:r>
          </a:p>
          <a:p>
            <a:pPr lvl="1">
              <a:buFontTx/>
              <a:buChar char="-"/>
            </a:pPr>
            <a:r>
              <a:rPr lang="cs-CZ" sz="2200" dirty="0"/>
              <a:t>přímá a otevřenější komunikace</a:t>
            </a:r>
          </a:p>
          <a:p>
            <a:pPr lvl="1">
              <a:buFontTx/>
              <a:buChar char="-"/>
            </a:pPr>
            <a:r>
              <a:rPr lang="cs-CZ" sz="2200" dirty="0"/>
              <a:t>ovlivněno náboženstvím</a:t>
            </a:r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9297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53114F-BCE5-42DC-A52A-FD0834598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b="1" dirty="0"/>
              <a:t>Verbální komunikace </a:t>
            </a:r>
            <a:endParaRPr lang="en-GB" sz="5400" b="1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4E9E2-D89A-418D-AC05-2BE410FF3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cs-CZ" sz="2200" b="1" dirty="0"/>
          </a:p>
          <a:p>
            <a:r>
              <a:rPr lang="cs-CZ" sz="2200" b="1" dirty="0"/>
              <a:t>Oslovování</a:t>
            </a:r>
            <a:r>
              <a:rPr lang="cs-CZ" sz="2200" dirty="0"/>
              <a:t> – různé výrazy podle věku, pohlaví, sociálního postavení, míry respektu </a:t>
            </a:r>
          </a:p>
          <a:p>
            <a:endParaRPr lang="cs-CZ" sz="2200" dirty="0"/>
          </a:p>
          <a:p>
            <a:r>
              <a:rPr lang="cs-CZ" sz="2200" b="1" dirty="0"/>
              <a:t>Hlasitost řeči </a:t>
            </a:r>
            <a:r>
              <a:rPr lang="cs-CZ" sz="2200" dirty="0"/>
              <a:t>– příliš hlasitý hovor či smích je neslušný, především ve veřejných prostorách </a:t>
            </a:r>
          </a:p>
          <a:p>
            <a:endParaRPr lang="cs-CZ" sz="2200" dirty="0"/>
          </a:p>
          <a:p>
            <a:r>
              <a:rPr lang="cs-CZ" sz="2200" b="1" dirty="0"/>
              <a:t>Odmítnutí</a:t>
            </a:r>
            <a:r>
              <a:rPr lang="cs-CZ" sz="2200" dirty="0"/>
              <a:t> – nepřímé, spíše neverbální odmítnutí, ticho, „NE“ je známka neúcty </a:t>
            </a:r>
          </a:p>
          <a:p>
            <a:endParaRPr lang="cs-CZ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85324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60CB68-8B91-4DA0-9786-885241A1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b="1" dirty="0"/>
              <a:t>Neverbální komunikace</a:t>
            </a:r>
            <a:endParaRPr lang="en-GB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EEF3C3-7F16-4A63-A644-57F5F76AD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 fontScale="25000" lnSpcReduction="20000"/>
          </a:bodyPr>
          <a:lstStyle/>
          <a:p>
            <a:endParaRPr lang="cs-CZ" sz="2200" b="1" dirty="0"/>
          </a:p>
          <a:p>
            <a:endParaRPr lang="cs-CZ" sz="2200" b="1" dirty="0"/>
          </a:p>
          <a:p>
            <a:pPr marL="0" indent="0">
              <a:buNone/>
            </a:pPr>
            <a:endParaRPr lang="cs-CZ" sz="2200" b="1" dirty="0"/>
          </a:p>
          <a:p>
            <a:endParaRPr lang="cs-CZ" sz="2200" b="1" dirty="0"/>
          </a:p>
          <a:p>
            <a:r>
              <a:rPr lang="cs-CZ" sz="9600" b="1" dirty="0"/>
              <a:t>Oční kontakt </a:t>
            </a:r>
            <a:r>
              <a:rPr lang="cs-CZ" sz="9600" dirty="0"/>
              <a:t>– přímý oční kontakt je neslušný, klopení zraku je známka úcty</a:t>
            </a:r>
          </a:p>
          <a:p>
            <a:endParaRPr lang="cs-CZ" sz="9600" dirty="0"/>
          </a:p>
          <a:p>
            <a:r>
              <a:rPr lang="cs-CZ" sz="9600" b="1" dirty="0"/>
              <a:t>Pozdrav</a:t>
            </a:r>
            <a:r>
              <a:rPr lang="cs-CZ" sz="9600" dirty="0"/>
              <a:t> – úklona, podání ruky a fyzický kontakt není běžný, </a:t>
            </a:r>
            <a:r>
              <a:rPr lang="cs-CZ" sz="9600" dirty="0" err="1"/>
              <a:t>Namasté</a:t>
            </a:r>
            <a:endParaRPr lang="cs-CZ" sz="9600" dirty="0"/>
          </a:p>
          <a:p>
            <a:endParaRPr lang="cs-CZ" sz="9600" dirty="0"/>
          </a:p>
          <a:p>
            <a:r>
              <a:rPr lang="cs-CZ" sz="9600" b="1" dirty="0"/>
              <a:t>Kývání hlavou </a:t>
            </a:r>
            <a:r>
              <a:rPr lang="cs-CZ" sz="9600" dirty="0"/>
              <a:t>– „poslouchám“, vážím si že se mnou mluvíš, ne vždy znamená „rozumím“ nebo „souhlasím“</a:t>
            </a:r>
          </a:p>
          <a:p>
            <a:pPr marL="0" indent="0">
              <a:buNone/>
            </a:pPr>
            <a:endParaRPr lang="cs-CZ" sz="9600" dirty="0"/>
          </a:p>
          <a:p>
            <a:r>
              <a:rPr lang="cs-CZ" sz="9600" b="1" dirty="0"/>
              <a:t>Ukazování </a:t>
            </a:r>
            <a:r>
              <a:rPr lang="cs-CZ" sz="9600" dirty="0"/>
              <a:t>– ukazování prstem je neslušné, přivolání obsluhy rukou je však běžné</a:t>
            </a:r>
          </a:p>
          <a:p>
            <a:endParaRPr lang="cs-CZ" sz="9600" dirty="0"/>
          </a:p>
          <a:p>
            <a:r>
              <a:rPr lang="cs-CZ" sz="9600" b="1" dirty="0"/>
              <a:t>Přijímání předmětů </a:t>
            </a:r>
            <a:r>
              <a:rPr lang="cs-CZ" sz="9600" dirty="0"/>
              <a:t>– oběma rukama</a:t>
            </a:r>
          </a:p>
          <a:p>
            <a:endParaRPr lang="cs-CZ" sz="7400" dirty="0"/>
          </a:p>
          <a:p>
            <a:endParaRPr lang="cs-CZ" sz="2200" dirty="0"/>
          </a:p>
          <a:p>
            <a:endParaRPr lang="cs-CZ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09062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817</Words>
  <Application>Microsoft Office PowerPoint</Application>
  <PresentationFormat>Širokoúhlá obrazovka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-webkit-standard</vt:lpstr>
      <vt:lpstr>Wingdings</vt:lpstr>
      <vt:lpstr>Motiv Office</vt:lpstr>
      <vt:lpstr>Komunikace  a rozdíly v kultuře </vt:lpstr>
      <vt:lpstr>Verbální komunikace v Evropě </vt:lpstr>
      <vt:lpstr>Neverbální komunikace v Evropě  </vt:lpstr>
      <vt:lpstr>Prezentace aplikace PowerPoint</vt:lpstr>
      <vt:lpstr>Prezentace aplikace PowerPoint</vt:lpstr>
      <vt:lpstr>Zdroje</vt:lpstr>
      <vt:lpstr>Komunikace v Asii</vt:lpstr>
      <vt:lpstr>Verbální komunikace </vt:lpstr>
      <vt:lpstr>Neverbální komunikace</vt:lpstr>
      <vt:lpstr>Verbální komunikace</vt:lpstr>
      <vt:lpstr>Neverbální komunikace </vt:lpstr>
      <vt:lpstr>Komunikační zvyky v Americe </vt:lpstr>
      <vt:lpstr>Verbální komunikace v Americe </vt:lpstr>
      <vt:lpstr>Neverbální komunikace v Americe</vt:lpstr>
      <vt:lpstr>Zvyky, tabu a velké odlišnosti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a rozdíly v kultuře </dc:title>
  <dc:creator>Unknown user</dc:creator>
  <cp:lastModifiedBy>Zuzana Hermanová</cp:lastModifiedBy>
  <cp:revision>4</cp:revision>
  <dcterms:created xsi:type="dcterms:W3CDTF">2021-10-03T12:08:54Z</dcterms:created>
  <dcterms:modified xsi:type="dcterms:W3CDTF">2021-10-03T20:12:58Z</dcterms:modified>
</cp:coreProperties>
</file>