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6" r:id="rId3"/>
    <p:sldId id="267" r:id="rId4"/>
    <p:sldId id="268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6.12.2021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7</a:t>
            </a:r>
            <a:r>
              <a:rPr lang="cs-CZ" dirty="0" smtClean="0"/>
              <a:t>. 12. </a:t>
            </a:r>
            <a:r>
              <a:rPr lang="cs-CZ" dirty="0"/>
              <a:t>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8215"/>
          </a:xfrm>
        </p:spPr>
        <p:txBody>
          <a:bodyPr>
            <a:normAutofit/>
          </a:bodyPr>
          <a:lstStyle/>
          <a:p>
            <a:r>
              <a:rPr lang="cs-CZ" dirty="0"/>
              <a:t>Rčení</a:t>
            </a:r>
          </a:p>
          <a:p>
            <a:endParaRPr lang="cs-CZ" dirty="0"/>
          </a:p>
          <a:p>
            <a:r>
              <a:rPr lang="cs-CZ" dirty="0"/>
              <a:t>Přirovnání</a:t>
            </a:r>
          </a:p>
          <a:p>
            <a:endParaRPr lang="cs-CZ" dirty="0"/>
          </a:p>
          <a:p>
            <a:r>
              <a:rPr lang="cs-CZ" dirty="0"/>
              <a:t>Zkuste se zamyslet nad tím, jak byste následující pojmy přizpůsobili klientům všech tří specifických skupin:</a:t>
            </a:r>
          </a:p>
          <a:p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1. anonym					4. gramatika			7. úvod/závěr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2. funkce					5. absolvent				8. spolehnout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3. ovlivňovat				6. výsledek				9. integrace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A2170-469D-48EA-9222-5A08D445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4398"/>
          </a:xfrm>
        </p:spPr>
        <p:txBody>
          <a:bodyPr>
            <a:normAutofit/>
          </a:bodyPr>
          <a:lstStyle/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Přeložte následující věty 3 odlišným skupinám klientů: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73091-CDD2-4AAF-8E25-B0F3B634D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906108"/>
          </a:xfrm>
        </p:spPr>
        <p:txBody>
          <a:bodyPr/>
          <a:lstStyle/>
          <a:p>
            <a:r>
              <a:rPr lang="cs-CZ" dirty="0"/>
              <a:t>Jak často chodíte v noci na záchod?</a:t>
            </a:r>
          </a:p>
          <a:p>
            <a:endParaRPr lang="cs-CZ" dirty="0"/>
          </a:p>
          <a:p>
            <a:r>
              <a:rPr lang="cs-CZ" dirty="0"/>
              <a:t>Antibiotika musíte brát po osmi hodinách.</a:t>
            </a:r>
          </a:p>
          <a:p>
            <a:endParaRPr lang="cs-CZ" dirty="0"/>
          </a:p>
          <a:p>
            <a:r>
              <a:rPr lang="cs-CZ" dirty="0"/>
              <a:t>Na odběr krve musíte přijít na lačno.</a:t>
            </a:r>
          </a:p>
          <a:p>
            <a:endParaRPr lang="cs-CZ" dirty="0"/>
          </a:p>
          <a:p>
            <a:r>
              <a:rPr lang="cs-CZ" dirty="0"/>
              <a:t>Jaké máte trvalé bydliště? </a:t>
            </a:r>
            <a:r>
              <a:rPr lang="cs-CZ"/>
              <a:t>Máte nějakou kontaktní adresu?</a:t>
            </a:r>
            <a:endParaRPr lang="cs-CZ" dirty="0"/>
          </a:p>
          <a:p>
            <a:endParaRPr lang="cs-CZ" dirty="0"/>
          </a:p>
          <a:p>
            <a:r>
              <a:rPr lang="cs-CZ" dirty="0"/>
              <a:t>Tyto prášky budete brát 2x denně, kapky si budete kapat 3x denně, mast vtírejte vždy při bolesti.</a:t>
            </a:r>
          </a:p>
          <a:p>
            <a:endParaRPr lang="cs-CZ" dirty="0"/>
          </a:p>
          <a:p>
            <a:r>
              <a:rPr lang="cs-CZ" dirty="0"/>
              <a:t>Neuvažoval jste o tom, že byste šel na očkování proti covidu-19?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72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12245-00B4-4ED4-9FD4-502DF0F4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6959"/>
          </a:xfrm>
        </p:spPr>
        <p:txBody>
          <a:bodyPr/>
          <a:lstStyle/>
          <a:p>
            <a:r>
              <a:rPr lang="cs-CZ" dirty="0"/>
              <a:t>Modelové situace: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C2A837-DBD0-4B4A-8194-FC99E9738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4646"/>
            <a:ext cx="8915400" cy="4352192"/>
          </a:xfrm>
        </p:spPr>
        <p:txBody>
          <a:bodyPr>
            <a:normAutofit/>
          </a:bodyPr>
          <a:lstStyle/>
          <a:p>
            <a:r>
              <a:rPr lang="cs-CZ" b="1" dirty="0"/>
              <a:t>Tlumočení u lékaře</a:t>
            </a:r>
          </a:p>
          <a:p>
            <a:pPr lvl="1"/>
            <a:r>
              <a:rPr lang="cs-CZ" dirty="0"/>
              <a:t>trpělivost, zopakovat „instrukce“, lékárna.</a:t>
            </a:r>
          </a:p>
          <a:p>
            <a:pPr lvl="1"/>
            <a:endParaRPr lang="cs-CZ" dirty="0"/>
          </a:p>
          <a:p>
            <a:r>
              <a:rPr lang="cs-CZ" b="1" dirty="0"/>
              <a:t>Tlumočení na policii</a:t>
            </a:r>
          </a:p>
          <a:p>
            <a:pPr lvl="1"/>
            <a:r>
              <a:rPr lang="cs-CZ" dirty="0"/>
              <a:t>trpělivost, zpětný překlad, netlačit na čas, neovlivňovat klienta.</a:t>
            </a:r>
          </a:p>
          <a:p>
            <a:endParaRPr lang="cs-CZ" dirty="0"/>
          </a:p>
          <a:p>
            <a:r>
              <a:rPr lang="cs-CZ" b="1" dirty="0"/>
              <a:t>Tlumočení u psychologa, psychiatra</a:t>
            </a:r>
          </a:p>
          <a:p>
            <a:pPr lvl="1"/>
            <a:r>
              <a:rPr lang="cs-CZ" dirty="0"/>
              <a:t>trpělivost, neovlivňovat klienta.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Neovlivňovat klienta, být nestranný, být trpělivý - nespěchat.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54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7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</TotalTime>
  <Words>218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Stébla</vt:lpstr>
      <vt:lpstr>Praktické náležitosti tlumočnické profese I.</vt:lpstr>
      <vt:lpstr>Cvičení</vt:lpstr>
      <vt:lpstr>Přeložte následující věty 3 odlišným skupinám klientů:</vt:lpstr>
      <vt:lpstr>Modelové situace: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42</cp:revision>
  <dcterms:created xsi:type="dcterms:W3CDTF">2021-09-20T11:42:51Z</dcterms:created>
  <dcterms:modified xsi:type="dcterms:W3CDTF">2021-12-06T11:46:07Z</dcterms:modified>
</cp:coreProperties>
</file>