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8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87" d="100"/>
          <a:sy n="87" d="100"/>
        </p:scale>
        <p:origin x="4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imecesky.cz/pexeso-antonyma-slovesa-2/49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/>
              <a:t>14. 12. 2021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8215"/>
          </a:xfrm>
        </p:spPr>
        <p:txBody>
          <a:bodyPr>
            <a:normAutofit/>
          </a:bodyPr>
          <a:lstStyle/>
          <a:p>
            <a:r>
              <a:rPr lang="cs-CZ" dirty="0"/>
              <a:t>Přísloví</a:t>
            </a:r>
          </a:p>
          <a:p>
            <a:endParaRPr lang="cs-CZ" dirty="0"/>
          </a:p>
          <a:p>
            <a:r>
              <a:rPr lang="cs-CZ" dirty="0"/>
              <a:t>Synonyma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Antonyma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769A19-A17E-406A-8774-6AAB67F2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Malý testík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53083D-FBA2-44C3-B6DC-4FC22ADBD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Vyjmenujte 3 body z Etického kodexu.</a:t>
            </a:r>
          </a:p>
          <a:p>
            <a:endParaRPr lang="cs-CZ" dirty="0"/>
          </a:p>
          <a:p>
            <a:r>
              <a:rPr lang="cs-CZ" dirty="0"/>
              <a:t>Co je důležité pro práci tlumočníka – 3 zásadní pravidla.</a:t>
            </a:r>
          </a:p>
          <a:p>
            <a:endParaRPr lang="cs-CZ" dirty="0"/>
          </a:p>
          <a:p>
            <a:r>
              <a:rPr lang="cs-CZ" dirty="0"/>
              <a:t>Kde mohu získat informace k tlumočení?</a:t>
            </a:r>
          </a:p>
          <a:p>
            <a:endParaRPr lang="cs-CZ" dirty="0"/>
          </a:p>
          <a:p>
            <a:r>
              <a:rPr lang="cs-CZ" dirty="0"/>
              <a:t>Co tlumočníkovi není dovoleno?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44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7"/>
            <a:r>
              <a:rPr lang="cs-CZ" sz="2000" dirty="0"/>
              <a:t>penazova@gmail.com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315</TotalTime>
  <Words>59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Stébla</vt:lpstr>
      <vt:lpstr>Praktické náležitosti tlumočnické profese I.</vt:lpstr>
      <vt:lpstr>Cvičení</vt:lpstr>
      <vt:lpstr>Malý testík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Jiří Peňáz</cp:lastModifiedBy>
  <cp:revision>44</cp:revision>
  <dcterms:created xsi:type="dcterms:W3CDTF">2021-09-20T11:42:51Z</dcterms:created>
  <dcterms:modified xsi:type="dcterms:W3CDTF">2021-12-14T07:28:16Z</dcterms:modified>
</cp:coreProperties>
</file>