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0" r:id="rId6"/>
    <p:sldId id="275" r:id="rId7"/>
    <p:sldId id="271" r:id="rId8"/>
    <p:sldId id="272" r:id="rId9"/>
    <p:sldId id="273" r:id="rId10"/>
    <p:sldId id="274" r:id="rId11"/>
    <p:sldId id="276" r:id="rId12"/>
    <p:sldId id="266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/>
              <a:t>16. 11. 2021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BE867-D756-4085-9AB3-E5B49AA6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dovednosti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A319E3-B40F-46E7-A82A-779BAEDF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Formulace vlastních myšlenek, záměrů, přání.</a:t>
            </a:r>
          </a:p>
          <a:p>
            <a:endParaRPr lang="cs-CZ" dirty="0"/>
          </a:p>
          <a:p>
            <a:r>
              <a:rPr lang="cs-CZ" dirty="0"/>
              <a:t>Načasování a vhodnost formulace.</a:t>
            </a:r>
          </a:p>
          <a:p>
            <a:endParaRPr lang="cs-CZ" dirty="0"/>
          </a:p>
          <a:p>
            <a:r>
              <a:rPr lang="cs-CZ" dirty="0"/>
              <a:t>Umění naslouchat.</a:t>
            </a:r>
          </a:p>
          <a:p>
            <a:endParaRPr lang="cs-CZ" dirty="0"/>
          </a:p>
          <a:p>
            <a:r>
              <a:rPr lang="cs-CZ" dirty="0"/>
              <a:t>Schopnost asertivního jednání.</a:t>
            </a:r>
          </a:p>
        </p:txBody>
      </p:sp>
    </p:spTree>
    <p:extLst>
      <p:ext uri="{BB962C8B-B14F-4D97-AF65-F5344CB8AC3E}">
        <p14:creationId xmlns:p14="http://schemas.microsoft.com/office/powerpoint/2010/main" val="990052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7A610-F7E7-40BC-9073-B8633BAC6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5752"/>
          </a:xfrm>
        </p:spPr>
        <p:txBody>
          <a:bodyPr/>
          <a:lstStyle/>
          <a:p>
            <a:r>
              <a:rPr lang="cs-CZ" dirty="0"/>
              <a:t>Jak zvýšit sebevědomí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2549AD-7E83-48E7-BD29-1F3B9490B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4162"/>
            <a:ext cx="8915400" cy="486214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Nechte kolegovi příležitost být dobrý a šikovný.</a:t>
            </a:r>
          </a:p>
          <a:p>
            <a:endParaRPr lang="cs-CZ" dirty="0"/>
          </a:p>
          <a:p>
            <a:r>
              <a:rPr lang="cs-CZ" dirty="0"/>
              <a:t>Naučte se vyjádřit své uznání a díky.</a:t>
            </a:r>
          </a:p>
          <a:p>
            <a:endParaRPr lang="cs-CZ" dirty="0"/>
          </a:p>
          <a:p>
            <a:r>
              <a:rPr lang="cs-CZ" dirty="0"/>
              <a:t>Přijměte jinakost, považujte ji za bohatství.</a:t>
            </a:r>
          </a:p>
          <a:p>
            <a:endParaRPr lang="cs-CZ" dirty="0"/>
          </a:p>
          <a:p>
            <a:r>
              <a:rPr lang="cs-CZ" dirty="0"/>
              <a:t>Naučte se dívat na věci očima druhého.</a:t>
            </a:r>
          </a:p>
          <a:p>
            <a:endParaRPr lang="cs-CZ" dirty="0"/>
          </a:p>
          <a:p>
            <a:r>
              <a:rPr lang="cs-CZ" dirty="0"/>
              <a:t>Utište svoji potřebu hodnotit a posuzovat.</a:t>
            </a:r>
          </a:p>
          <a:p>
            <a:endParaRPr lang="cs-CZ" dirty="0"/>
          </a:p>
          <a:p>
            <a:r>
              <a:rPr lang="cs-CZ" dirty="0"/>
              <a:t>Naučte se poznat pocity své i jiných.</a:t>
            </a:r>
          </a:p>
          <a:p>
            <a:endParaRPr lang="cs-CZ" dirty="0"/>
          </a:p>
          <a:p>
            <a:r>
              <a:rPr lang="cs-CZ" dirty="0"/>
              <a:t>Naučte se konstruktivně své pocity vyjadřovat.</a:t>
            </a:r>
          </a:p>
        </p:txBody>
      </p:sp>
    </p:spTree>
    <p:extLst>
      <p:ext uri="{BB962C8B-B14F-4D97-AF65-F5344CB8AC3E}">
        <p14:creationId xmlns:p14="http://schemas.microsoft.com/office/powerpoint/2010/main" val="130511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Zkratky ČR</a:t>
            </a:r>
          </a:p>
          <a:p>
            <a:endParaRPr lang="cs-CZ" dirty="0"/>
          </a:p>
          <a:p>
            <a:r>
              <a:rPr lang="cs-CZ" dirty="0"/>
              <a:t>Rčení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3"/>
            <a:r>
              <a:rPr lang="cs-CZ" sz="2000" dirty="0"/>
              <a:t>penazova@gmail.com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8A34F-F5C3-43F3-B847-357E97CA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Sebereflexe a sebevzdělávání tlumočníků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84300-3A18-434D-AA37-AA5B02A0B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54684"/>
            <a:ext cx="8915400" cy="418369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Tlumočníci musí 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spolu komunikovat;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pracovat na sobě;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důvěřovat si.</a:t>
            </a:r>
          </a:p>
          <a:p>
            <a:pPr lvl="2"/>
            <a:endParaRPr lang="cs-CZ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Týmové tlumočení</a:t>
            </a:r>
          </a:p>
          <a:p>
            <a:pPr marL="914400" lvl="2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cs-CZ" dirty="0"/>
              <a:t>skupina x tým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63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4F28A-70B1-4DBF-BC47-F30ADC8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7F5889-AD6F-4C50-83E1-09DFCECA5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5369"/>
            <a:ext cx="8915400" cy="4765431"/>
          </a:xfrm>
        </p:spPr>
        <p:txBody>
          <a:bodyPr>
            <a:normAutofit/>
          </a:bodyPr>
          <a:lstStyle/>
          <a:p>
            <a:r>
              <a:rPr lang="cs-CZ" dirty="0"/>
              <a:t>Má společný cíl.</a:t>
            </a:r>
          </a:p>
          <a:p>
            <a:endParaRPr lang="cs-CZ" dirty="0"/>
          </a:p>
          <a:p>
            <a:r>
              <a:rPr lang="cs-CZ" dirty="0"/>
              <a:t>Vzniká spontánně nebo za konkrétním účelem.</a:t>
            </a:r>
          </a:p>
          <a:p>
            <a:endParaRPr lang="cs-CZ" dirty="0"/>
          </a:p>
          <a:p>
            <a:r>
              <a:rPr lang="cs-CZ" dirty="0"/>
              <a:t>Spolupracuje navzájem.</a:t>
            </a:r>
          </a:p>
          <a:p>
            <a:endParaRPr lang="cs-CZ" dirty="0"/>
          </a:p>
          <a:p>
            <a:r>
              <a:rPr lang="cs-CZ" dirty="0"/>
              <a:t>Je otevřený.</a:t>
            </a:r>
          </a:p>
          <a:p>
            <a:endParaRPr lang="cs-CZ" dirty="0"/>
          </a:p>
          <a:p>
            <a:r>
              <a:rPr lang="cs-CZ" dirty="0"/>
              <a:t>Komunikuje společně, přijímání kritiku a chválu.</a:t>
            </a:r>
          </a:p>
          <a:p>
            <a:endParaRPr lang="cs-CZ" dirty="0"/>
          </a:p>
          <a:p>
            <a:r>
              <a:rPr lang="cs-CZ" dirty="0"/>
              <a:t>Důvěřuje si.</a:t>
            </a:r>
          </a:p>
        </p:txBody>
      </p:sp>
    </p:spTree>
    <p:extLst>
      <p:ext uri="{BB962C8B-B14F-4D97-AF65-F5344CB8AC3E}">
        <p14:creationId xmlns:p14="http://schemas.microsoft.com/office/powerpoint/2010/main" val="272338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6BC12-D62B-4755-A53C-C19A436B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tým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824D7-951A-47C1-9F03-9EAC159E6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6915"/>
            <a:ext cx="8915400" cy="484167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Má společné cíle.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Má své postavení.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Nese odpovědnost za výsledky své práce, kvalitu a zdokonalování.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Využívá jedinečnosti svých členů.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Jedinec je týmu zavázán a nese odpovědnost za své působení v týmu.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Atmosféra týmu je bezpečná a otevřená.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Tým se chce zdokonalovat a zlepšovat.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Tým se umí přizpůsobit vnějším požadavkům.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9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264F6-5348-40D0-93D0-BCF8FD16D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Výhoda týmové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9CCF9-88F6-451C-B342-1C3B51D8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3437"/>
            <a:ext cx="8915400" cy="4826494"/>
          </a:xfrm>
        </p:spPr>
        <p:txBody>
          <a:bodyPr/>
          <a:lstStyle/>
          <a:p>
            <a:r>
              <a:rPr lang="cs-CZ" dirty="0"/>
              <a:t>Pro tlumočníky: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Větší efektivita práce.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Sebezdokonalování se – zkušenější kolega, sdílení strategií.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Vylepšování tlumočnických technik a postupů.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Pestřejší průběh práce.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Zvyšování motivace.</a:t>
            </a:r>
          </a:p>
          <a:p>
            <a:endParaRPr lang="cs-CZ" dirty="0"/>
          </a:p>
          <a:p>
            <a:r>
              <a:rPr lang="cs-CZ" dirty="0"/>
              <a:t>Pro klienty: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Rychlejší a kvalitní práce.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Méně chyb.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Přesněji předávané informace.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04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A9ED4-A524-4A18-851B-2F7620C96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v týmu ..?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084B5-CEAD-4C61-942D-17EB24F72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6915"/>
            <a:ext cx="8915400" cy="4774223"/>
          </a:xfrm>
        </p:spPr>
        <p:txBody>
          <a:bodyPr>
            <a:normAutofit/>
          </a:bodyPr>
          <a:lstStyle/>
          <a:p>
            <a:r>
              <a:rPr lang="cs-CZ" dirty="0"/>
              <a:t>Atmosféra:</a:t>
            </a:r>
          </a:p>
          <a:p>
            <a:pPr lvl="1"/>
            <a:r>
              <a:rPr lang="cs-CZ" dirty="0"/>
              <a:t>Uzavřená, soutěživá, nedůvěřivá…</a:t>
            </a:r>
          </a:p>
          <a:p>
            <a:pPr lvl="1"/>
            <a:r>
              <a:rPr lang="cs-CZ" dirty="0"/>
              <a:t>Otevřená, povzbudivá, důvěřivá…</a:t>
            </a:r>
          </a:p>
          <a:p>
            <a:r>
              <a:rPr lang="cs-CZ" dirty="0"/>
              <a:t>Pracovní schůzky:</a:t>
            </a:r>
          </a:p>
          <a:p>
            <a:pPr lvl="1"/>
            <a:r>
              <a:rPr lang="cs-CZ" dirty="0"/>
              <a:t>Formální setkání, při kterých se rozdávají úkoly příkazem…</a:t>
            </a:r>
          </a:p>
          <a:p>
            <a:pPr lvl="1"/>
            <a:r>
              <a:rPr lang="cs-CZ" dirty="0"/>
              <a:t>Závěry vznikají na základě diskuse…</a:t>
            </a:r>
          </a:p>
          <a:p>
            <a:r>
              <a:rPr lang="cs-CZ" dirty="0"/>
              <a:t>Vztahy členů týmu:</a:t>
            </a:r>
          </a:p>
          <a:p>
            <a:pPr lvl="1"/>
            <a:r>
              <a:rPr lang="cs-CZ" dirty="0"/>
              <a:t>Spolupráce chybí, každý hraje sám za sebe, soutěživost…</a:t>
            </a:r>
          </a:p>
          <a:p>
            <a:pPr lvl="1"/>
            <a:r>
              <a:rPr lang="cs-CZ" dirty="0"/>
              <a:t>Spolupráce s kolegy, otevřená komunikace…</a:t>
            </a:r>
          </a:p>
          <a:p>
            <a:r>
              <a:rPr lang="cs-CZ" dirty="0"/>
              <a:t>Tok informací:</a:t>
            </a:r>
          </a:p>
          <a:p>
            <a:pPr lvl="1"/>
            <a:r>
              <a:rPr lang="cs-CZ" dirty="0"/>
              <a:t>Jednostranný, nedostatečný, neúplný…</a:t>
            </a:r>
          </a:p>
          <a:p>
            <a:pPr lvl="1"/>
            <a:r>
              <a:rPr lang="cs-CZ" dirty="0"/>
              <a:t>Informace jdou od všech všem, tok je dostatečný a hojný…</a:t>
            </a:r>
          </a:p>
        </p:txBody>
      </p:sp>
    </p:spTree>
    <p:extLst>
      <p:ext uri="{BB962C8B-B14F-4D97-AF65-F5344CB8AC3E}">
        <p14:creationId xmlns:p14="http://schemas.microsoft.com/office/powerpoint/2010/main" val="79990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3ACB7-501B-4B59-A87E-84C14076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vytvořit tým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6D2B0-ADF2-4438-9133-695109AF2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Odlišnost je bohatství.</a:t>
            </a:r>
          </a:p>
          <a:p>
            <a:endParaRPr lang="cs-CZ" dirty="0"/>
          </a:p>
          <a:p>
            <a:r>
              <a:rPr lang="cs-CZ" dirty="0"/>
              <a:t>Jednotlivec nebo skupina?</a:t>
            </a:r>
          </a:p>
          <a:p>
            <a:endParaRPr lang="cs-CZ" dirty="0"/>
          </a:p>
          <a:p>
            <a:r>
              <a:rPr lang="cs-CZ" dirty="0"/>
              <a:t>Rozdělení práce.</a:t>
            </a:r>
          </a:p>
          <a:p>
            <a:endParaRPr lang="cs-CZ" dirty="0"/>
          </a:p>
          <a:p>
            <a:r>
              <a:rPr lang="cs-CZ" dirty="0"/>
              <a:t>Ohleduplnost.</a:t>
            </a:r>
          </a:p>
          <a:p>
            <a:endParaRPr lang="cs-CZ" dirty="0"/>
          </a:p>
          <a:p>
            <a:r>
              <a:rPr lang="cs-CZ" dirty="0"/>
              <a:t>Komunikace.</a:t>
            </a:r>
          </a:p>
        </p:txBody>
      </p:sp>
    </p:spTree>
    <p:extLst>
      <p:ext uri="{BB962C8B-B14F-4D97-AF65-F5344CB8AC3E}">
        <p14:creationId xmlns:p14="http://schemas.microsoft.com/office/powerpoint/2010/main" val="1237004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A9229-DF6A-4A88-96CF-75E0D2BA9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Správný tým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E9616-F08D-4E70-96C2-FBFBAB64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979101"/>
          </a:xfrm>
        </p:spPr>
        <p:txBody>
          <a:bodyPr/>
          <a:lstStyle/>
          <a:p>
            <a:r>
              <a:rPr lang="cs-CZ" dirty="0"/>
              <a:t>Členové týmu</a:t>
            </a:r>
          </a:p>
          <a:p>
            <a:endParaRPr lang="cs-CZ" dirty="0"/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znají svou práci jako celek;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rozumí si a respektují se;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plní svůj podíl samostatně a zodpovědně;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Práce v týmu je série na sebe navazujících činností, které mají společný cíl.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42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91E8A-2A2F-4342-97F7-F3BB8A26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schůzky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FBA76-274C-4414-B0A4-8611597AA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4162"/>
            <a:ext cx="8915400" cy="4703884"/>
          </a:xfrm>
        </p:spPr>
        <p:txBody>
          <a:bodyPr/>
          <a:lstStyle/>
          <a:p>
            <a:r>
              <a:rPr lang="cs-CZ" dirty="0"/>
              <a:t>Upřesňování společných cílů.</a:t>
            </a:r>
          </a:p>
          <a:p>
            <a:endParaRPr lang="cs-CZ" dirty="0"/>
          </a:p>
          <a:p>
            <a:r>
              <a:rPr lang="cs-CZ" dirty="0"/>
              <a:t>Projednání vzniklých neshod.</a:t>
            </a:r>
          </a:p>
          <a:p>
            <a:endParaRPr lang="cs-CZ" dirty="0"/>
          </a:p>
          <a:p>
            <a:r>
              <a:rPr lang="cs-CZ" dirty="0"/>
              <a:t>Dělání rozhodnutí závazných pro tým.</a:t>
            </a:r>
          </a:p>
          <a:p>
            <a:endParaRPr lang="cs-CZ" dirty="0"/>
          </a:p>
          <a:p>
            <a:r>
              <a:rPr lang="cs-CZ" dirty="0"/>
              <a:t>Vedou k: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lepšímu poznání členů týmu;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určení k otevřenému vyjadřování svým emocí a názorů;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řešení a vyřešení podstatných záležitostí.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61866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438</Words>
  <Application>Microsoft Office PowerPoint</Application>
  <PresentationFormat>Širokoúhlá obrazovka</PresentationFormat>
  <Paragraphs>116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Stébla</vt:lpstr>
      <vt:lpstr>Praktické náležitosti tlumočnické profese I.</vt:lpstr>
      <vt:lpstr>Sebereflexe a sebevzdělávání tlumočníků</vt:lpstr>
      <vt:lpstr>TÝM</vt:lpstr>
      <vt:lpstr>Ideální tým</vt:lpstr>
      <vt:lpstr>Výhoda týmové práce</vt:lpstr>
      <vt:lpstr>Komunikace v týmu ..?</vt:lpstr>
      <vt:lpstr>Jak vytvořit tým</vt:lpstr>
      <vt:lpstr>Správný tým</vt:lpstr>
      <vt:lpstr>Společné schůzky</vt:lpstr>
      <vt:lpstr>Komunikační dovednosti</vt:lpstr>
      <vt:lpstr>Jak zvýšit sebevědomí</vt:lpstr>
      <vt:lpstr>Cvičení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36</cp:revision>
  <dcterms:created xsi:type="dcterms:W3CDTF">2021-09-20T11:42:51Z</dcterms:created>
  <dcterms:modified xsi:type="dcterms:W3CDTF">2021-11-16T08:57:34Z</dcterms:modified>
</cp:coreProperties>
</file>