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25T22:53:57.534" idx="1">
    <p:pos x="4071" y="1545"/>
    <p:text>AE - Antiepileptikum</p:text>
    <p:extLst>
      <p:ext uri="{C676402C-5697-4E1C-873F-D02D1690AC5C}">
        <p15:threadingInfo xmlns:p15="http://schemas.microsoft.com/office/powerpoint/2012/main" timeZoneBias="-120"/>
      </p:ext>
    </p:extLst>
  </p:cm>
  <p:cm authorId="1" dt="2021-10-25T22:54:52.284" idx="2">
    <p:pos x="4351" y="1538"/>
    <p:text>AG Angiografie
Ag -antigen</p:text>
    <p:extLst>
      <p:ext uri="{C676402C-5697-4E1C-873F-D02D1690AC5C}">
        <p15:threadingInfo xmlns:p15="http://schemas.microsoft.com/office/powerpoint/2012/main" timeZoneBias="-120"/>
      </p:ext>
    </p:extLst>
  </p:cm>
  <p:cm authorId="1" dt="2021-10-25T22:56:51.525" idx="3">
    <p:pos x="6238" y="1538"/>
    <p:text>CT - Počítačová tomografie</p:text>
    <p:extLst>
      <p:ext uri="{C676402C-5697-4E1C-873F-D02D1690AC5C}">
        <p15:threadingInfo xmlns:p15="http://schemas.microsoft.com/office/powerpoint/2012/main" timeZoneBias="-120"/>
      </p:ext>
    </p:extLst>
  </p:cm>
  <p:cm authorId="1" dt="2021-10-25T22:57:43.510" idx="4">
    <p:pos x="2757" y="1777"/>
    <p:text>EEG - elektroencefalogram</p:text>
    <p:extLst>
      <p:ext uri="{C676402C-5697-4E1C-873F-D02D1690AC5C}">
        <p15:threadingInfo xmlns:p15="http://schemas.microsoft.com/office/powerpoint/2012/main" timeZoneBias="-120"/>
      </p:ext>
    </p:extLst>
  </p:cm>
  <p:cm authorId="1" dt="2021-10-25T22:59:15.876" idx="5">
    <p:pos x="3340" y="1777"/>
    <p:text>IM - Infarkt myokardu</p:text>
    <p:extLst>
      <p:ext uri="{C676402C-5697-4E1C-873F-D02D1690AC5C}">
        <p15:threadingInfo xmlns:p15="http://schemas.microsoft.com/office/powerpoint/2012/main" timeZoneBias="-120"/>
      </p:ext>
    </p:extLst>
  </p:cm>
  <p:cm authorId="1" dt="2021-10-25T23:00:34.359" idx="6">
    <p:pos x="3753" y="1772"/>
    <p:text>LMD - Lehká mozková dysfunkce</p:text>
    <p:extLst>
      <p:ext uri="{C676402C-5697-4E1C-873F-D02D1690AC5C}">
        <p15:threadingInfo xmlns:p15="http://schemas.microsoft.com/office/powerpoint/2012/main" timeZoneBias="-120"/>
      </p:ext>
    </p:extLst>
  </p:cm>
  <p:cm authorId="1" dt="2021-10-25T23:01:49.186" idx="7">
    <p:pos x="3753" y="1908"/>
    <p:text>LP - Lumbální punkce</p:text>
    <p:extLst>
      <p:ext uri="{C676402C-5697-4E1C-873F-D02D1690AC5C}">
        <p15:threadingInfo xmlns:p15="http://schemas.microsoft.com/office/powerpoint/2012/main" timeZoneBias="-120">
          <p15:parentCm authorId="1" idx="6"/>
        </p15:threadingInfo>
      </p:ext>
    </p:extLst>
  </p:cm>
  <p:cm authorId="1" dt="2021-10-25T23:04:42.488" idx="8">
    <p:pos x="4424" y="1777"/>
    <p:text>TK - tlak krve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26. 10.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37D30-5B06-4BFF-89B7-0C270971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Tlumočení ve zdravotnictví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F33A35-8842-4A92-AC37-CAA14C8C4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 objednává?</a:t>
            </a:r>
          </a:p>
          <a:p>
            <a:pPr lvl="1"/>
            <a:r>
              <a:rPr lang="cs-CZ" sz="1800" dirty="0"/>
              <a:t>Klient</a:t>
            </a:r>
          </a:p>
          <a:p>
            <a:pPr lvl="1"/>
            <a:r>
              <a:rPr lang="cs-CZ" sz="1800" dirty="0"/>
              <a:t>Zdravotnické zařízení – jaké?</a:t>
            </a:r>
          </a:p>
          <a:p>
            <a:pPr lvl="1"/>
            <a:r>
              <a:rPr lang="cs-CZ" sz="1800" dirty="0"/>
              <a:t>U koho?</a:t>
            </a:r>
          </a:p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Modelová situace:</a:t>
            </a:r>
          </a:p>
          <a:p>
            <a:pPr lvl="1"/>
            <a:r>
              <a:rPr lang="cs-CZ" sz="1800" dirty="0"/>
              <a:t>u zubaře</a:t>
            </a:r>
          </a:p>
          <a:p>
            <a:pPr lvl="1"/>
            <a:r>
              <a:rPr lang="cs-CZ" sz="1800" dirty="0"/>
              <a:t>u praktického lékaře</a:t>
            </a:r>
          </a:p>
          <a:p>
            <a:pPr lvl="1"/>
            <a:r>
              <a:rPr lang="cs-CZ" sz="1800" dirty="0"/>
              <a:t>na gynekologii</a:t>
            </a:r>
          </a:p>
          <a:p>
            <a:pPr lvl="1"/>
            <a:r>
              <a:rPr lang="cs-CZ" sz="1800" dirty="0"/>
              <a:t>v oční ambulanci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03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411BF-2FC1-4E9A-B02C-A6BB1A0F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připravit?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C18A1-6E35-45C0-A09A-05EE7BB92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Zjistit si umístění zdravotního zařízení</a:t>
            </a:r>
          </a:p>
          <a:p>
            <a:endParaRPr lang="cs-CZ" dirty="0"/>
          </a:p>
          <a:p>
            <a:r>
              <a:rPr lang="cs-CZ" dirty="0"/>
              <a:t>Slovní zásoba</a:t>
            </a:r>
          </a:p>
          <a:p>
            <a:endParaRPr lang="cs-CZ" dirty="0"/>
          </a:p>
          <a:p>
            <a:r>
              <a:rPr lang="cs-CZ" dirty="0"/>
              <a:t>Zjistit si problém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46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B96C-9E10-47F2-AEDA-3EDA8B8A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zásoba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E7E0A-CCDE-4095-B990-3CB34BDB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Cvičení: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1800" dirty="0"/>
              <a:t>zkratky - ORL, JIP, ARO, RTG, AE, AG x </a:t>
            </a:r>
            <a:r>
              <a:rPr lang="cs-CZ" sz="1800" dirty="0" err="1"/>
              <a:t>Ag</a:t>
            </a:r>
            <a:r>
              <a:rPr lang="cs-CZ" sz="1800" dirty="0"/>
              <a:t>, ATB, AIDS, CMP, CNS, CT, MR, DMO, DNA, EEG,  EKG, IM, , LMD, LP TBC, TK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1800" dirty="0" err="1"/>
              <a:t>Intramuskulárnní</a:t>
            </a:r>
            <a:r>
              <a:rPr lang="cs-CZ" sz="1800" dirty="0"/>
              <a:t>, intravenózní, </a:t>
            </a:r>
            <a:r>
              <a:rPr lang="cs-CZ" sz="1800" dirty="0" err="1"/>
              <a:t>intraarteriální</a:t>
            </a:r>
            <a:r>
              <a:rPr lang="cs-CZ" sz="1800" dirty="0"/>
              <a:t>, perorální, </a:t>
            </a:r>
            <a:r>
              <a:rPr lang="cs-CZ" sz="1800" dirty="0" err="1"/>
              <a:t>liquid</a:t>
            </a:r>
            <a:r>
              <a:rPr lang="cs-CZ" sz="1800" dirty="0"/>
              <a:t>, fenylketonurie, celiakie, leukémie, intoxikace, impotence, encefalitida, pásový opar, tetanus, epilepsie, vzteklina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393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</TotalTime>
  <Words>145</Words>
  <Application>Microsoft Office PowerPoint</Application>
  <PresentationFormat>Širokoúhlá obrazovka</PresentationFormat>
  <Paragraphs>28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Praktické náležitosti tlumočnické profese I.</vt:lpstr>
      <vt:lpstr>Tlumočení ve zdravotnictví</vt:lpstr>
      <vt:lpstr>Jak se připravit?</vt:lpstr>
      <vt:lpstr>Slovní zásoba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Jiří Peňáz</cp:lastModifiedBy>
  <cp:revision>8</cp:revision>
  <dcterms:created xsi:type="dcterms:W3CDTF">2021-09-20T11:42:51Z</dcterms:created>
  <dcterms:modified xsi:type="dcterms:W3CDTF">2021-10-25T21:10:48Z</dcterms:modified>
</cp:coreProperties>
</file>