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7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07.12.2021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30. 11. 2021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8215"/>
          </a:xfrm>
        </p:spPr>
        <p:txBody>
          <a:bodyPr>
            <a:normAutofit/>
          </a:bodyPr>
          <a:lstStyle/>
          <a:p>
            <a:r>
              <a:rPr lang="cs-CZ" dirty="0"/>
              <a:t>Rčení</a:t>
            </a:r>
          </a:p>
          <a:p>
            <a:endParaRPr lang="cs-CZ" dirty="0"/>
          </a:p>
          <a:p>
            <a:r>
              <a:rPr lang="cs-CZ" dirty="0"/>
              <a:t>Přirovnání</a:t>
            </a:r>
          </a:p>
          <a:p>
            <a:endParaRPr lang="cs-CZ" dirty="0"/>
          </a:p>
          <a:p>
            <a:r>
              <a:rPr lang="cs-CZ" dirty="0"/>
              <a:t>Zkuste se zamyslet nad tím, jak byste následující pojmy přizpůsobili klientům všech tří specifických skupin:</a:t>
            </a:r>
          </a:p>
          <a:p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1. anonym					4. gramatika			7. úvod/závěr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2. funkce					5. absolvent				8. spolehnout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	3. ovlivňovat				6. výsledek				9. integrace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A2170-469D-48EA-9222-5A08D445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4398"/>
          </a:xfrm>
        </p:spPr>
        <p:txBody>
          <a:bodyPr>
            <a:normAutofit/>
          </a:bodyPr>
          <a:lstStyle/>
          <a:p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Přeložte následující věty 3 odlišným skupinám klientů: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73091-CDD2-4AAF-8E25-B0F3B634D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906108"/>
          </a:xfrm>
        </p:spPr>
        <p:txBody>
          <a:bodyPr/>
          <a:lstStyle/>
          <a:p>
            <a:r>
              <a:rPr lang="cs-CZ" dirty="0"/>
              <a:t>Jak často chodíte v noci na záchod?</a:t>
            </a:r>
          </a:p>
          <a:p>
            <a:endParaRPr lang="cs-CZ" dirty="0"/>
          </a:p>
          <a:p>
            <a:r>
              <a:rPr lang="cs-CZ" dirty="0"/>
              <a:t>Antibiotika musíte brát po osmi hodinách.</a:t>
            </a:r>
          </a:p>
          <a:p>
            <a:endParaRPr lang="cs-CZ" dirty="0"/>
          </a:p>
          <a:p>
            <a:r>
              <a:rPr lang="cs-CZ" dirty="0"/>
              <a:t>Na odběr krve musíte přijít na lačno.</a:t>
            </a:r>
          </a:p>
          <a:p>
            <a:endParaRPr lang="cs-CZ" dirty="0"/>
          </a:p>
          <a:p>
            <a:r>
              <a:rPr lang="cs-CZ" dirty="0"/>
              <a:t>Jaké máte trvalé bydliště? Máte nějakou kontaktní adresu?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72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/>
              <a:t>Kontakt:</a:t>
            </a:r>
          </a:p>
          <a:p>
            <a:endParaRPr lang="cs-CZ" dirty="0"/>
          </a:p>
          <a:p>
            <a:pPr lvl="7"/>
            <a:r>
              <a:rPr lang="cs-CZ" sz="2000" dirty="0"/>
              <a:t>penazova@gmail.com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141</Words>
  <Application>Microsoft Office PowerPoint</Application>
  <PresentationFormat>Širokoúhlá obrazovka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Stébla</vt:lpstr>
      <vt:lpstr>Praktické náležitosti tlumočnické profese I.</vt:lpstr>
      <vt:lpstr>Cvičení</vt:lpstr>
      <vt:lpstr>Přeložte následující věty 3 odlišným skupinám klientů: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41</cp:revision>
  <dcterms:created xsi:type="dcterms:W3CDTF">2021-09-20T11:42:51Z</dcterms:created>
  <dcterms:modified xsi:type="dcterms:W3CDTF">2021-12-07T08:55:55Z</dcterms:modified>
</cp:coreProperties>
</file>