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PROc4onN1A" TargetMode="External"/><Relationship Id="rId2" Type="http://schemas.openxmlformats.org/officeDocument/2006/relationships/hyperlink" Target="https://www.youtube.com/watch?v=Kt2AD0AP9d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 smtClean="0"/>
              <a:t>21. 9. 2021                                                                                          Dana </a:t>
            </a:r>
            <a:r>
              <a:rPr lang="cs-CZ" dirty="0" smtClean="0"/>
              <a:t>Peňázová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Seznámení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o vás vedlo ke studiu tlumočnictví?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* zájem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* okolí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* rodina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929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od tohoto studia očekáváte?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 ČZJ?</a:t>
            </a:r>
          </a:p>
          <a:p>
            <a:endParaRPr lang="cs-CZ" dirty="0" smtClean="0"/>
          </a:p>
          <a:p>
            <a:r>
              <a:rPr lang="cs-CZ" dirty="0" smtClean="0"/>
              <a:t>Chcete být profesionálním tlumočníkem?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Chcete pomáhat?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3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Malá ukázka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Červená Karkulka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	https://youtu.be/Kt2AD0AP9d8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O princezně </a:t>
            </a:r>
            <a:r>
              <a:rPr lang="cs-CZ" dirty="0" err="1" smtClean="0">
                <a:hlinkClick r:id="rId3"/>
              </a:rPr>
              <a:t>Rózince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	https://www.youtube.com/watch?v=fPROc4onN1A&amp;t=8s</a:t>
            </a:r>
          </a:p>
        </p:txBody>
      </p:sp>
    </p:spTree>
    <p:extLst>
      <p:ext uri="{BB962C8B-B14F-4D97-AF65-F5344CB8AC3E}">
        <p14:creationId xmlns:p14="http://schemas.microsoft.com/office/powerpoint/2010/main" val="222174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jsem, kde tlumočím?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Tlumočnice ČZJ</a:t>
            </a:r>
          </a:p>
          <a:p>
            <a:endParaRPr lang="cs-CZ" dirty="0" smtClean="0"/>
          </a:p>
          <a:p>
            <a:r>
              <a:rPr lang="cs-CZ" dirty="0" smtClean="0"/>
              <a:t>CODA</a:t>
            </a:r>
          </a:p>
          <a:p>
            <a:endParaRPr lang="cs-CZ" dirty="0" smtClean="0"/>
          </a:p>
          <a:p>
            <a:r>
              <a:rPr lang="cs-CZ" dirty="0" smtClean="0"/>
              <a:t>Komunitní tlumočení</a:t>
            </a:r>
          </a:p>
          <a:p>
            <a:endParaRPr lang="cs-CZ" dirty="0" smtClean="0"/>
          </a:p>
          <a:p>
            <a:r>
              <a:rPr lang="cs-CZ" dirty="0" smtClean="0"/>
              <a:t>Ve vzdělávání</a:t>
            </a:r>
          </a:p>
          <a:p>
            <a:endParaRPr lang="cs-CZ" dirty="0" smtClean="0"/>
          </a:p>
          <a:p>
            <a:r>
              <a:rPr lang="cs-CZ" dirty="0" smtClean="0"/>
              <a:t>Soudy, policie, státní orgány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7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nutné se v profesi dále vzdělávat?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si </a:t>
            </a:r>
            <a:r>
              <a:rPr lang="cs-CZ" smtClean="0"/>
              <a:t>hledat vzdělávací kurzy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78079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99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Stébla</vt:lpstr>
      <vt:lpstr>Praktické náležitosti tlumočnické profese I.</vt:lpstr>
      <vt:lpstr>Seznámení</vt:lpstr>
      <vt:lpstr>Co od tohoto studia očekáváte?</vt:lpstr>
      <vt:lpstr>Malá ukázka </vt:lpstr>
      <vt:lpstr>Kdo jsem, kde tlumočím?</vt:lpstr>
      <vt:lpstr>Je nutné se v profesi dále vzdělávat?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5</cp:revision>
  <dcterms:created xsi:type="dcterms:W3CDTF">2021-09-20T11:42:51Z</dcterms:created>
  <dcterms:modified xsi:type="dcterms:W3CDTF">2021-10-12T07:04:33Z</dcterms:modified>
</cp:coreProperties>
</file>