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/>
              <a:t>JOINME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PS 2021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C5B2F-E80E-4A05-A14C-BED18175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6FCE3-746D-4281-93D6-A4E59F991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cílem předmětu je rozvíjet obecné akademické dovednosti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termíny lekcí jsou 21. 10., 25. 11., 9. 12.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těchto termínech (cca ve 20:00) budou zveřejňovány </a:t>
            </a:r>
            <a:r>
              <a:rPr lang="cs-CZ" dirty="0" err="1"/>
              <a:t>videolekce</a:t>
            </a:r>
            <a:r>
              <a:rPr lang="cs-CZ" dirty="0"/>
              <a:t> a učební materiály, budou zadávány úkoly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úspěšnému absolvování je nutné plnit průběžné úkoly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předmět je zakončen „zkouškou“ a je hodnocen 6 kredity</a:t>
            </a:r>
          </a:p>
        </p:txBody>
      </p:sp>
    </p:spTree>
    <p:extLst>
      <p:ext uri="{BB962C8B-B14F-4D97-AF65-F5344CB8AC3E}">
        <p14:creationId xmlns:p14="http://schemas.microsoft.com/office/powerpoint/2010/main" val="243609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BAF9-3066-488F-A3B6-3B5B466EE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B314EE-EA9E-4805-ABD4-6D81E772E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21. 10. 2020; tématem bude psaní odborného textu v humanitních vědách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lekce se bude zaměřovat na to, jak naložit s pro Vás atraktivním tématem takovým způsobem, aby vznikl funkčně adekvátní útvar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 pozornost bude věnována psaní anotací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bude zadán úkol č. 1 – napsat anotaci k určenému textu</a:t>
            </a:r>
          </a:p>
        </p:txBody>
      </p:sp>
    </p:spTree>
    <p:extLst>
      <p:ext uri="{BB962C8B-B14F-4D97-AF65-F5344CB8AC3E}">
        <p14:creationId xmlns:p14="http://schemas.microsoft.com/office/powerpoint/2010/main" val="108555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CC258-AAC3-4575-A78A-B8FCBE61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2. 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8CE8F-96E4-471A-86B2-AD7D54B5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25.11. 2020; tématem bude neformální logika a teorie argumentace</a:t>
            </a:r>
          </a:p>
          <a:p>
            <a:endParaRPr lang="cs-CZ" dirty="0"/>
          </a:p>
          <a:p>
            <a:pPr algn="just"/>
            <a:r>
              <a:rPr lang="cs-CZ" dirty="0"/>
              <a:t>lekce se bude zabývat kritickým myšlením, způsoby usuzování a chybami, se kterými se v tomto lze setkat</a:t>
            </a:r>
          </a:p>
          <a:p>
            <a:endParaRPr lang="cs-CZ" dirty="0"/>
          </a:p>
          <a:p>
            <a:r>
              <a:rPr lang="cs-CZ" dirty="0"/>
              <a:t>bude řešen úkol z lekce předchozí</a:t>
            </a:r>
          </a:p>
          <a:p>
            <a:endParaRPr lang="cs-CZ" dirty="0"/>
          </a:p>
          <a:p>
            <a:r>
              <a:rPr lang="cs-CZ" dirty="0"/>
              <a:t>bude zadán úkol č. 2 – napsat druhou anotaci</a:t>
            </a:r>
          </a:p>
        </p:txBody>
      </p:sp>
    </p:spTree>
    <p:extLst>
      <p:ext uri="{BB962C8B-B14F-4D97-AF65-F5344CB8AC3E}">
        <p14:creationId xmlns:p14="http://schemas.microsoft.com/office/powerpoint/2010/main" val="140816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92BDF-33CF-4B71-9F19-5A7003C2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BD8E2-0927-4BA3-8CB5-88498022C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9. 12. 2020 bude tématem recenzování</a:t>
            </a:r>
          </a:p>
          <a:p>
            <a:endParaRPr lang="cs-CZ" dirty="0"/>
          </a:p>
          <a:p>
            <a:pPr algn="just"/>
            <a:r>
              <a:rPr lang="cs-CZ" dirty="0"/>
              <a:t>lekce se bude zabývat tím, jak psát recenzi publikace v akademickém kontextu</a:t>
            </a:r>
          </a:p>
          <a:p>
            <a:endParaRPr lang="cs-CZ" dirty="0"/>
          </a:p>
          <a:p>
            <a:r>
              <a:rPr lang="cs-CZ" dirty="0"/>
              <a:t>bude analyzován úkol z lekce předchozí </a:t>
            </a:r>
          </a:p>
          <a:p>
            <a:endParaRPr lang="cs-CZ" dirty="0"/>
          </a:p>
          <a:p>
            <a:r>
              <a:rPr lang="cs-CZ" dirty="0"/>
              <a:t>bude zadán úkol č. 3 – recenzování publikace</a:t>
            </a:r>
          </a:p>
        </p:txBody>
      </p:sp>
    </p:spTree>
    <p:extLst>
      <p:ext uri="{BB962C8B-B14F-4D97-AF65-F5344CB8AC3E}">
        <p14:creationId xmlns:p14="http://schemas.microsoft.com/office/powerpoint/2010/main" val="94672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C7861-13B8-439B-B28A-B80753CC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B8EAA-5367-41FA-B2E0-069A2735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absolvování předmětu bude udělena známka, která bude odvislá od počtu bodů získaných v průběhu kurzu</a:t>
            </a:r>
          </a:p>
          <a:p>
            <a:endParaRPr lang="cs-CZ" dirty="0"/>
          </a:p>
          <a:p>
            <a:pPr algn="just"/>
            <a:r>
              <a:rPr lang="cs-CZ" dirty="0"/>
              <a:t>body budou získávány za plnění úkolů, které budou odevzdávány průběžně.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117CB2E3-10B5-45B6-BB86-DCFD9695B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995275"/>
              </p:ext>
            </p:extLst>
          </p:nvPr>
        </p:nvGraphicFramePr>
        <p:xfrm>
          <a:off x="2032000" y="4205922"/>
          <a:ext cx="8128000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872382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47687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VÝBORNÝ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30-28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VELMI 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27-25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92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24-22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34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USPOKOJIVÝ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21-19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36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18-16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66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15-0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3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76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66996-6414-4C2B-898C-230FE53A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96469-ADCE-4C55-896B-0CCC3C849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tabulka níže znázorňuje úkoly, alokaci bodů a závazné termíny</a:t>
            </a:r>
          </a:p>
          <a:p>
            <a:endParaRPr lang="cs-CZ" dirty="0"/>
          </a:p>
          <a:p>
            <a:r>
              <a:rPr lang="cs-CZ" dirty="0"/>
              <a:t>dávejte si pozor na adekvátní rozvržení práce</a:t>
            </a:r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BB249A4-C1E5-47DB-9CAF-E9F2D7848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84452"/>
              </p:ext>
            </p:extLst>
          </p:nvPr>
        </p:nvGraphicFramePr>
        <p:xfrm>
          <a:off x="838199" y="4272491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019926">
                  <a:extLst>
                    <a:ext uri="{9D8B030D-6E8A-4147-A177-3AD203B41FA5}">
                      <a16:colId xmlns:a16="http://schemas.microsoft.com/office/drawing/2014/main" val="19466479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6156150"/>
                    </a:ext>
                  </a:extLst>
                </a:gridCol>
                <a:gridCol w="2809874">
                  <a:extLst>
                    <a:ext uri="{9D8B030D-6E8A-4147-A177-3AD203B41FA5}">
                      <a16:colId xmlns:a16="http://schemas.microsoft.com/office/drawing/2014/main" val="1152603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úkol č. 1: anotace k textu Vizuální kultura představuje hrozbu (5 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5 b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do 14. 11. 2021, 23:59 hod.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013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úkol č. 2: anotace k textu Teorie nevzdělanosti (125 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5. 12. 2021, 23:59 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34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úkol č. 3: recenze k textu </a:t>
                      </a:r>
                      <a:r>
                        <a:rPr lang="cs-CZ" i="1" dirty="0"/>
                        <a:t>bude upřesněno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16. 1. 2022, 23:59 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805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564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337</TotalTime>
  <Words>362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Impact</vt:lpstr>
      <vt:lpstr>Motiv Office</vt:lpstr>
      <vt:lpstr>JOINME</vt:lpstr>
      <vt:lpstr>OBECNÉ INFORMACE</vt:lpstr>
      <vt:lpstr>1. LEKCE </vt:lpstr>
      <vt:lpstr>2. LEKCE </vt:lpstr>
      <vt:lpstr>3. LEKCE</vt:lpstr>
      <vt:lpstr>HODNOCENÍ </vt:lpstr>
      <vt:lpstr>HODNOCENÍ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JOINME</dc:title>
  <dc:creator>Matěj Polák</dc:creator>
  <cp:lastModifiedBy>Matěj Polák</cp:lastModifiedBy>
  <cp:revision>14</cp:revision>
  <dcterms:created xsi:type="dcterms:W3CDTF">2020-10-07T04:42:06Z</dcterms:created>
  <dcterms:modified xsi:type="dcterms:W3CDTF">2021-09-20T05:47:39Z</dcterms:modified>
</cp:coreProperties>
</file>