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2" r:id="rId2"/>
    <p:sldId id="283" r:id="rId3"/>
    <p:sldId id="284" r:id="rId4"/>
    <p:sldId id="285" r:id="rId5"/>
    <p:sldId id="288" r:id="rId6"/>
    <p:sldId id="286" r:id="rId7"/>
    <p:sldId id="287" r:id="rId8"/>
    <p:sldId id="291" r:id="rId9"/>
    <p:sldId id="290" r:id="rId10"/>
    <p:sldId id="289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2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youtube.com/watch?v=6X7E2i0KMqM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4F2003E-D839-4A23-9F28-33F7D9E03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6782" y="1033118"/>
            <a:ext cx="4643020" cy="2541431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Tactical media, activism, hacktivism,</a:t>
            </a:r>
            <a:r>
              <a:rPr lang="cs-CZ" sz="4800" dirty="0"/>
              <a:t> and</a:t>
            </a:r>
            <a:r>
              <a:rPr lang="en-US" sz="4800" dirty="0"/>
              <a:t> surveillance </a:t>
            </a:r>
            <a:endParaRPr lang="cs-CZ" sz="4800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8A1D5151-6AD9-4E52-A276-F5E29FD66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5838" y="4010598"/>
            <a:ext cx="8637072" cy="977621"/>
          </a:xfrm>
        </p:spPr>
        <p:txBody>
          <a:bodyPr/>
          <a:lstStyle/>
          <a:p>
            <a:r>
              <a:rPr lang="cs-CZ" dirty="0"/>
              <a:t>Precedenty</a:t>
            </a:r>
          </a:p>
        </p:txBody>
      </p:sp>
    </p:spTree>
    <p:extLst>
      <p:ext uri="{BB962C8B-B14F-4D97-AF65-F5344CB8AC3E}">
        <p14:creationId xmlns:p14="http://schemas.microsoft.com/office/powerpoint/2010/main" val="3384500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9F72C8-2958-4029-942D-0474A55CF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Johannes </a:t>
            </a:r>
            <a:r>
              <a:rPr lang="cs-CZ" dirty="0" err="1"/>
              <a:t>Baader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CF41CB-7060-4E9C-9F60-A8DF86A3E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15732"/>
            <a:ext cx="12038119" cy="4118738"/>
          </a:xfrm>
        </p:spPr>
        <p:txBody>
          <a:bodyPr>
            <a:normAutofit lnSpcReduction="1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en-US" dirty="0"/>
              <a:t>The Author of the Book Fourteen Letters of Christ in His Home</a:t>
            </a:r>
            <a:r>
              <a:rPr lang="cs-CZ" dirty="0"/>
              <a:t> (1920)            </a:t>
            </a:r>
            <a:r>
              <a:rPr lang="en-US" dirty="0" err="1"/>
              <a:t>Plasto</a:t>
            </a:r>
            <a:r>
              <a:rPr lang="en-US" dirty="0"/>
              <a:t>-</a:t>
            </a:r>
            <a:r>
              <a:rPr lang="en-US" dirty="0" err="1"/>
              <a:t>Dio</a:t>
            </a:r>
            <a:r>
              <a:rPr lang="en-US" dirty="0"/>
              <a:t>-Dada-Drama </a:t>
            </a:r>
            <a:r>
              <a:rPr lang="cs-CZ" dirty="0"/>
              <a:t>(1920)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EE69CD9-C509-48C9-AC3B-1B2FD45F1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6365" y="0"/>
            <a:ext cx="3887514" cy="549083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DBF9594-385B-4FC6-BD23-9EEE1428D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044" y="1265722"/>
            <a:ext cx="3147457" cy="448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31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CE4D30-2B88-4215-80F6-AB9B35CD2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Fotomontáž - dadaismus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620A98-ED42-4A4A-BB30-353851124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spojení fotografie  a montáže - proces kombinování různých prvků do nových významových celků</a:t>
            </a:r>
          </a:p>
          <a:p>
            <a:r>
              <a:rPr lang="cs-CZ" dirty="0"/>
              <a:t>revoluční potenciál</a:t>
            </a:r>
          </a:p>
          <a:p>
            <a:r>
              <a:rPr lang="cs-CZ" dirty="0"/>
              <a:t>s touto technikou přichází dadaisté</a:t>
            </a:r>
          </a:p>
          <a:p>
            <a:r>
              <a:rPr lang="cs-CZ" dirty="0"/>
              <a:t>skrze fotomontáž lze vyjádřit aktivní společenský postoj</a:t>
            </a:r>
          </a:p>
        </p:txBody>
      </p:sp>
    </p:spTree>
    <p:extLst>
      <p:ext uri="{BB962C8B-B14F-4D97-AF65-F5344CB8AC3E}">
        <p14:creationId xmlns:p14="http://schemas.microsoft.com/office/powerpoint/2010/main" val="895034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84535C-7337-47A1-B233-0BBAC5C6B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691094"/>
            <a:ext cx="9603275" cy="1049235"/>
          </a:xfrm>
        </p:spPr>
        <p:txBody>
          <a:bodyPr/>
          <a:lstStyle/>
          <a:p>
            <a:r>
              <a:rPr lang="cs-CZ" dirty="0"/>
              <a:t>Raoul </a:t>
            </a:r>
            <a:r>
              <a:rPr lang="cs-CZ" dirty="0" err="1"/>
              <a:t>Hausmann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A7B9E6-0E4F-44B3-A29B-C44FE8542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798" y="2024610"/>
            <a:ext cx="12032202" cy="4177360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               Mechanická hlava (1920)          Umělecký kritik (1919-20)                  </a:t>
            </a:r>
            <a:r>
              <a:rPr lang="cs-CZ" dirty="0" err="1"/>
              <a:t>Tatlin</a:t>
            </a:r>
            <a:r>
              <a:rPr lang="cs-CZ" dirty="0"/>
              <a:t> žije doma (1920)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F0B57D2-C1E6-4C55-A552-5FDC0D81B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0300" y="1516195"/>
            <a:ext cx="2694626" cy="395831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E521034-247B-4770-9DD4-D7B3EF399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829" y="1516196"/>
            <a:ext cx="3188340" cy="395831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C1712E8-A71A-4CEE-94EC-D918CB1CF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011" y="1394077"/>
            <a:ext cx="2504687" cy="387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50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85D441-F020-4A83-968E-0DBDC8829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John </a:t>
            </a:r>
            <a:r>
              <a:rPr lang="cs-CZ" dirty="0" err="1"/>
              <a:t>Heartfield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C7B9E8F-DF27-4530-885B-FDD5D3CD2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86703" y="1911827"/>
            <a:ext cx="3224749" cy="392066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38DF5C4-D893-4C13-A818-9BBF3CBFC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750" y="1928834"/>
            <a:ext cx="4384547" cy="375287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E6C2C50-236C-43AB-9F51-5903AAF86D67}"/>
              </a:ext>
            </a:extLst>
          </p:cNvPr>
          <p:cNvSpPr txBox="1"/>
          <p:nvPr/>
        </p:nvSpPr>
        <p:spPr>
          <a:xfrm>
            <a:off x="0" y="5774423"/>
            <a:ext cx="13092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Rationalization Is On The March!</a:t>
            </a:r>
            <a:r>
              <a:rPr lang="cs-CZ" sz="1600" dirty="0"/>
              <a:t> (1927)        </a:t>
            </a:r>
            <a:r>
              <a:rPr lang="en-US" sz="1600" dirty="0"/>
              <a:t>Life and Activity in Universal City</a:t>
            </a:r>
            <a:r>
              <a:rPr lang="cs-CZ" sz="1600" dirty="0"/>
              <a:t> (1919)           Nadčlověk Adolf polyká zlato, ale má plechovou hubu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04CE664-95AB-428C-85DC-6F78CF82D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758" y="1967817"/>
            <a:ext cx="2609184" cy="367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64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BD2C32-E0E7-4812-BF69-3FC241410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6C32424-4071-438F-8C30-FE6CBB051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4552" y="557117"/>
            <a:ext cx="3956104" cy="551294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73DCA33-A6AD-4BFD-A69C-36F8CD9A4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826" y="557117"/>
            <a:ext cx="5753100" cy="469582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BBA6FB9-D977-47F6-AD52-F8A40035DD01}"/>
              </a:ext>
            </a:extLst>
          </p:cNvPr>
          <p:cNvSpPr txBox="1"/>
          <p:nvPr/>
        </p:nvSpPr>
        <p:spPr>
          <a:xfrm>
            <a:off x="710213" y="5500344"/>
            <a:ext cx="5856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Pruský archanděl (1920)</a:t>
            </a:r>
          </a:p>
        </p:txBody>
      </p:sp>
    </p:spTree>
    <p:extLst>
      <p:ext uri="{BB962C8B-B14F-4D97-AF65-F5344CB8AC3E}">
        <p14:creationId xmlns:p14="http://schemas.microsoft.com/office/powerpoint/2010/main" val="3878102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706FC4-9B0E-4323-B98A-6063EDA2A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Hannah Hochová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1322E7-240B-430E-8E54-779AFEAA4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0529" y="2015732"/>
            <a:ext cx="9714326" cy="4037749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Řez kuchyňským  nožem (1919)                Moje domácí průpovídky (1922)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BE50353-B4E1-4EA3-8D28-776E554BE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713" y="1606858"/>
            <a:ext cx="3049665" cy="383873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5BFA693-144E-43A6-B960-21FA3AD96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245" y="1605196"/>
            <a:ext cx="5065003" cy="383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21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F45526-D087-402B-9B74-DA75D8DA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Kurt </a:t>
            </a:r>
            <a:r>
              <a:rPr lang="cs-CZ" dirty="0" err="1"/>
              <a:t>Schwitters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F24852-6F37-4232-B548-927635E16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2143" y="2015732"/>
            <a:ext cx="12254144" cy="4209775"/>
          </a:xfrm>
        </p:spPr>
        <p:txBody>
          <a:bodyPr>
            <a:normAutofit lnSpcReduction="1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 err="1"/>
              <a:t>Merz</a:t>
            </a:r>
            <a:r>
              <a:rPr lang="cs-CZ" dirty="0"/>
              <a:t> Picture 32 A.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Cherry</a:t>
            </a:r>
            <a:r>
              <a:rPr lang="cs-CZ" dirty="0"/>
              <a:t> Picture (1921</a:t>
            </a:r>
            <a:r>
              <a:rPr lang="cs-CZ"/>
              <a:t>)     </a:t>
            </a:r>
            <a:r>
              <a:rPr lang="de-DE"/>
              <a:t>Merz </a:t>
            </a:r>
            <a:r>
              <a:rPr lang="de-DE" dirty="0"/>
              <a:t>Blauer Vogel (Blue Bird) (1922)</a:t>
            </a:r>
            <a:r>
              <a:rPr lang="cs-CZ" dirty="0"/>
              <a:t>      </a:t>
            </a:r>
            <a:r>
              <a:rPr lang="cs-CZ" dirty="0" err="1"/>
              <a:t>Relief</a:t>
            </a:r>
            <a:r>
              <a:rPr lang="cs-CZ" dirty="0"/>
              <a:t> in </a:t>
            </a:r>
            <a:r>
              <a:rPr lang="cs-CZ" dirty="0" err="1"/>
              <a:t>Relief</a:t>
            </a:r>
            <a:r>
              <a:rPr lang="cs-CZ" dirty="0"/>
              <a:t> (1942–5)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3C31971-FA6A-4F0C-8BA4-7D7843894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44" y="1559711"/>
            <a:ext cx="3295581" cy="415584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B357DD1-A46F-4D4F-A2DE-CB60B3FB0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416" y="1392126"/>
            <a:ext cx="3403008" cy="43234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1F3AD2A-C025-460A-B076-6F46B4240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992" y="1627764"/>
            <a:ext cx="3403008" cy="401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34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2402C3D-1A44-416B-A36B-7A348EF2C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686" y="186431"/>
            <a:ext cx="4004940" cy="511353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5D5AE9B-FA6A-4FF7-BE4C-5A53ACD17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6356F8-2C5D-4D49-8109-34ED473DC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037749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                                                   </a:t>
            </a:r>
            <a:r>
              <a:rPr lang="cs-CZ" dirty="0" err="1"/>
              <a:t>Merzbau</a:t>
            </a:r>
            <a:r>
              <a:rPr lang="cs-CZ" dirty="0"/>
              <a:t> (1924)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042BF77-B82E-4CFE-987F-7C7417AA4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333" y="186431"/>
            <a:ext cx="3733934" cy="511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63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D6FD06-1447-44EB-A9FD-7784EA4FD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0310E3-0E9D-44EE-8532-0BC7B768B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Ursonáta</a:t>
            </a:r>
            <a:r>
              <a:rPr lang="cs-CZ" dirty="0"/>
              <a:t> (1932)</a:t>
            </a:r>
          </a:p>
          <a:p>
            <a:r>
              <a:rPr lang="cs-CZ" dirty="0">
                <a:hlinkClick r:id="rId2"/>
              </a:rPr>
              <a:t>https://www.youtube.com/watch?v=6X7E2i0KMqM</a:t>
            </a:r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5ED20C2-E897-4905-A1DF-0247FD1BB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184" y="2015732"/>
            <a:ext cx="4629150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76083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TM10001114[[fn=Galerie]]</Template>
  <TotalTime>229</TotalTime>
  <Words>180</Words>
  <Application>Microsoft Office PowerPoint</Application>
  <PresentationFormat>Širokoúhlá obrazovka</PresentationFormat>
  <Paragraphs>63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3" baseType="lpstr">
      <vt:lpstr>Arial</vt:lpstr>
      <vt:lpstr>Gill Sans MT</vt:lpstr>
      <vt:lpstr>Galerie</vt:lpstr>
      <vt:lpstr>Tactical media, activism, hacktivism, and surveillance </vt:lpstr>
      <vt:lpstr>Fotomontáž - dadaismus</vt:lpstr>
      <vt:lpstr>Raoul Hausmann </vt:lpstr>
      <vt:lpstr>John Heartfield</vt:lpstr>
      <vt:lpstr>Prezentace aplikace PowerPoint</vt:lpstr>
      <vt:lpstr>Hannah Hochová </vt:lpstr>
      <vt:lpstr>Kurt Schwitters</vt:lpstr>
      <vt:lpstr>Prezentace aplikace PowerPoint</vt:lpstr>
      <vt:lpstr>Prezentace aplikace PowerPoint</vt:lpstr>
      <vt:lpstr>Johannes Baader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Laterna Magika</dc:title>
  <dc:creator>Adam Franc</dc:creator>
  <cp:lastModifiedBy>Adam Franc</cp:lastModifiedBy>
  <cp:revision>25</cp:revision>
  <dcterms:created xsi:type="dcterms:W3CDTF">2019-11-18T21:36:16Z</dcterms:created>
  <dcterms:modified xsi:type="dcterms:W3CDTF">2022-04-05T06:31:18Z</dcterms:modified>
</cp:coreProperties>
</file>