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3" r:id="rId6"/>
    <p:sldId id="277" r:id="rId7"/>
    <p:sldId id="274" r:id="rId8"/>
    <p:sldId id="275" r:id="rId9"/>
    <p:sldId id="276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Kalina" userId="c562be8a-72c8-4d98-8725-854d52c71664" providerId="ADAL" clId="{D8F65664-3B74-45B1-B583-05A5702D0253}"/>
    <pc:docChg chg="undo custSel mod addSld modSld">
      <pc:chgData name="Petr Kalina" userId="c562be8a-72c8-4d98-8725-854d52c71664" providerId="ADAL" clId="{D8F65664-3B74-45B1-B583-05A5702D0253}" dt="2020-11-26T09:04:27.314" v="825" actId="1076"/>
      <pc:docMkLst>
        <pc:docMk/>
      </pc:docMkLst>
      <pc:sldChg chg="addSp delSp modSp mod modClrScheme chgLayout">
        <pc:chgData name="Petr Kalina" userId="c562be8a-72c8-4d98-8725-854d52c71664" providerId="ADAL" clId="{D8F65664-3B74-45B1-B583-05A5702D0253}" dt="2020-11-26T08:55:19.158" v="688" actId="20577"/>
        <pc:sldMkLst>
          <pc:docMk/>
          <pc:sldMk cId="1147365711" sldId="273"/>
        </pc:sldMkLst>
        <pc:spChg chg="mod">
          <ac:chgData name="Petr Kalina" userId="c562be8a-72c8-4d98-8725-854d52c71664" providerId="ADAL" clId="{D8F65664-3B74-45B1-B583-05A5702D0253}" dt="2020-11-26T08:55:19.158" v="688" actId="20577"/>
          <ac:spMkLst>
            <pc:docMk/>
            <pc:sldMk cId="1147365711" sldId="273"/>
            <ac:spMk id="2" creationId="{25A54F74-E75A-4E46-A223-D5C3BAE030A1}"/>
          </ac:spMkLst>
        </pc:spChg>
        <pc:spChg chg="add mod">
          <ac:chgData name="Petr Kalina" userId="c562be8a-72c8-4d98-8725-854d52c71664" providerId="ADAL" clId="{D8F65664-3B74-45B1-B583-05A5702D0253}" dt="2020-11-26T08:33:47.393" v="267" actId="27636"/>
          <ac:spMkLst>
            <pc:docMk/>
            <pc:sldMk cId="1147365711" sldId="273"/>
            <ac:spMk id="6" creationId="{89908731-1825-441D-AA7F-4449CF881D12}"/>
          </ac:spMkLst>
        </pc:spChg>
        <pc:picChg chg="add mod">
          <ac:chgData name="Petr Kalina" userId="c562be8a-72c8-4d98-8725-854d52c71664" providerId="ADAL" clId="{D8F65664-3B74-45B1-B583-05A5702D0253}" dt="2020-11-26T08:19:29.619" v="30" actId="26606"/>
          <ac:picMkLst>
            <pc:docMk/>
            <pc:sldMk cId="1147365711" sldId="273"/>
            <ac:picMk id="4" creationId="{7484974E-AD3D-4679-95B6-75D1DCA9BC9B}"/>
          </ac:picMkLst>
        </pc:picChg>
        <pc:picChg chg="del">
          <ac:chgData name="Petr Kalina" userId="c562be8a-72c8-4d98-8725-854d52c71664" providerId="ADAL" clId="{D8F65664-3B74-45B1-B583-05A5702D0253}" dt="2020-11-26T08:17:19.202" v="0" actId="478"/>
          <ac:picMkLst>
            <pc:docMk/>
            <pc:sldMk cId="1147365711" sldId="273"/>
            <ac:picMk id="9" creationId="{3BAFB345-9912-4D28-AC16-CFB696B21AB3}"/>
          </ac:picMkLst>
        </pc:picChg>
      </pc:sldChg>
      <pc:sldChg chg="modSp mod">
        <pc:chgData name="Petr Kalina" userId="c562be8a-72c8-4d98-8725-854d52c71664" providerId="ADAL" clId="{D8F65664-3B74-45B1-B583-05A5702D0253}" dt="2020-11-26T08:57:31.392" v="740" actId="790"/>
        <pc:sldMkLst>
          <pc:docMk/>
          <pc:sldMk cId="3663464258" sldId="274"/>
        </pc:sldMkLst>
        <pc:spChg chg="mod">
          <ac:chgData name="Petr Kalina" userId="c562be8a-72c8-4d98-8725-854d52c71664" providerId="ADAL" clId="{D8F65664-3B74-45B1-B583-05A5702D0253}" dt="2020-11-26T08:57:31.392" v="740" actId="790"/>
          <ac:spMkLst>
            <pc:docMk/>
            <pc:sldMk cId="3663464258" sldId="274"/>
            <ac:spMk id="9" creationId="{A16B88B0-5410-433E-8F83-2D193514AFF5}"/>
          </ac:spMkLst>
        </pc:spChg>
      </pc:sldChg>
      <pc:sldChg chg="addSp delSp modSp mod">
        <pc:chgData name="Petr Kalina" userId="c562be8a-72c8-4d98-8725-854d52c71664" providerId="ADAL" clId="{D8F65664-3B74-45B1-B583-05A5702D0253}" dt="2020-11-26T08:58:47.114" v="784" actId="1076"/>
        <pc:sldMkLst>
          <pc:docMk/>
          <pc:sldMk cId="3389717062" sldId="275"/>
        </pc:sldMkLst>
        <pc:spChg chg="mod">
          <ac:chgData name="Petr Kalina" userId="c562be8a-72c8-4d98-8725-854d52c71664" providerId="ADAL" clId="{D8F65664-3B74-45B1-B583-05A5702D0253}" dt="2020-11-26T08:58:42.414" v="782" actId="1076"/>
          <ac:spMkLst>
            <pc:docMk/>
            <pc:sldMk cId="3389717062" sldId="275"/>
            <ac:spMk id="2" creationId="{0AFC89A4-2FF4-40E8-BB90-0CC5FD9C30C4}"/>
          </ac:spMkLst>
        </pc:spChg>
        <pc:spChg chg="del">
          <ac:chgData name="Petr Kalina" userId="c562be8a-72c8-4d98-8725-854d52c71664" providerId="ADAL" clId="{D8F65664-3B74-45B1-B583-05A5702D0253}" dt="2020-11-26T08:58:03.437" v="773" actId="478"/>
          <ac:spMkLst>
            <pc:docMk/>
            <pc:sldMk cId="3389717062" sldId="275"/>
            <ac:spMk id="3" creationId="{59E8FDC3-3307-4EBD-BDEE-CC2C46C87909}"/>
          </ac:spMkLst>
        </pc:spChg>
        <pc:spChg chg="add del mod">
          <ac:chgData name="Petr Kalina" userId="c562be8a-72c8-4d98-8725-854d52c71664" providerId="ADAL" clId="{D8F65664-3B74-45B1-B583-05A5702D0253}" dt="2020-11-26T08:58:11.234" v="774" actId="478"/>
          <ac:spMkLst>
            <pc:docMk/>
            <pc:sldMk cId="3389717062" sldId="275"/>
            <ac:spMk id="6" creationId="{A6BF441C-C868-463C-A6D7-4F91CF69AAE4}"/>
          </ac:spMkLst>
        </pc:spChg>
        <pc:picChg chg="del">
          <ac:chgData name="Petr Kalina" userId="c562be8a-72c8-4d98-8725-854d52c71664" providerId="ADAL" clId="{D8F65664-3B74-45B1-B583-05A5702D0253}" dt="2020-11-26T08:58:15.503" v="775" actId="478"/>
          <ac:picMkLst>
            <pc:docMk/>
            <pc:sldMk cId="3389717062" sldId="275"/>
            <ac:picMk id="5" creationId="{FF5B6B22-CDEC-4163-A5E1-A84DC540C474}"/>
          </ac:picMkLst>
        </pc:picChg>
        <pc:picChg chg="del">
          <ac:chgData name="Petr Kalina" userId="c562be8a-72c8-4d98-8725-854d52c71664" providerId="ADAL" clId="{D8F65664-3B74-45B1-B583-05A5702D0253}" dt="2020-11-26T08:58:19.458" v="776" actId="478"/>
          <ac:picMkLst>
            <pc:docMk/>
            <pc:sldMk cId="3389717062" sldId="275"/>
            <ac:picMk id="7" creationId="{917B86FE-608C-47CF-B464-430109C8B632}"/>
          </ac:picMkLst>
        </pc:picChg>
        <pc:picChg chg="add mod">
          <ac:chgData name="Petr Kalina" userId="c562be8a-72c8-4d98-8725-854d52c71664" providerId="ADAL" clId="{D8F65664-3B74-45B1-B583-05A5702D0253}" dt="2020-11-26T08:58:47.114" v="784" actId="1076"/>
          <ac:picMkLst>
            <pc:docMk/>
            <pc:sldMk cId="3389717062" sldId="275"/>
            <ac:picMk id="9" creationId="{E87791AE-BD47-40A9-8557-3D2450C4858F}"/>
          </ac:picMkLst>
        </pc:picChg>
      </pc:sldChg>
      <pc:sldChg chg="addSp delSp modSp mod">
        <pc:chgData name="Petr Kalina" userId="c562be8a-72c8-4d98-8725-854d52c71664" providerId="ADAL" clId="{D8F65664-3B74-45B1-B583-05A5702D0253}" dt="2020-11-26T09:04:27.314" v="825" actId="1076"/>
        <pc:sldMkLst>
          <pc:docMk/>
          <pc:sldMk cId="2512159910" sldId="276"/>
        </pc:sldMkLst>
        <pc:spChg chg="mod">
          <ac:chgData name="Petr Kalina" userId="c562be8a-72c8-4d98-8725-854d52c71664" providerId="ADAL" clId="{D8F65664-3B74-45B1-B583-05A5702D0253}" dt="2020-11-26T09:03:40.387" v="811" actId="20577"/>
          <ac:spMkLst>
            <pc:docMk/>
            <pc:sldMk cId="2512159910" sldId="276"/>
            <ac:spMk id="2" creationId="{05A245EB-2CF8-444B-953D-CF13974E121D}"/>
          </ac:spMkLst>
        </pc:spChg>
        <pc:spChg chg="del">
          <ac:chgData name="Petr Kalina" userId="c562be8a-72c8-4d98-8725-854d52c71664" providerId="ADAL" clId="{D8F65664-3B74-45B1-B583-05A5702D0253}" dt="2020-11-26T09:03:43.739" v="812" actId="478"/>
          <ac:spMkLst>
            <pc:docMk/>
            <pc:sldMk cId="2512159910" sldId="276"/>
            <ac:spMk id="3" creationId="{35428DC0-C337-4F3B-AFC0-C7C9B505CA58}"/>
          </ac:spMkLst>
        </pc:spChg>
        <pc:spChg chg="del">
          <ac:chgData name="Petr Kalina" userId="c562be8a-72c8-4d98-8725-854d52c71664" providerId="ADAL" clId="{D8F65664-3B74-45B1-B583-05A5702D0253}" dt="2020-11-26T09:03:48.153" v="814" actId="478"/>
          <ac:spMkLst>
            <pc:docMk/>
            <pc:sldMk cId="2512159910" sldId="276"/>
            <ac:spMk id="4" creationId="{A5594085-7C5A-4240-86F4-CB47370CF4D5}"/>
          </ac:spMkLst>
        </pc:spChg>
        <pc:spChg chg="del">
          <ac:chgData name="Petr Kalina" userId="c562be8a-72c8-4d98-8725-854d52c71664" providerId="ADAL" clId="{D8F65664-3B74-45B1-B583-05A5702D0253}" dt="2020-11-26T09:03:51.966" v="816" actId="478"/>
          <ac:spMkLst>
            <pc:docMk/>
            <pc:sldMk cId="2512159910" sldId="276"/>
            <ac:spMk id="5" creationId="{DEF55D14-21C2-4C2B-B232-DF6453683508}"/>
          </ac:spMkLst>
        </pc:spChg>
        <pc:spChg chg="add del mod">
          <ac:chgData name="Petr Kalina" userId="c562be8a-72c8-4d98-8725-854d52c71664" providerId="ADAL" clId="{D8F65664-3B74-45B1-B583-05A5702D0253}" dt="2020-11-26T09:03:46.043" v="813" actId="478"/>
          <ac:spMkLst>
            <pc:docMk/>
            <pc:sldMk cId="2512159910" sldId="276"/>
            <ac:spMk id="8" creationId="{F576EAE8-6649-441E-B309-64EBA9043D04}"/>
          </ac:spMkLst>
        </pc:spChg>
        <pc:spChg chg="add del mod">
          <ac:chgData name="Petr Kalina" userId="c562be8a-72c8-4d98-8725-854d52c71664" providerId="ADAL" clId="{D8F65664-3B74-45B1-B583-05A5702D0253}" dt="2020-11-26T09:03:49.962" v="815" actId="478"/>
          <ac:spMkLst>
            <pc:docMk/>
            <pc:sldMk cId="2512159910" sldId="276"/>
            <ac:spMk id="10" creationId="{B1451A3D-CA4E-4FA2-B105-B701CCBCC9B0}"/>
          </ac:spMkLst>
        </pc:spChg>
        <pc:picChg chg="add mod">
          <ac:chgData name="Petr Kalina" userId="c562be8a-72c8-4d98-8725-854d52c71664" providerId="ADAL" clId="{D8F65664-3B74-45B1-B583-05A5702D0253}" dt="2020-11-26T09:04:27.314" v="825" actId="1076"/>
          <ac:picMkLst>
            <pc:docMk/>
            <pc:sldMk cId="2512159910" sldId="276"/>
            <ac:picMk id="12" creationId="{46E32181-2D4A-46BD-8B41-66EB082FEF70}"/>
          </ac:picMkLst>
        </pc:picChg>
      </pc:sldChg>
      <pc:sldChg chg="addSp delSp modSp new mod modClrScheme chgLayout">
        <pc:chgData name="Petr Kalina" userId="c562be8a-72c8-4d98-8725-854d52c71664" providerId="ADAL" clId="{D8F65664-3B74-45B1-B583-05A5702D0253}" dt="2020-11-26T08:38:17.684" v="304" actId="1076"/>
        <pc:sldMkLst>
          <pc:docMk/>
          <pc:sldMk cId="1536939802" sldId="277"/>
        </pc:sldMkLst>
        <pc:spChg chg="mod">
          <ac:chgData name="Petr Kalina" userId="c562be8a-72c8-4d98-8725-854d52c71664" providerId="ADAL" clId="{D8F65664-3B74-45B1-B583-05A5702D0253}" dt="2020-11-26T08:38:11.828" v="302" actId="1076"/>
          <ac:spMkLst>
            <pc:docMk/>
            <pc:sldMk cId="1536939802" sldId="277"/>
            <ac:spMk id="2" creationId="{E9FD3FD7-3383-4C35-812B-A7EE4820E923}"/>
          </ac:spMkLst>
        </pc:spChg>
        <pc:spChg chg="del">
          <ac:chgData name="Petr Kalina" userId="c562be8a-72c8-4d98-8725-854d52c71664" providerId="ADAL" clId="{D8F65664-3B74-45B1-B583-05A5702D0253}" dt="2020-11-26T08:37:34.114" v="288" actId="931"/>
          <ac:spMkLst>
            <pc:docMk/>
            <pc:sldMk cId="1536939802" sldId="277"/>
            <ac:spMk id="3" creationId="{5BCD622F-20C7-493E-A028-45B8CD5BB5C6}"/>
          </ac:spMkLst>
        </pc:spChg>
        <pc:spChg chg="del">
          <ac:chgData name="Petr Kalina" userId="c562be8a-72c8-4d98-8725-854d52c71664" providerId="ADAL" clId="{D8F65664-3B74-45B1-B583-05A5702D0253}" dt="2020-11-26T08:37:39.105" v="291" actId="478"/>
          <ac:spMkLst>
            <pc:docMk/>
            <pc:sldMk cId="1536939802" sldId="277"/>
            <ac:spMk id="4" creationId="{09162C40-D6F4-45E6-B370-49C30E5AAA48}"/>
          </ac:spMkLst>
        </pc:spChg>
        <pc:spChg chg="add del mod">
          <ac:chgData name="Petr Kalina" userId="c562be8a-72c8-4d98-8725-854d52c71664" providerId="ADAL" clId="{D8F65664-3B74-45B1-B583-05A5702D0253}" dt="2020-11-26T08:37:48.381" v="293" actId="478"/>
          <ac:spMkLst>
            <pc:docMk/>
            <pc:sldMk cId="1536939802" sldId="277"/>
            <ac:spMk id="8" creationId="{0F0C12AA-FD3E-4DAE-A8B7-9E1C999ECEA9}"/>
          </ac:spMkLst>
        </pc:spChg>
        <pc:picChg chg="add del mod">
          <ac:chgData name="Petr Kalina" userId="c562be8a-72c8-4d98-8725-854d52c71664" providerId="ADAL" clId="{D8F65664-3B74-45B1-B583-05A5702D0253}" dt="2020-11-26T08:37:45.236" v="292" actId="478"/>
          <ac:picMkLst>
            <pc:docMk/>
            <pc:sldMk cId="1536939802" sldId="277"/>
            <ac:picMk id="6" creationId="{FF06A6E7-F745-40B9-9FB2-FFE03174A20D}"/>
          </ac:picMkLst>
        </pc:picChg>
        <pc:picChg chg="add mod">
          <ac:chgData name="Petr Kalina" userId="c562be8a-72c8-4d98-8725-854d52c71664" providerId="ADAL" clId="{D8F65664-3B74-45B1-B583-05A5702D0253}" dt="2020-11-26T08:38:17.684" v="304" actId="1076"/>
          <ac:picMkLst>
            <pc:docMk/>
            <pc:sldMk cId="1536939802" sldId="277"/>
            <ac:picMk id="10" creationId="{DDE502F6-DF1A-4085-9815-6FBC55F61337}"/>
          </ac:picMkLst>
        </pc:picChg>
      </pc:sldChg>
    </pc:docChg>
  </pc:docChgLst>
  <pc:docChgLst>
    <pc:chgData name="Petr Kalina" userId="c562be8a-72c8-4d98-8725-854d52c71664" providerId="ADAL" clId="{794BF0E3-46C5-446C-A33B-C8543818E318}"/>
    <pc:docChg chg="modSld">
      <pc:chgData name="Petr Kalina" userId="c562be8a-72c8-4d98-8725-854d52c71664" providerId="ADAL" clId="{794BF0E3-46C5-446C-A33B-C8543818E318}" dt="2021-12-01T10:26:25.334" v="1" actId="20577"/>
      <pc:docMkLst>
        <pc:docMk/>
      </pc:docMkLst>
      <pc:sldChg chg="modSp mod">
        <pc:chgData name="Petr Kalina" userId="c562be8a-72c8-4d98-8725-854d52c71664" providerId="ADAL" clId="{794BF0E3-46C5-446C-A33B-C8543818E318}" dt="2021-12-01T10:26:25.334" v="1" actId="20577"/>
        <pc:sldMkLst>
          <pc:docMk/>
          <pc:sldMk cId="3663464258" sldId="274"/>
        </pc:sldMkLst>
        <pc:spChg chg="mod">
          <ac:chgData name="Petr Kalina" userId="c562be8a-72c8-4d98-8725-854d52c71664" providerId="ADAL" clId="{794BF0E3-46C5-446C-A33B-C8543818E318}" dt="2021-12-01T10:26:25.334" v="1" actId="20577"/>
          <ac:spMkLst>
            <pc:docMk/>
            <pc:sldMk cId="3663464258" sldId="274"/>
            <ac:spMk id="9" creationId="{A16B88B0-5410-433E-8F83-2D193514AFF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9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2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4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0000">
              <a:srgbClr val="000082"/>
            </a:gs>
            <a:gs pos="24160">
              <a:srgbClr val="0012A2"/>
            </a:gs>
            <a:gs pos="33000">
              <a:srgbClr val="0047FF"/>
            </a:gs>
            <a:gs pos="67000">
              <a:srgbClr val="000082"/>
            </a:gs>
            <a:gs pos="83000">
              <a:srgbClr val="0047FF"/>
            </a:gs>
            <a:gs pos="88000">
              <a:srgbClr val="000082"/>
            </a:gs>
            <a:gs pos="91000">
              <a:srgbClr val="0047FF">
                <a:lumMod val="88000"/>
                <a:lumOff val="12000"/>
                <a:alpha val="9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3289-A73A-4FC4-AADA-4A929F24CBAB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29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ZCq2uFNJieQ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2842" y="1340768"/>
            <a:ext cx="7772400" cy="1881826"/>
          </a:xfrm>
        </p:spPr>
        <p:txBody>
          <a:bodyPr>
            <a:normAutofit/>
          </a:bodyPr>
          <a:lstStyle/>
          <a:p>
            <a:r>
              <a:rPr lang="cs-CZ" noProof="1">
                <a:solidFill>
                  <a:srgbClr val="FFFF00"/>
                </a:solidFill>
              </a:rPr>
              <a:t>Povstání Bohdana Chmelnického. Perejaslavská smlouva. Rujina.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8642" y="4396669"/>
            <a:ext cx="6400800" cy="694928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PhDr. Petr Kalina, Ph.D.</a:t>
            </a:r>
          </a:p>
        </p:txBody>
      </p:sp>
    </p:spTree>
    <p:extLst>
      <p:ext uri="{BB962C8B-B14F-4D97-AF65-F5344CB8AC3E}">
        <p14:creationId xmlns:p14="http://schemas.microsoft.com/office/powerpoint/2010/main" val="154670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54F74-E75A-4E46-A223-D5C3BAE0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Bohdan </a:t>
            </a:r>
            <a:r>
              <a:rPr lang="cs-CZ" dirty="0" err="1"/>
              <a:t>Chmelnyckyj</a:t>
            </a:r>
            <a:r>
              <a:rPr lang="cs-CZ" dirty="0"/>
              <a:t> (1595-1657)</a:t>
            </a:r>
          </a:p>
        </p:txBody>
      </p:sp>
      <p:pic>
        <p:nvPicPr>
          <p:cNvPr id="4" name="Obrázek 3" descr="Obsah obrázku osoba, muž, nošení, fotka&#10;&#10;Popis byl vytvořen automaticky">
            <a:extLst>
              <a:ext uri="{FF2B5EF4-FFF2-40B4-BE49-F238E27FC236}">
                <a16:creationId xmlns:a16="http://schemas.microsoft.com/office/drawing/2014/main" id="{7484974E-AD3D-4679-95B6-75D1DCA9B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r="13791" b="3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9908731-1825-441D-AA7F-4449CF881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cs-CZ" sz="2400" dirty="0"/>
              <a:t>studoval ve Lvově jezuitské (římskokatolické !) gymnázium</a:t>
            </a:r>
          </a:p>
          <a:p>
            <a:pPr>
              <a:spcBef>
                <a:spcPts val="1200"/>
              </a:spcBef>
            </a:pPr>
            <a:r>
              <a:rPr lang="cs-CZ" sz="2400" dirty="0" err="1"/>
              <a:t>Čyhyryn</a:t>
            </a: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FFFF00"/>
                </a:solidFill>
              </a:rPr>
              <a:t>1648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6. května 1648: bitva na řece </a:t>
            </a:r>
            <a:r>
              <a:rPr lang="cs-CZ" sz="2400" dirty="0" err="1"/>
              <a:t>Žovta</a:t>
            </a: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400" dirty="0"/>
              <a:t>26. května 1648: bitva u </a:t>
            </a:r>
            <a:r>
              <a:rPr lang="cs-CZ" sz="2400" dirty="0" err="1"/>
              <a:t>Korosuně</a:t>
            </a: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400" dirty="0"/>
              <a:t>23. září 1648: bitva u </a:t>
            </a:r>
            <a:r>
              <a:rPr lang="cs-CZ" sz="2400" dirty="0" err="1"/>
              <a:t>Pyljavky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736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FD3FD7-3383-4C35-812B-A7EE4820E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Evropa v roce 1654</a:t>
            </a:r>
          </a:p>
        </p:txBody>
      </p:sp>
      <p:pic>
        <p:nvPicPr>
          <p:cNvPr id="10" name="Obrázek 9" descr="Obsah obrázku mapa&#10;&#10;Popis byl vytvořen automaticky">
            <a:extLst>
              <a:ext uri="{FF2B5EF4-FFF2-40B4-BE49-F238E27FC236}">
                <a16:creationId xmlns:a16="http://schemas.microsoft.com/office/drawing/2014/main" id="{DDE502F6-DF1A-4085-9815-6FBC55F613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30" y="1143000"/>
            <a:ext cx="5017340" cy="5528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693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A16B88B0-5410-433E-8F83-2D193514AFF5}"/>
              </a:ext>
            </a:extLst>
          </p:cNvPr>
          <p:cNvSpPr txBox="1"/>
          <p:nvPr/>
        </p:nvSpPr>
        <p:spPr>
          <a:xfrm>
            <a:off x="470516" y="474345"/>
            <a:ext cx="820296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noProof="1">
                <a:solidFill>
                  <a:srgbClr val="FFFF00"/>
                </a:solidFill>
              </a:rPr>
              <a:t>1651: Bitva u Berestečka </a:t>
            </a:r>
            <a:r>
              <a:rPr lang="cs-CZ" sz="2400" noProof="1"/>
              <a:t>– </a:t>
            </a:r>
            <a:r>
              <a:rPr lang="cs-CZ" sz="2400" noProof="1">
                <a:solidFill>
                  <a:srgbClr val="FFC000"/>
                </a:solidFill>
              </a:rPr>
              <a:t>150.000 Poláků vč. 20.000 německých žoldáků </a:t>
            </a:r>
            <a:r>
              <a:rPr lang="cs-CZ" sz="2400" noProof="1"/>
              <a:t>X </a:t>
            </a:r>
            <a:r>
              <a:rPr lang="cs-CZ" sz="2400" noProof="1">
                <a:solidFill>
                  <a:srgbClr val="92D050"/>
                </a:solidFill>
              </a:rPr>
              <a:t>100.000 kozáků + 50.000 Krymských Tatarů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noProof="1"/>
              <a:t>několik dalších bitev v letech 1652-1653</a:t>
            </a:r>
          </a:p>
          <a:p>
            <a:pPr>
              <a:spcBef>
                <a:spcPts val="1200"/>
              </a:spcBef>
            </a:pPr>
            <a:endParaRPr lang="cs-CZ" sz="2400" noProof="1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b="1" noProof="1"/>
              <a:t>Perejaslavská smlouva: 18. ledna </a:t>
            </a:r>
            <a:r>
              <a:rPr lang="cs-CZ" sz="2400" b="1" noProof="1">
                <a:solidFill>
                  <a:srgbClr val="FFFF00"/>
                </a:solidFill>
              </a:rPr>
              <a:t>1654</a:t>
            </a:r>
          </a:p>
          <a:p>
            <a:pPr>
              <a:spcBef>
                <a:spcPts val="1200"/>
              </a:spcBef>
            </a:pPr>
            <a:endParaRPr lang="cs-CZ" sz="2400" b="1" noProof="1">
              <a:solidFill>
                <a:srgbClr val="FFFF00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noProof="1"/>
              <a:t>Chmelnyckyj umírá 6. srpna 1657 v Čyhyrynu</a:t>
            </a:r>
          </a:p>
          <a:p>
            <a:pPr>
              <a:spcBef>
                <a:spcPts val="1200"/>
              </a:spcBef>
            </a:pPr>
            <a:r>
              <a:rPr lang="cs-CZ" sz="2400" noProof="1"/>
              <a:t>Rujina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noProof="1"/>
              <a:t>hetman Ivan Vyhovskyj (1657-1659)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noProof="1"/>
              <a:t>hetman Jurij Chmelnyckyj (1659-1662)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noProof="1"/>
              <a:t>hetman Petro Dorošenko (1665-1676)</a:t>
            </a:r>
          </a:p>
        </p:txBody>
      </p:sp>
    </p:spTree>
    <p:extLst>
      <p:ext uri="{BB962C8B-B14F-4D97-AF65-F5344CB8AC3E}">
        <p14:creationId xmlns:p14="http://schemas.microsoft.com/office/powerpoint/2010/main" val="3663464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C89A4-2FF4-40E8-BB90-0CC5FD9C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Kozácký stát za Petra </a:t>
            </a:r>
            <a:r>
              <a:rPr lang="cs-CZ" dirty="0" err="1"/>
              <a:t>Dorošenka</a:t>
            </a:r>
            <a:endParaRPr lang="cs-CZ" dirty="0"/>
          </a:p>
        </p:txBody>
      </p:sp>
      <p:pic>
        <p:nvPicPr>
          <p:cNvPr id="9" name="Obrázek 8" descr="Obsah obrázku mapa&#10;&#10;Popis byl vytvořen automaticky">
            <a:extLst>
              <a:ext uri="{FF2B5EF4-FFF2-40B4-BE49-F238E27FC236}">
                <a16:creationId xmlns:a16="http://schemas.microsoft.com/office/drawing/2014/main" id="{E87791AE-BD47-40A9-8557-3D2450C48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78" y="1143000"/>
            <a:ext cx="3884643" cy="540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1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245EB-2CF8-444B-953D-CF13974E1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/>
              <a:t>levobřeží</a:t>
            </a:r>
            <a:r>
              <a:rPr lang="cs-CZ" sz="4000" dirty="0"/>
              <a:t> X </a:t>
            </a:r>
            <a:r>
              <a:rPr lang="cs-CZ" sz="4000" dirty="0" err="1"/>
              <a:t>pravobřeží</a:t>
            </a:r>
            <a:endParaRPr lang="cs-CZ" sz="4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5EC12FF-77A3-4D84-96D9-786CE69C385C}"/>
              </a:ext>
            </a:extLst>
          </p:cNvPr>
          <p:cNvSpPr txBox="1"/>
          <p:nvPr/>
        </p:nvSpPr>
        <p:spPr>
          <a:xfrm>
            <a:off x="3151573" y="5797118"/>
            <a:ext cx="9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2"/>
              </a:rPr>
              <a:t>YouTube</a:t>
            </a:r>
            <a:endParaRPr lang="cs-CZ" dirty="0"/>
          </a:p>
        </p:txBody>
      </p:sp>
      <p:pic>
        <p:nvPicPr>
          <p:cNvPr id="12" name="Obrázek 11" descr="Obsah obrázku mapa&#10;&#10;Popis byl vytvořen automaticky">
            <a:extLst>
              <a:ext uri="{FF2B5EF4-FFF2-40B4-BE49-F238E27FC236}">
                <a16:creationId xmlns:a16="http://schemas.microsoft.com/office/drawing/2014/main" id="{46E32181-2D4A-46BD-8B41-66EB082FE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2" y="1555933"/>
            <a:ext cx="7139095" cy="484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59910"/>
      </p:ext>
    </p:extLst>
  </p:cSld>
  <p:clrMapOvr>
    <a:masterClrMapping/>
  </p:clrMapOvr>
</p:sld>
</file>

<file path=ppt/theme/theme1.xml><?xml version="1.0" encoding="utf-8"?>
<a:theme xmlns:a="http://schemas.openxmlformats.org/drawingml/2006/main" name="Moje prezentace modrá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6FACBF427C4F43A972D5B8D9BC6B76" ma:contentTypeVersion="8" ma:contentTypeDescription="Vytvoří nový dokument" ma:contentTypeScope="" ma:versionID="470502063834f4f70c9f39b920cc650b">
  <xsd:schema xmlns:xsd="http://www.w3.org/2001/XMLSchema" xmlns:xs="http://www.w3.org/2001/XMLSchema" xmlns:p="http://schemas.microsoft.com/office/2006/metadata/properties" xmlns:ns3="54009e06-620e-4fd8-b78b-e302f16c71e1" targetNamespace="http://schemas.microsoft.com/office/2006/metadata/properties" ma:root="true" ma:fieldsID="d63794fcfba0c7ff8f7924d6c802d292" ns3:_="">
    <xsd:import namespace="54009e06-620e-4fd8-b78b-e302f16c71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09e06-620e-4fd8-b78b-e302f16c7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6B6EC7-7EE1-46BE-BF75-FEE4CBD1B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009e06-620e-4fd8-b78b-e302f16c71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4C41F3-CCB3-426B-8038-BE7ED1EB27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F8B49F-D4D2-4631-A947-A3B763841FF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4009e06-620e-4fd8-b78b-e302f16c71e1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Předvádění na obrazovce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Moje prezentace modrá</vt:lpstr>
      <vt:lpstr>Povstání Bohdana Chmelnického. Perejaslavská smlouva. Rujina.</vt:lpstr>
      <vt:lpstr>Bohdan Chmelnyckyj (1595-1657)</vt:lpstr>
      <vt:lpstr>Evropa v roce 1654</vt:lpstr>
      <vt:lpstr>Prezentace aplikace PowerPoint</vt:lpstr>
      <vt:lpstr>Kozácký stát za Petra Dorošenka</vt:lpstr>
      <vt:lpstr>levobřeží X pravobřeží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Povstání Bohdana Chmelnického. Perejaslavská smlouva. Rujina.</dc:title>
  <dc:creator>Petr Kalina</dc:creator>
  <cp:lastModifiedBy>Petr Kalina</cp:lastModifiedBy>
  <cp:revision>5</cp:revision>
  <dcterms:created xsi:type="dcterms:W3CDTF">2020-11-26T08:38:01Z</dcterms:created>
  <dcterms:modified xsi:type="dcterms:W3CDTF">2021-12-01T10:26:30Z</dcterms:modified>
</cp:coreProperties>
</file>