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B09EFE-D396-4C39-BFC1-83236E134C0B}" v="10" dt="2020-10-22T11:52:12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2842" y="1340768"/>
            <a:ext cx="7772400" cy="147002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00"/>
                </a:solidFill>
              </a:rPr>
              <a:t>Předslovanské osídlení ukrajinského území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8642" y="4077072"/>
            <a:ext cx="6400800" cy="694928"/>
          </a:xfrm>
        </p:spPr>
        <p:txBody>
          <a:bodyPr/>
          <a:lstStyle/>
          <a:p>
            <a:r>
              <a:rPr lang="cs-CZ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14EB0EBF-803C-492C-ACF0-A8A9DF170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8" y="209550"/>
            <a:ext cx="9094492" cy="6438900"/>
          </a:xfrm>
        </p:spPr>
      </p:pic>
    </p:spTree>
    <p:extLst>
      <p:ext uri="{BB962C8B-B14F-4D97-AF65-F5344CB8AC3E}">
        <p14:creationId xmlns:p14="http://schemas.microsoft.com/office/powerpoint/2010/main" val="38874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395B1-293F-468D-811B-D3CEA114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dirty="0">
                <a:solidFill>
                  <a:srgbClr val="FFFF00"/>
                </a:solidFill>
              </a:rPr>
              <a:t>Paleolit</a:t>
            </a:r>
            <a:r>
              <a:rPr lang="cs-CZ" dirty="0"/>
              <a:t> (starší doba kamenná): 4 miliony až před 8 000 lety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Neandrtálci, Kromaňonci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>
                <a:solidFill>
                  <a:srgbClr val="FFFF00"/>
                </a:solidFill>
              </a:rPr>
              <a:t>Doba ledová</a:t>
            </a:r>
            <a:r>
              <a:rPr lang="cs-CZ" dirty="0"/>
              <a:t>: před 35 000 až před 8 000 lety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Homo sapiens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>
                <a:solidFill>
                  <a:srgbClr val="FFFF00"/>
                </a:solidFill>
              </a:rPr>
              <a:t>Neolit</a:t>
            </a:r>
            <a:r>
              <a:rPr lang="cs-CZ" dirty="0"/>
              <a:t> (mladší doba kamenná): 6 000 – 2 000 před naším letopočtem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- počátek zemědělství a usedlého způsobu života</a:t>
            </a:r>
          </a:p>
        </p:txBody>
      </p:sp>
    </p:spTree>
    <p:extLst>
      <p:ext uri="{BB962C8B-B14F-4D97-AF65-F5344CB8AC3E}">
        <p14:creationId xmlns:p14="http://schemas.microsoft.com/office/powerpoint/2010/main" val="328208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3EE68-C9DF-49BF-A7AF-414A9B13E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err="1"/>
              <a:t>Tripilská</a:t>
            </a:r>
            <a:r>
              <a:rPr lang="cs-CZ" sz="4800" dirty="0"/>
              <a:t> kultura</a:t>
            </a:r>
          </a:p>
        </p:txBody>
      </p:sp>
      <p:pic>
        <p:nvPicPr>
          <p:cNvPr id="6" name="Obrázek 5" descr="Obsah obrázku mapa&#10;&#10;Popis byl vytvořen automaticky">
            <a:extLst>
              <a:ext uri="{FF2B5EF4-FFF2-40B4-BE49-F238E27FC236}">
                <a16:creationId xmlns:a16="http://schemas.microsoft.com/office/drawing/2014/main" id="{9A334005-FA9B-4EAB-B9A3-70DDDD8B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463" y="3069151"/>
            <a:ext cx="3047619" cy="278095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62A3C78E-6674-484A-A4E7-04756FFAD723}"/>
              </a:ext>
            </a:extLst>
          </p:cNvPr>
          <p:cNvSpPr txBox="1"/>
          <p:nvPr/>
        </p:nvSpPr>
        <p:spPr>
          <a:xfrm>
            <a:off x="914400" y="1578232"/>
            <a:ext cx="351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4 500 – 2 000 př. n. l.</a:t>
            </a:r>
          </a:p>
        </p:txBody>
      </p:sp>
      <p:pic>
        <p:nvPicPr>
          <p:cNvPr id="9" name="Obrázek 8" descr="Obsah obrázku interiér, vsedě, staré, hnědá&#10;&#10;Popis byl vytvořen automaticky">
            <a:extLst>
              <a:ext uri="{FF2B5EF4-FFF2-40B4-BE49-F238E27FC236}">
                <a16:creationId xmlns:a16="http://schemas.microsoft.com/office/drawing/2014/main" id="{AC8366CB-0E19-4B2A-9838-9C7CF8AB9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77" y="4353349"/>
            <a:ext cx="2381250" cy="2020159"/>
          </a:xfrm>
          <a:prstGeom prst="rect">
            <a:avLst/>
          </a:prstGeom>
        </p:spPr>
      </p:pic>
      <p:pic>
        <p:nvPicPr>
          <p:cNvPr id="11" name="Obrázek 10" descr="Obsah obrázku interiér, nábytek, vsedě, stůl&#10;&#10;Popis byl vytvořen automaticky">
            <a:extLst>
              <a:ext uri="{FF2B5EF4-FFF2-40B4-BE49-F238E27FC236}">
                <a16:creationId xmlns:a16="http://schemas.microsoft.com/office/drawing/2014/main" id="{6E49BF65-2B82-4F0F-B421-6678D39900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77" y="2343142"/>
            <a:ext cx="238125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27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3A5C4-6F55-4491-8E6F-EE8D5BA4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Řekové na pobřeží Černého moře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6909B-CE81-4807-83A7-5DF18DBE6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58258"/>
            <a:ext cx="8229600" cy="2394752"/>
          </a:xfrm>
        </p:spPr>
        <p:txBody>
          <a:bodyPr/>
          <a:lstStyle/>
          <a:p>
            <a:r>
              <a:rPr lang="cs-CZ" dirty="0"/>
              <a:t>7. století př. n. l. – 4. století n. l.</a:t>
            </a:r>
          </a:p>
          <a:p>
            <a:r>
              <a:rPr lang="cs-CZ" dirty="0" err="1"/>
              <a:t>Chersones</a:t>
            </a:r>
            <a:r>
              <a:rPr lang="cs-CZ" dirty="0"/>
              <a:t>, Theodosia, </a:t>
            </a:r>
            <a:r>
              <a:rPr lang="cs-CZ" dirty="0" err="1"/>
              <a:t>Pantikapeum</a:t>
            </a:r>
            <a:r>
              <a:rPr lang="cs-CZ" dirty="0"/>
              <a:t> (</a:t>
            </a:r>
            <a:r>
              <a:rPr lang="cs-CZ" dirty="0" err="1"/>
              <a:t>Kerč</a:t>
            </a:r>
            <a:r>
              <a:rPr lang="cs-CZ" dirty="0"/>
              <a:t>), </a:t>
            </a:r>
            <a:r>
              <a:rPr lang="cs-CZ" dirty="0" err="1"/>
              <a:t>Olvie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16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4FEB24-EBB7-42C6-BB57-AF3509AB0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50416"/>
            <a:ext cx="8229600" cy="557574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err="1">
                <a:solidFill>
                  <a:srgbClr val="FFFF00"/>
                </a:solidFill>
              </a:rPr>
              <a:t>Kimmeriové</a:t>
            </a:r>
            <a:r>
              <a:rPr lang="cs-CZ" sz="2800" dirty="0">
                <a:solidFill>
                  <a:srgbClr val="FFFF00"/>
                </a:solidFill>
              </a:rPr>
              <a:t> (</a:t>
            </a:r>
            <a:r>
              <a:rPr lang="uk-UA" sz="2800" dirty="0" err="1">
                <a:solidFill>
                  <a:srgbClr val="FFFF00"/>
                </a:solidFill>
              </a:rPr>
              <a:t>Кімерійці</a:t>
            </a:r>
            <a:r>
              <a:rPr lang="uk-UA" sz="2800" dirty="0">
                <a:solidFill>
                  <a:srgbClr val="FFFF00"/>
                </a:solidFill>
              </a:rPr>
              <a:t>)</a:t>
            </a:r>
            <a:endParaRPr lang="cs-CZ" sz="2800" dirty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uk-UA" sz="2800" dirty="0"/>
              <a:t>1 500 </a:t>
            </a:r>
            <a:r>
              <a:rPr lang="cs-CZ" sz="2800" dirty="0"/>
              <a:t>př. n. l – 7. století př. n. l.</a:t>
            </a:r>
          </a:p>
          <a:p>
            <a:pPr>
              <a:buFontTx/>
              <a:buChar char="-"/>
            </a:pPr>
            <a:r>
              <a:rPr lang="cs-CZ" sz="2800" dirty="0"/>
              <a:t>doba železná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Skytové (</a:t>
            </a:r>
            <a:r>
              <a:rPr lang="uk-UA" sz="2800" dirty="0">
                <a:solidFill>
                  <a:srgbClr val="FFFF00"/>
                </a:solidFill>
              </a:rPr>
              <a:t>Скіфи)</a:t>
            </a:r>
          </a:p>
          <a:p>
            <a:pPr>
              <a:buFontTx/>
              <a:buChar char="-"/>
            </a:pPr>
            <a:r>
              <a:rPr lang="uk-UA" sz="2800" dirty="0"/>
              <a:t>7</a:t>
            </a:r>
            <a:r>
              <a:rPr lang="cs-CZ" sz="2800" dirty="0"/>
              <a:t>. století př. n. l.</a:t>
            </a:r>
            <a:r>
              <a:rPr lang="en-GB" sz="2800" dirty="0"/>
              <a:t> –</a:t>
            </a:r>
            <a:r>
              <a:rPr lang="cs-CZ" sz="2800" dirty="0"/>
              <a:t> 3. století př. n. l.</a:t>
            </a:r>
          </a:p>
          <a:p>
            <a:pPr>
              <a:buFontTx/>
              <a:buChar char="-"/>
            </a:pPr>
            <a:r>
              <a:rPr lang="cs-CZ" sz="2800" dirty="0"/>
              <a:t>Skytské království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Sarmati (</a:t>
            </a:r>
            <a:r>
              <a:rPr lang="uk-UA" sz="2800" dirty="0">
                <a:solidFill>
                  <a:srgbClr val="FFFF00"/>
                </a:solidFill>
              </a:rPr>
              <a:t>Сармати)</a:t>
            </a:r>
          </a:p>
          <a:p>
            <a:pPr marL="0" indent="0">
              <a:buNone/>
            </a:pPr>
            <a:r>
              <a:rPr lang="uk-UA" sz="2800" dirty="0"/>
              <a:t>- </a:t>
            </a:r>
            <a:r>
              <a:rPr lang="cs-CZ" sz="2800" dirty="0"/>
              <a:t>3. století př. n. l. – 2. století n. l.</a:t>
            </a:r>
          </a:p>
        </p:txBody>
      </p:sp>
      <p:pic>
        <p:nvPicPr>
          <p:cNvPr id="5" name="Obrázek 4" descr="Obsah obrázku muž, kůň, skupina, stojící&#10;&#10;Popis byl vytvořen automaticky">
            <a:extLst>
              <a:ext uri="{FF2B5EF4-FFF2-40B4-BE49-F238E27FC236}">
                <a16:creationId xmlns:a16="http://schemas.microsoft.com/office/drawing/2014/main" id="{A538F713-31F2-4154-90E4-CB7069B94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30" y="2800674"/>
            <a:ext cx="2294070" cy="1531629"/>
          </a:xfrm>
          <a:prstGeom prst="rect">
            <a:avLst/>
          </a:prstGeom>
        </p:spPr>
      </p:pic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274DAC66-F94B-4897-BADD-5832E64666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896" y="550416"/>
            <a:ext cx="2290904" cy="1301997"/>
          </a:xfrm>
          <a:prstGeom prst="rect">
            <a:avLst/>
          </a:prstGeom>
        </p:spPr>
      </p:pic>
      <p:pic>
        <p:nvPicPr>
          <p:cNvPr id="9" name="Obrázek 8" descr="Obsah obrázku text, kniha, interiér, stůl&#10;&#10;Popis byl vytvořen automaticky">
            <a:extLst>
              <a:ext uri="{FF2B5EF4-FFF2-40B4-BE49-F238E27FC236}">
                <a16:creationId xmlns:a16="http://schemas.microsoft.com/office/drawing/2014/main" id="{22C33C1E-44D9-4AE3-9042-A8C564DC2F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31" y="4790567"/>
            <a:ext cx="2294070" cy="190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391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8330C-B4FF-4F46-9D26-FA406A12B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056" y="472736"/>
            <a:ext cx="8229600" cy="5803777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Gótové (</a:t>
            </a:r>
            <a:r>
              <a:rPr lang="uk-UA" dirty="0">
                <a:solidFill>
                  <a:srgbClr val="FFFF00"/>
                </a:solidFill>
              </a:rPr>
              <a:t>Готи)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3. století n. l. – 375 n. l.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stát </a:t>
            </a:r>
            <a:r>
              <a:rPr lang="cs-CZ" dirty="0" err="1"/>
              <a:t>Feodoro</a:t>
            </a:r>
            <a:r>
              <a:rPr lang="cs-CZ" dirty="0"/>
              <a:t> / </a:t>
            </a:r>
            <a:r>
              <a:rPr lang="cs-CZ" dirty="0" err="1"/>
              <a:t>Gotie</a:t>
            </a:r>
            <a:r>
              <a:rPr lang="cs-CZ" dirty="0"/>
              <a:t> – hlavní město </a:t>
            </a:r>
            <a:r>
              <a:rPr lang="cs-CZ" dirty="0" err="1"/>
              <a:t>Mangup</a:t>
            </a:r>
            <a:endParaRPr lang="cs-CZ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Hunové (</a:t>
            </a:r>
            <a:r>
              <a:rPr lang="uk-UA" dirty="0">
                <a:solidFill>
                  <a:srgbClr val="FFFF00"/>
                </a:solidFill>
              </a:rPr>
              <a:t>Гуни)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375 n. l.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Avaři </a:t>
            </a:r>
            <a:r>
              <a:rPr lang="uk-UA" dirty="0">
                <a:solidFill>
                  <a:srgbClr val="FFFF00"/>
                </a:solidFill>
              </a:rPr>
              <a:t>(Авари)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6. století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Bulhaři </a:t>
            </a:r>
            <a:r>
              <a:rPr lang="uk-UA" dirty="0">
                <a:solidFill>
                  <a:srgbClr val="FFFF00"/>
                </a:solidFill>
              </a:rPr>
              <a:t>(Болгари)</a:t>
            </a:r>
            <a:endParaRPr lang="cs-CZ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7. století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Chazarové </a:t>
            </a:r>
            <a:r>
              <a:rPr lang="uk-UA" dirty="0">
                <a:solidFill>
                  <a:srgbClr val="FFFF00"/>
                </a:solidFill>
              </a:rPr>
              <a:t>(Хозари)</a:t>
            </a:r>
            <a:endParaRPr lang="cs-CZ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Chazarský chanát na východě Ukrajiny (7. – 11. století)</a:t>
            </a:r>
            <a:endParaRPr lang="uk-UA" dirty="0"/>
          </a:p>
          <a:p>
            <a:pPr marL="0" indent="0">
              <a:spcBef>
                <a:spcPts val="0"/>
              </a:spcBef>
              <a:buNone/>
            </a:pPr>
            <a:endParaRPr lang="uk-UA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Slované (</a:t>
            </a:r>
            <a:r>
              <a:rPr lang="uk-UA" dirty="0">
                <a:solidFill>
                  <a:srgbClr val="FFFF00"/>
                </a:solidFill>
              </a:rPr>
              <a:t>Слов’яни)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/>
              <a:t>- </a:t>
            </a:r>
            <a:r>
              <a:rPr lang="cs-CZ"/>
              <a:t>od 7. </a:t>
            </a:r>
            <a:r>
              <a:rPr lang="cs-CZ" dirty="0"/>
              <a:t>století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781638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F8B49F-D4D2-4631-A947-A3B763841FF6}">
  <ds:schemaRefs>
    <ds:schemaRef ds:uri="http://schemas.microsoft.com/office/2006/metadata/properties"/>
    <ds:schemaRef ds:uri="http://schemas.microsoft.com/office/2006/documentManagement/types"/>
    <ds:schemaRef ds:uri="54009e06-620e-4fd8-b78b-e302f16c71e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6B6EC7-7EE1-46BE-BF75-FEE4CBD1B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009e06-620e-4fd8-b78b-e302f16c71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0</TotalTime>
  <Words>251</Words>
  <Application>Microsoft Office PowerPoint</Application>
  <PresentationFormat>Předvádění na obrazovce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Moje prezentace modrá</vt:lpstr>
      <vt:lpstr>Předslovanské osídlení ukrajinského území</vt:lpstr>
      <vt:lpstr>Prezentace aplikace PowerPoint</vt:lpstr>
      <vt:lpstr>Prezentace aplikace PowerPoint</vt:lpstr>
      <vt:lpstr>Tripilská kultura</vt:lpstr>
      <vt:lpstr>Řekové na pobřeží Černého moře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Počátky ukrajinské hudební folkloristiky</dc:title>
  <dc:creator>Petr Ch. Kalina</dc:creator>
  <cp:lastModifiedBy>Petr Kalina</cp:lastModifiedBy>
  <cp:revision>4</cp:revision>
  <dcterms:created xsi:type="dcterms:W3CDTF">2014-03-31T22:08:57Z</dcterms:created>
  <dcterms:modified xsi:type="dcterms:W3CDTF">2021-10-13T12:43:20Z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0x010100326FACBF427C4F43A972D5B8D9BC6B76</vt:lpwstr>
  </property>
</Properties>
</file>