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3" r:id="rId6"/>
    <p:sldId id="274" r:id="rId7"/>
    <p:sldId id="275" r:id="rId8"/>
    <p:sldId id="276" r:id="rId9"/>
    <p:sldId id="277" r:id="rId10"/>
    <p:sldId id="278" r:id="rId11"/>
    <p:sldId id="279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516C63-6DA2-41D9-A382-7D894F5F06FC}" v="7" dt="2020-11-05T14:37:09.1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 Kalina" userId="c562be8a-72c8-4d98-8725-854d52c71664" providerId="ADAL" clId="{34516C63-6DA2-41D9-A382-7D894F5F06FC}"/>
    <pc:docChg chg="undo custSel mod addSld delSld modSld">
      <pc:chgData name="Petr Kalina" userId="c562be8a-72c8-4d98-8725-854d52c71664" providerId="ADAL" clId="{34516C63-6DA2-41D9-A382-7D894F5F06FC}" dt="2020-11-05T16:06:24.991" v="1243" actId="14100"/>
      <pc:docMkLst>
        <pc:docMk/>
      </pc:docMkLst>
      <pc:sldChg chg="modSp mod">
        <pc:chgData name="Petr Kalina" userId="c562be8a-72c8-4d98-8725-854d52c71664" providerId="ADAL" clId="{34516C63-6DA2-41D9-A382-7D894F5F06FC}" dt="2020-11-05T16:06:24.991" v="1243" actId="14100"/>
        <pc:sldMkLst>
          <pc:docMk/>
          <pc:sldMk cId="1546705261" sldId="256"/>
        </pc:sldMkLst>
        <pc:spChg chg="mod">
          <ac:chgData name="Petr Kalina" userId="c562be8a-72c8-4d98-8725-854d52c71664" providerId="ADAL" clId="{34516C63-6DA2-41D9-A382-7D894F5F06FC}" dt="2020-11-05T16:06:24.991" v="1243" actId="14100"/>
          <ac:spMkLst>
            <pc:docMk/>
            <pc:sldMk cId="1546705261" sldId="256"/>
            <ac:spMk id="2" creationId="{00000000-0000-0000-0000-000000000000}"/>
          </ac:spMkLst>
        </pc:spChg>
      </pc:sldChg>
      <pc:sldChg chg="del">
        <pc:chgData name="Petr Kalina" userId="c562be8a-72c8-4d98-8725-854d52c71664" providerId="ADAL" clId="{34516C63-6DA2-41D9-A382-7D894F5F06FC}" dt="2020-11-05T14:42:33.645" v="1206" actId="47"/>
        <pc:sldMkLst>
          <pc:docMk/>
          <pc:sldMk cId="3282084241" sldId="257"/>
        </pc:sldMkLst>
      </pc:sldChg>
      <pc:sldChg chg="addSp delSp modSp del mod">
        <pc:chgData name="Petr Kalina" userId="c562be8a-72c8-4d98-8725-854d52c71664" providerId="ADAL" clId="{34516C63-6DA2-41D9-A382-7D894F5F06FC}" dt="2020-11-05T14:42:31.696" v="1205" actId="47"/>
        <pc:sldMkLst>
          <pc:docMk/>
          <pc:sldMk cId="3887461285" sldId="258"/>
        </pc:sldMkLst>
        <pc:spChg chg="del mod">
          <ac:chgData name="Petr Kalina" userId="c562be8a-72c8-4d98-8725-854d52c71664" providerId="ADAL" clId="{34516C63-6DA2-41D9-A382-7D894F5F06FC}" dt="2020-11-05T14:04:12.237" v="478" actId="478"/>
          <ac:spMkLst>
            <pc:docMk/>
            <pc:sldMk cId="3887461285" sldId="258"/>
            <ac:spMk id="3" creationId="{424E825B-EEF5-4092-9ED4-2A1DC8FB5DF5}"/>
          </ac:spMkLst>
        </pc:spChg>
        <pc:spChg chg="del">
          <ac:chgData name="Petr Kalina" userId="c562be8a-72c8-4d98-8725-854d52c71664" providerId="ADAL" clId="{34516C63-6DA2-41D9-A382-7D894F5F06FC}" dt="2020-11-05T14:04:19.171" v="480" actId="478"/>
          <ac:spMkLst>
            <pc:docMk/>
            <pc:sldMk cId="3887461285" sldId="258"/>
            <ac:spMk id="4" creationId="{E36EC668-D4FE-46B0-9BFB-FB337C1CE31F}"/>
          </ac:spMkLst>
        </pc:spChg>
        <pc:spChg chg="add del mod">
          <ac:chgData name="Petr Kalina" userId="c562be8a-72c8-4d98-8725-854d52c71664" providerId="ADAL" clId="{34516C63-6DA2-41D9-A382-7D894F5F06FC}" dt="2020-11-05T14:04:15.830" v="479" actId="478"/>
          <ac:spMkLst>
            <pc:docMk/>
            <pc:sldMk cId="3887461285" sldId="258"/>
            <ac:spMk id="5" creationId="{4C5ABF4A-C10A-4B35-8D96-1D39F5BA518F}"/>
          </ac:spMkLst>
        </pc:spChg>
      </pc:sldChg>
      <pc:sldChg chg="del">
        <pc:chgData name="Petr Kalina" userId="c562be8a-72c8-4d98-8725-854d52c71664" providerId="ADAL" clId="{34516C63-6DA2-41D9-A382-7D894F5F06FC}" dt="2020-11-05T14:42:34.973" v="1207" actId="47"/>
        <pc:sldMkLst>
          <pc:docMk/>
          <pc:sldMk cId="2149427365" sldId="259"/>
        </pc:sldMkLst>
      </pc:sldChg>
      <pc:sldChg chg="del">
        <pc:chgData name="Petr Kalina" userId="c562be8a-72c8-4d98-8725-854d52c71664" providerId="ADAL" clId="{34516C63-6DA2-41D9-A382-7D894F5F06FC}" dt="2020-11-05T14:42:36.086" v="1208" actId="47"/>
        <pc:sldMkLst>
          <pc:docMk/>
          <pc:sldMk cId="2680166576" sldId="266"/>
        </pc:sldMkLst>
      </pc:sldChg>
      <pc:sldChg chg="del">
        <pc:chgData name="Petr Kalina" userId="c562be8a-72c8-4d98-8725-854d52c71664" providerId="ADAL" clId="{34516C63-6DA2-41D9-A382-7D894F5F06FC}" dt="2020-11-05T14:42:40.452" v="1209" actId="47"/>
        <pc:sldMkLst>
          <pc:docMk/>
          <pc:sldMk cId="2884391318" sldId="267"/>
        </pc:sldMkLst>
      </pc:sldChg>
      <pc:sldChg chg="del">
        <pc:chgData name="Petr Kalina" userId="c562be8a-72c8-4d98-8725-854d52c71664" providerId="ADAL" clId="{34516C63-6DA2-41D9-A382-7D894F5F06FC}" dt="2020-11-05T14:42:42.482" v="1210" actId="47"/>
        <pc:sldMkLst>
          <pc:docMk/>
          <pc:sldMk cId="965781638" sldId="268"/>
        </pc:sldMkLst>
      </pc:sldChg>
      <pc:sldChg chg="del">
        <pc:chgData name="Petr Kalina" userId="c562be8a-72c8-4d98-8725-854d52c71664" providerId="ADAL" clId="{34516C63-6DA2-41D9-A382-7D894F5F06FC}" dt="2020-11-05T14:42:44.464" v="1211" actId="47"/>
        <pc:sldMkLst>
          <pc:docMk/>
          <pc:sldMk cId="3089044998" sldId="269"/>
        </pc:sldMkLst>
      </pc:sldChg>
      <pc:sldChg chg="del">
        <pc:chgData name="Petr Kalina" userId="c562be8a-72c8-4d98-8725-854d52c71664" providerId="ADAL" clId="{34516C63-6DA2-41D9-A382-7D894F5F06FC}" dt="2020-11-05T14:42:46.049" v="1212" actId="47"/>
        <pc:sldMkLst>
          <pc:docMk/>
          <pc:sldMk cId="2616528282" sldId="270"/>
        </pc:sldMkLst>
      </pc:sldChg>
      <pc:sldChg chg="del">
        <pc:chgData name="Petr Kalina" userId="c562be8a-72c8-4d98-8725-854d52c71664" providerId="ADAL" clId="{34516C63-6DA2-41D9-A382-7D894F5F06FC}" dt="2020-11-05T14:42:47.642" v="1213" actId="47"/>
        <pc:sldMkLst>
          <pc:docMk/>
          <pc:sldMk cId="798674322" sldId="271"/>
        </pc:sldMkLst>
      </pc:sldChg>
      <pc:sldChg chg="del">
        <pc:chgData name="Petr Kalina" userId="c562be8a-72c8-4d98-8725-854d52c71664" providerId="ADAL" clId="{34516C63-6DA2-41D9-A382-7D894F5F06FC}" dt="2020-11-05T14:42:48.991" v="1214" actId="47"/>
        <pc:sldMkLst>
          <pc:docMk/>
          <pc:sldMk cId="4155102609" sldId="272"/>
        </pc:sldMkLst>
      </pc:sldChg>
      <pc:sldChg chg="addSp delSp modSp new mod modClrScheme chgLayout">
        <pc:chgData name="Petr Kalina" userId="c562be8a-72c8-4d98-8725-854d52c71664" providerId="ADAL" clId="{34516C63-6DA2-41D9-A382-7D894F5F06FC}" dt="2020-11-05T13:47:44.424" v="146" actId="1076"/>
        <pc:sldMkLst>
          <pc:docMk/>
          <pc:sldMk cId="1147365711" sldId="273"/>
        </pc:sldMkLst>
        <pc:spChg chg="mod">
          <ac:chgData name="Petr Kalina" userId="c562be8a-72c8-4d98-8725-854d52c71664" providerId="ADAL" clId="{34516C63-6DA2-41D9-A382-7D894F5F06FC}" dt="2020-11-05T13:46:43.274" v="133" actId="26606"/>
          <ac:spMkLst>
            <pc:docMk/>
            <pc:sldMk cId="1147365711" sldId="273"/>
            <ac:spMk id="2" creationId="{25A54F74-E75A-4E46-A223-D5C3BAE030A1}"/>
          </ac:spMkLst>
        </pc:spChg>
        <pc:spChg chg="del mod">
          <ac:chgData name="Petr Kalina" userId="c562be8a-72c8-4d98-8725-854d52c71664" providerId="ADAL" clId="{34516C63-6DA2-41D9-A382-7D894F5F06FC}" dt="2020-11-05T13:44:03.757" v="55" actId="931"/>
          <ac:spMkLst>
            <pc:docMk/>
            <pc:sldMk cId="1147365711" sldId="273"/>
            <ac:spMk id="3" creationId="{A56F101E-8E5B-466F-95FB-B0B35EB3DF2F}"/>
          </ac:spMkLst>
        </pc:spChg>
        <pc:spChg chg="add mod">
          <ac:chgData name="Petr Kalina" userId="c562be8a-72c8-4d98-8725-854d52c71664" providerId="ADAL" clId="{34516C63-6DA2-41D9-A382-7D894F5F06FC}" dt="2020-11-05T13:47:44.424" v="146" actId="1076"/>
          <ac:spMkLst>
            <pc:docMk/>
            <pc:sldMk cId="1147365711" sldId="273"/>
            <ac:spMk id="10" creationId="{9113CF6F-01EB-48D7-B3BA-3D56768D31CC}"/>
          </ac:spMkLst>
        </pc:spChg>
        <pc:picChg chg="add mod ord">
          <ac:chgData name="Petr Kalina" userId="c562be8a-72c8-4d98-8725-854d52c71664" providerId="ADAL" clId="{34516C63-6DA2-41D9-A382-7D894F5F06FC}" dt="2020-11-05T13:47:40.176" v="145" actId="1076"/>
          <ac:picMkLst>
            <pc:docMk/>
            <pc:sldMk cId="1147365711" sldId="273"/>
            <ac:picMk id="5" creationId="{1602FEDE-168E-47A5-83AC-5441B3AB4659}"/>
          </ac:picMkLst>
        </pc:picChg>
      </pc:sldChg>
      <pc:sldChg chg="addSp delSp modSp new mod">
        <pc:chgData name="Petr Kalina" userId="c562be8a-72c8-4d98-8725-854d52c71664" providerId="ADAL" clId="{34516C63-6DA2-41D9-A382-7D894F5F06FC}" dt="2020-11-05T13:56:48.999" v="229" actId="1076"/>
        <pc:sldMkLst>
          <pc:docMk/>
          <pc:sldMk cId="3663464258" sldId="274"/>
        </pc:sldMkLst>
        <pc:spChg chg="mod">
          <ac:chgData name="Petr Kalina" userId="c562be8a-72c8-4d98-8725-854d52c71664" providerId="ADAL" clId="{34516C63-6DA2-41D9-A382-7D894F5F06FC}" dt="2020-11-05T13:52:39.430" v="174" actId="20577"/>
          <ac:spMkLst>
            <pc:docMk/>
            <pc:sldMk cId="3663464258" sldId="274"/>
            <ac:spMk id="2" creationId="{D07BED7E-75A0-41C0-812F-174F82FBCF3F}"/>
          </ac:spMkLst>
        </pc:spChg>
        <pc:spChg chg="del">
          <ac:chgData name="Petr Kalina" userId="c562be8a-72c8-4d98-8725-854d52c71664" providerId="ADAL" clId="{34516C63-6DA2-41D9-A382-7D894F5F06FC}" dt="2020-11-05T13:52:51.505" v="175" actId="931"/>
          <ac:spMkLst>
            <pc:docMk/>
            <pc:sldMk cId="3663464258" sldId="274"/>
            <ac:spMk id="3" creationId="{6BD3F6E9-B567-4545-8A53-58231231284B}"/>
          </ac:spMkLst>
        </pc:spChg>
        <pc:spChg chg="mod">
          <ac:chgData name="Petr Kalina" userId="c562be8a-72c8-4d98-8725-854d52c71664" providerId="ADAL" clId="{34516C63-6DA2-41D9-A382-7D894F5F06FC}" dt="2020-11-05T13:56:48.999" v="229" actId="1076"/>
          <ac:spMkLst>
            <pc:docMk/>
            <pc:sldMk cId="3663464258" sldId="274"/>
            <ac:spMk id="4" creationId="{44AA3F19-B703-45BB-A2ED-CD7F8D25E1EF}"/>
          </ac:spMkLst>
        </pc:spChg>
        <pc:picChg chg="add mod">
          <ac:chgData name="Petr Kalina" userId="c562be8a-72c8-4d98-8725-854d52c71664" providerId="ADAL" clId="{34516C63-6DA2-41D9-A382-7D894F5F06FC}" dt="2020-11-05T13:56:43.395" v="228" actId="1076"/>
          <ac:picMkLst>
            <pc:docMk/>
            <pc:sldMk cId="3663464258" sldId="274"/>
            <ac:picMk id="6" creationId="{BA81CF1D-53B0-414E-8686-3655FAF69352}"/>
          </ac:picMkLst>
        </pc:picChg>
      </pc:sldChg>
      <pc:sldChg chg="delSp modSp new mod">
        <pc:chgData name="Petr Kalina" userId="c562be8a-72c8-4d98-8725-854d52c71664" providerId="ADAL" clId="{34516C63-6DA2-41D9-A382-7D894F5F06FC}" dt="2020-11-05T14:04:01.035" v="476" actId="20577"/>
        <pc:sldMkLst>
          <pc:docMk/>
          <pc:sldMk cId="3389717062" sldId="275"/>
        </pc:sldMkLst>
        <pc:spChg chg="mod">
          <ac:chgData name="Petr Kalina" userId="c562be8a-72c8-4d98-8725-854d52c71664" providerId="ADAL" clId="{34516C63-6DA2-41D9-A382-7D894F5F06FC}" dt="2020-11-05T13:57:24.815" v="237" actId="20577"/>
          <ac:spMkLst>
            <pc:docMk/>
            <pc:sldMk cId="3389717062" sldId="275"/>
            <ac:spMk id="2" creationId="{0AFC89A4-2FF4-40E8-BB90-0CC5FD9C30C4}"/>
          </ac:spMkLst>
        </pc:spChg>
        <pc:spChg chg="mod">
          <ac:chgData name="Petr Kalina" userId="c562be8a-72c8-4d98-8725-854d52c71664" providerId="ADAL" clId="{34516C63-6DA2-41D9-A382-7D894F5F06FC}" dt="2020-11-05T14:04:01.035" v="476" actId="20577"/>
          <ac:spMkLst>
            <pc:docMk/>
            <pc:sldMk cId="3389717062" sldId="275"/>
            <ac:spMk id="3" creationId="{59E8FDC3-3307-4EBD-BDEE-CC2C46C87909}"/>
          </ac:spMkLst>
        </pc:spChg>
        <pc:spChg chg="del">
          <ac:chgData name="Petr Kalina" userId="c562be8a-72c8-4d98-8725-854d52c71664" providerId="ADAL" clId="{34516C63-6DA2-41D9-A382-7D894F5F06FC}" dt="2020-11-05T14:01:57.566" v="394" actId="478"/>
          <ac:spMkLst>
            <pc:docMk/>
            <pc:sldMk cId="3389717062" sldId="275"/>
            <ac:spMk id="4" creationId="{94D66850-A099-414A-9B7D-DD6080D31453}"/>
          </ac:spMkLst>
        </pc:spChg>
      </pc:sldChg>
      <pc:sldChg chg="addSp delSp modSp new mod modClrScheme chgLayout">
        <pc:chgData name="Petr Kalina" userId="c562be8a-72c8-4d98-8725-854d52c71664" providerId="ADAL" clId="{34516C63-6DA2-41D9-A382-7D894F5F06FC}" dt="2020-11-05T14:06:38.036" v="548" actId="20577"/>
        <pc:sldMkLst>
          <pc:docMk/>
          <pc:sldMk cId="1762623489" sldId="276"/>
        </pc:sldMkLst>
        <pc:spChg chg="mod">
          <ac:chgData name="Petr Kalina" userId="c562be8a-72c8-4d98-8725-854d52c71664" providerId="ADAL" clId="{34516C63-6DA2-41D9-A382-7D894F5F06FC}" dt="2020-11-05T14:06:38.036" v="548" actId="20577"/>
          <ac:spMkLst>
            <pc:docMk/>
            <pc:sldMk cId="1762623489" sldId="276"/>
            <ac:spMk id="2" creationId="{82700007-C99E-457F-A056-627D9CF8B2E1}"/>
          </ac:spMkLst>
        </pc:spChg>
        <pc:spChg chg="del">
          <ac:chgData name="Petr Kalina" userId="c562be8a-72c8-4d98-8725-854d52c71664" providerId="ADAL" clId="{34516C63-6DA2-41D9-A382-7D894F5F06FC}" dt="2020-11-05T14:04:39.840" v="502" actId="478"/>
          <ac:spMkLst>
            <pc:docMk/>
            <pc:sldMk cId="1762623489" sldId="276"/>
            <ac:spMk id="3" creationId="{0F8582DA-4500-4AC8-93D9-1EA12CAEAEF3}"/>
          </ac:spMkLst>
        </pc:spChg>
        <pc:spChg chg="del">
          <ac:chgData name="Petr Kalina" userId="c562be8a-72c8-4d98-8725-854d52c71664" providerId="ADAL" clId="{34516C63-6DA2-41D9-A382-7D894F5F06FC}" dt="2020-11-05T14:04:42.071" v="503" actId="478"/>
          <ac:spMkLst>
            <pc:docMk/>
            <pc:sldMk cId="1762623489" sldId="276"/>
            <ac:spMk id="4" creationId="{4BD12C22-4506-41BB-A556-440AF16C1DA1}"/>
          </ac:spMkLst>
        </pc:spChg>
        <pc:picChg chg="add mod">
          <ac:chgData name="Petr Kalina" userId="c562be8a-72c8-4d98-8725-854d52c71664" providerId="ADAL" clId="{34516C63-6DA2-41D9-A382-7D894F5F06FC}" dt="2020-11-05T14:06:25.386" v="526" actId="14100"/>
          <ac:picMkLst>
            <pc:docMk/>
            <pc:sldMk cId="1762623489" sldId="276"/>
            <ac:picMk id="6" creationId="{D55BC774-A492-42A2-BD06-43C225552C24}"/>
          </ac:picMkLst>
        </pc:picChg>
        <pc:picChg chg="add mod">
          <ac:chgData name="Petr Kalina" userId="c562be8a-72c8-4d98-8725-854d52c71664" providerId="ADAL" clId="{34516C63-6DA2-41D9-A382-7D894F5F06FC}" dt="2020-11-05T14:06:27.739" v="527" actId="14100"/>
          <ac:picMkLst>
            <pc:docMk/>
            <pc:sldMk cId="1762623489" sldId="276"/>
            <ac:picMk id="8" creationId="{E4685F6D-B411-4BAC-B22E-B21151D8AAFB}"/>
          </ac:picMkLst>
        </pc:picChg>
      </pc:sldChg>
      <pc:sldChg chg="modSp new mod">
        <pc:chgData name="Petr Kalina" userId="c562be8a-72c8-4d98-8725-854d52c71664" providerId="ADAL" clId="{34516C63-6DA2-41D9-A382-7D894F5F06FC}" dt="2020-11-05T14:34:20.898" v="908" actId="27636"/>
        <pc:sldMkLst>
          <pc:docMk/>
          <pc:sldMk cId="2331771904" sldId="277"/>
        </pc:sldMkLst>
        <pc:spChg chg="mod">
          <ac:chgData name="Petr Kalina" userId="c562be8a-72c8-4d98-8725-854d52c71664" providerId="ADAL" clId="{34516C63-6DA2-41D9-A382-7D894F5F06FC}" dt="2020-11-05T14:13:50.202" v="576" actId="20577"/>
          <ac:spMkLst>
            <pc:docMk/>
            <pc:sldMk cId="2331771904" sldId="277"/>
            <ac:spMk id="2" creationId="{5901D4CB-2226-4D03-8410-10C1B1F00D64}"/>
          </ac:spMkLst>
        </pc:spChg>
        <pc:spChg chg="mod">
          <ac:chgData name="Petr Kalina" userId="c562be8a-72c8-4d98-8725-854d52c71664" providerId="ADAL" clId="{34516C63-6DA2-41D9-A382-7D894F5F06FC}" dt="2020-11-05T14:34:20.898" v="908" actId="27636"/>
          <ac:spMkLst>
            <pc:docMk/>
            <pc:sldMk cId="2331771904" sldId="277"/>
            <ac:spMk id="3" creationId="{0706FC31-8A93-4C02-8577-790329BD068C}"/>
          </ac:spMkLst>
        </pc:spChg>
      </pc:sldChg>
      <pc:sldChg chg="addSp modSp new mod modClrScheme chgLayout">
        <pc:chgData name="Petr Kalina" userId="c562be8a-72c8-4d98-8725-854d52c71664" providerId="ADAL" clId="{34516C63-6DA2-41D9-A382-7D894F5F06FC}" dt="2020-11-05T14:38:54.973" v="990" actId="1076"/>
        <pc:sldMkLst>
          <pc:docMk/>
          <pc:sldMk cId="843090064" sldId="278"/>
        </pc:sldMkLst>
        <pc:spChg chg="mod">
          <ac:chgData name="Petr Kalina" userId="c562be8a-72c8-4d98-8725-854d52c71664" providerId="ADAL" clId="{34516C63-6DA2-41D9-A382-7D894F5F06FC}" dt="2020-11-05T14:37:13.657" v="943" actId="26606"/>
          <ac:spMkLst>
            <pc:docMk/>
            <pc:sldMk cId="843090064" sldId="278"/>
            <ac:spMk id="2" creationId="{120C4512-2005-4231-AB5C-8549DF833C7A}"/>
          </ac:spMkLst>
        </pc:spChg>
        <pc:spChg chg="mod ord">
          <ac:chgData name="Petr Kalina" userId="c562be8a-72c8-4d98-8725-854d52c71664" providerId="ADAL" clId="{34516C63-6DA2-41D9-A382-7D894F5F06FC}" dt="2020-11-05T14:38:54.973" v="990" actId="1076"/>
          <ac:spMkLst>
            <pc:docMk/>
            <pc:sldMk cId="843090064" sldId="278"/>
            <ac:spMk id="3" creationId="{272F4FBD-6752-4956-903B-D3AD264ED90A}"/>
          </ac:spMkLst>
        </pc:spChg>
        <pc:picChg chg="add mod">
          <ac:chgData name="Petr Kalina" userId="c562be8a-72c8-4d98-8725-854d52c71664" providerId="ADAL" clId="{34516C63-6DA2-41D9-A382-7D894F5F06FC}" dt="2020-11-05T14:38:50.984" v="989" actId="1076"/>
          <ac:picMkLst>
            <pc:docMk/>
            <pc:sldMk cId="843090064" sldId="278"/>
            <ac:picMk id="5" creationId="{0D3FDFC8-5BC9-40E5-B7D4-823B32B22EA0}"/>
          </ac:picMkLst>
        </pc:picChg>
      </pc:sldChg>
      <pc:sldChg chg="delSp modSp new mod">
        <pc:chgData name="Petr Kalina" userId="c562be8a-72c8-4d98-8725-854d52c71664" providerId="ADAL" clId="{34516C63-6DA2-41D9-A382-7D894F5F06FC}" dt="2020-11-05T14:42:27.368" v="1204" actId="1076"/>
        <pc:sldMkLst>
          <pc:docMk/>
          <pc:sldMk cId="3307059485" sldId="279"/>
        </pc:sldMkLst>
        <pc:spChg chg="mod">
          <ac:chgData name="Petr Kalina" userId="c562be8a-72c8-4d98-8725-854d52c71664" providerId="ADAL" clId="{34516C63-6DA2-41D9-A382-7D894F5F06FC}" dt="2020-11-05T14:39:08.195" v="1009" actId="20577"/>
          <ac:spMkLst>
            <pc:docMk/>
            <pc:sldMk cId="3307059485" sldId="279"/>
            <ac:spMk id="2" creationId="{A191479B-0778-4C08-B976-FEBE6D996F56}"/>
          </ac:spMkLst>
        </pc:spChg>
        <pc:spChg chg="mod">
          <ac:chgData name="Petr Kalina" userId="c562be8a-72c8-4d98-8725-854d52c71664" providerId="ADAL" clId="{34516C63-6DA2-41D9-A382-7D894F5F06FC}" dt="2020-11-05T14:42:27.368" v="1204" actId="1076"/>
          <ac:spMkLst>
            <pc:docMk/>
            <pc:sldMk cId="3307059485" sldId="279"/>
            <ac:spMk id="3" creationId="{DE6106C4-12D6-4121-86BB-A696C581D75B}"/>
          </ac:spMkLst>
        </pc:spChg>
        <pc:spChg chg="del">
          <ac:chgData name="Petr Kalina" userId="c562be8a-72c8-4d98-8725-854d52c71664" providerId="ADAL" clId="{34516C63-6DA2-41D9-A382-7D894F5F06FC}" dt="2020-11-05T14:39:19.133" v="1010" actId="478"/>
          <ac:spMkLst>
            <pc:docMk/>
            <pc:sldMk cId="3307059485" sldId="279"/>
            <ac:spMk id="4" creationId="{68280A82-1513-4B1E-AB0F-3AA47053B7C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05.11.2020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7425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05.11.2020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3809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05.11.2020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109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05.11.2020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2451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05.11.2020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4326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05.11.2020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9942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05.11.2020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204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05.11.2020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6793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05.11.2020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6868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05.11.2020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4573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05.11.2020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6034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0000">
              <a:srgbClr val="000082"/>
            </a:gs>
            <a:gs pos="24160">
              <a:srgbClr val="0012A2"/>
            </a:gs>
            <a:gs pos="33000">
              <a:srgbClr val="0047FF"/>
            </a:gs>
            <a:gs pos="67000">
              <a:srgbClr val="000082"/>
            </a:gs>
            <a:gs pos="83000">
              <a:srgbClr val="0047FF"/>
            </a:gs>
            <a:gs pos="88000">
              <a:srgbClr val="000082"/>
            </a:gs>
            <a:gs pos="91000">
              <a:srgbClr val="0047FF">
                <a:lumMod val="88000"/>
                <a:lumOff val="12000"/>
                <a:alpha val="93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E3289-A73A-4FC4-AADA-4A929F24CBAB}" type="datetimeFigureOut">
              <a:rPr lang="cs-CZ" smtClean="0"/>
              <a:t>05.11.2020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7298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2842" y="1340768"/>
            <a:ext cx="7772400" cy="1881826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FF00"/>
                </a:solidFill>
              </a:rPr>
              <a:t>Ukrajina ve 13.-16. století </a:t>
            </a:r>
            <a:br>
              <a:rPr lang="cs-CZ" dirty="0">
                <a:solidFill>
                  <a:srgbClr val="FFFF00"/>
                </a:solidFill>
              </a:rPr>
            </a:br>
            <a:r>
              <a:rPr lang="cs-CZ" dirty="0">
                <a:solidFill>
                  <a:srgbClr val="FFFF00"/>
                </a:solidFill>
              </a:rPr>
              <a:t>(Zlatá horda, Litva, </a:t>
            </a:r>
            <a:r>
              <a:rPr lang="cs-CZ" dirty="0" err="1">
                <a:solidFill>
                  <a:srgbClr val="FFFF00"/>
                </a:solidFill>
              </a:rPr>
              <a:t>Rzeczpospolita</a:t>
            </a:r>
            <a:r>
              <a:rPr lang="cs-CZ" dirty="0">
                <a:solidFill>
                  <a:srgbClr val="FFFF00"/>
                </a:solidFill>
              </a:rPr>
              <a:t>, Krymský chanát)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68642" y="4077072"/>
            <a:ext cx="6400800" cy="694928"/>
          </a:xfrm>
        </p:spPr>
        <p:txBody>
          <a:bodyPr/>
          <a:lstStyle/>
          <a:p>
            <a:r>
              <a:rPr lang="cs-CZ">
                <a:solidFill>
                  <a:srgbClr val="FFFF00"/>
                </a:solidFill>
              </a:rPr>
              <a:t>PhDr. Petr Kalina, Ph.D.</a:t>
            </a:r>
          </a:p>
        </p:txBody>
      </p:sp>
    </p:spTree>
    <p:extLst>
      <p:ext uri="{BB962C8B-B14F-4D97-AF65-F5344CB8AC3E}">
        <p14:creationId xmlns:p14="http://schemas.microsoft.com/office/powerpoint/2010/main" val="1546705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A54F74-E75A-4E46-A223-D5C3BAE03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cs-CZ" dirty="0"/>
              <a:t>Zlatá horda</a:t>
            </a:r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1602FEDE-168E-47A5-83AC-5441B3AB46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98873"/>
            <a:ext cx="4742854" cy="3367426"/>
          </a:xfrm>
          <a:noFill/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9113CF6F-01EB-48D7-B3BA-3D56768D31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21424" y="2198873"/>
            <a:ext cx="3687932" cy="1828800"/>
          </a:xfrm>
        </p:spPr>
        <p:txBody>
          <a:bodyPr>
            <a:normAutofit/>
          </a:bodyPr>
          <a:lstStyle/>
          <a:p>
            <a:r>
              <a:rPr lang="cs-CZ" sz="2400" dirty="0"/>
              <a:t>zakladatelem je chán </a:t>
            </a:r>
            <a:r>
              <a:rPr lang="cs-CZ" sz="2400" dirty="0" err="1"/>
              <a:t>Bátú</a:t>
            </a:r>
            <a:r>
              <a:rPr lang="cs-CZ" sz="2400" dirty="0"/>
              <a:t> (1205-1255)</a:t>
            </a:r>
          </a:p>
          <a:p>
            <a:r>
              <a:rPr lang="cs-CZ" sz="2400" dirty="0"/>
              <a:t>přijetí islámu v roce 1313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7365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BED7E-75A0-41C0-812F-174F82FBC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Halyčsko</a:t>
            </a:r>
            <a:r>
              <a:rPr lang="cs-CZ" dirty="0"/>
              <a:t>-volyňské knížectví</a:t>
            </a:r>
          </a:p>
        </p:txBody>
      </p:sp>
      <p:pic>
        <p:nvPicPr>
          <p:cNvPr id="6" name="Zástupný obsah 5" descr="Obsah obrázku mapa&#10;&#10;Popis byl vytvořen automaticky">
            <a:extLst>
              <a:ext uri="{FF2B5EF4-FFF2-40B4-BE49-F238E27FC236}">
                <a16:creationId xmlns:a16="http://schemas.microsoft.com/office/drawing/2014/main" id="{BA81CF1D-53B0-414E-8686-3655FAF6935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58" y="1613676"/>
            <a:ext cx="4665216" cy="4592391"/>
          </a:xfr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4AA3F19-B703-45BB-A2ED-CD7F8D25E1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5400" y="1613676"/>
            <a:ext cx="4038600" cy="1267287"/>
          </a:xfrm>
        </p:spPr>
        <p:txBody>
          <a:bodyPr/>
          <a:lstStyle/>
          <a:p>
            <a:r>
              <a:rPr lang="cs-CZ" dirty="0"/>
              <a:t>král Daniel (1253-1264)</a:t>
            </a:r>
          </a:p>
          <a:p>
            <a:r>
              <a:rPr lang="cs-CZ" dirty="0"/>
              <a:t>1256 založení Lvova</a:t>
            </a:r>
          </a:p>
        </p:txBody>
      </p:sp>
    </p:spTree>
    <p:extLst>
      <p:ext uri="{BB962C8B-B14F-4D97-AF65-F5344CB8AC3E}">
        <p14:creationId xmlns:p14="http://schemas.microsoft.com/office/powerpoint/2010/main" val="3663464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FC89A4-2FF4-40E8-BB90-0CC5FD9C3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E8FDC3-3307-4EBD-BDEE-CC2C46C879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8229599" cy="4525963"/>
          </a:xfrm>
        </p:spPr>
        <p:txBody>
          <a:bodyPr/>
          <a:lstStyle/>
          <a:p>
            <a:r>
              <a:rPr lang="cs-CZ" dirty="0"/>
              <a:t>1253: sjednocení litevských knížectví a přijetí křesťanství</a:t>
            </a:r>
          </a:p>
          <a:p>
            <a:r>
              <a:rPr lang="cs-CZ" dirty="0"/>
              <a:t>Král </a:t>
            </a:r>
            <a:r>
              <a:rPr lang="cs-CZ" dirty="0" err="1"/>
              <a:t>Mindaugas</a:t>
            </a:r>
            <a:r>
              <a:rPr lang="cs-CZ" dirty="0"/>
              <a:t> (1253-1263)</a:t>
            </a:r>
          </a:p>
          <a:p>
            <a:r>
              <a:rPr lang="cs-CZ" dirty="0"/>
              <a:t>1260: pozastavení christianizace Litvy</a:t>
            </a:r>
          </a:p>
          <a:p>
            <a:r>
              <a:rPr lang="cs-CZ" dirty="0"/>
              <a:t>kníže </a:t>
            </a:r>
            <a:r>
              <a:rPr lang="cs-CZ" dirty="0" err="1"/>
              <a:t>Vytenis</a:t>
            </a:r>
            <a:r>
              <a:rPr lang="cs-CZ" dirty="0"/>
              <a:t> (1295-1316)</a:t>
            </a:r>
          </a:p>
          <a:p>
            <a:r>
              <a:rPr lang="cs-CZ" dirty="0"/>
              <a:t>kníže </a:t>
            </a:r>
            <a:r>
              <a:rPr lang="cs-CZ" dirty="0" err="1"/>
              <a:t>Gediminas</a:t>
            </a:r>
            <a:r>
              <a:rPr lang="cs-CZ" dirty="0"/>
              <a:t> (1316-1341)</a:t>
            </a:r>
          </a:p>
          <a:p>
            <a:r>
              <a:rPr lang="cs-CZ" dirty="0"/>
              <a:t>Velkoknížectví Litvy a Rusi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9717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700007-C99E-457F-A056-627D9CF8B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cs-CZ" dirty="0"/>
              <a:t>Litva a Polsko ve 14. století</a:t>
            </a:r>
          </a:p>
        </p:txBody>
      </p:sp>
      <p:pic>
        <p:nvPicPr>
          <p:cNvPr id="6" name="Obrázek 5" descr="Obsah obrázku mapa&#10;&#10;Popis byl vytvořen automaticky">
            <a:extLst>
              <a:ext uri="{FF2B5EF4-FFF2-40B4-BE49-F238E27FC236}">
                <a16:creationId xmlns:a16="http://schemas.microsoft.com/office/drawing/2014/main" id="{D55BC774-A492-42A2-BD06-43C225552C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50" y="2049774"/>
            <a:ext cx="3776425" cy="3933776"/>
          </a:xfrm>
          <a:prstGeom prst="rect">
            <a:avLst/>
          </a:prstGeom>
          <a:noFill/>
        </p:spPr>
      </p:pic>
      <p:pic>
        <p:nvPicPr>
          <p:cNvPr id="8" name="Obrázek 7" descr="Obsah obrázku mapa&#10;&#10;Popis byl vytvořen automaticky">
            <a:extLst>
              <a:ext uri="{FF2B5EF4-FFF2-40B4-BE49-F238E27FC236}">
                <a16:creationId xmlns:a16="http://schemas.microsoft.com/office/drawing/2014/main" id="{E4685F6D-B411-4BAC-B22E-B21151D8AA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518" y="2049774"/>
            <a:ext cx="4426132" cy="393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23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01D4CB-2226-4D03-8410-10C1B1F00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Velkoknížectví Litvy a Rusi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06FC31-8A93-4C02-8577-790329BD0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1450"/>
            <a:ext cx="8229600" cy="4634714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cs-CZ" dirty="0"/>
              <a:t>1343: útok Polska a Řádu německých rytířů</a:t>
            </a:r>
          </a:p>
          <a:p>
            <a:pPr>
              <a:spcAft>
                <a:spcPts val="600"/>
              </a:spcAft>
            </a:pPr>
            <a:r>
              <a:rPr lang="cs-CZ" dirty="0"/>
              <a:t>velkokníže </a:t>
            </a:r>
            <a:r>
              <a:rPr lang="cs-CZ" dirty="0" err="1"/>
              <a:t>Algirdas</a:t>
            </a:r>
            <a:r>
              <a:rPr lang="cs-CZ" dirty="0"/>
              <a:t> (1343-1377)</a:t>
            </a:r>
          </a:p>
          <a:p>
            <a:pPr>
              <a:spcAft>
                <a:spcPts val="600"/>
              </a:spcAft>
            </a:pPr>
            <a:r>
              <a:rPr lang="cs-CZ" dirty="0"/>
              <a:t>1362: bitva na Modrých Vodách</a:t>
            </a:r>
          </a:p>
          <a:p>
            <a:pPr>
              <a:spcAft>
                <a:spcPts val="600"/>
              </a:spcAft>
            </a:pPr>
            <a:r>
              <a:rPr lang="cs-CZ" dirty="0"/>
              <a:t>1380: bitva na </a:t>
            </a:r>
            <a:r>
              <a:rPr lang="cs-CZ" dirty="0" err="1"/>
              <a:t>Kulikovském</a:t>
            </a:r>
            <a:r>
              <a:rPr lang="cs-CZ" dirty="0"/>
              <a:t> poli</a:t>
            </a:r>
          </a:p>
          <a:p>
            <a:pPr>
              <a:spcAft>
                <a:spcPts val="600"/>
              </a:spcAft>
            </a:pPr>
            <a:r>
              <a:rPr lang="cs-CZ" dirty="0">
                <a:solidFill>
                  <a:srgbClr val="FFFF00"/>
                </a:solidFill>
              </a:rPr>
              <a:t>1385: Polsko-litevská personální unie</a:t>
            </a:r>
          </a:p>
          <a:p>
            <a:pPr>
              <a:spcAft>
                <a:spcPts val="600"/>
              </a:spcAft>
            </a:pPr>
            <a:r>
              <a:rPr lang="cs-CZ" dirty="0" err="1"/>
              <a:t>Jagiełło</a:t>
            </a:r>
            <a:r>
              <a:rPr lang="cs-CZ" dirty="0"/>
              <a:t> / Vladislav II. (1386-1434)</a:t>
            </a:r>
          </a:p>
          <a:p>
            <a:pPr>
              <a:spcAft>
                <a:spcPts val="600"/>
              </a:spcAft>
            </a:pPr>
            <a:r>
              <a:rPr lang="cs-CZ" dirty="0"/>
              <a:t>1410: bitva u </a:t>
            </a:r>
            <a:r>
              <a:rPr lang="cs-CZ" dirty="0" err="1"/>
              <a:t>Grunwaldu</a:t>
            </a:r>
            <a:endParaRPr lang="cs-CZ" dirty="0"/>
          </a:p>
          <a:p>
            <a:pPr>
              <a:spcAft>
                <a:spcPts val="600"/>
              </a:spcAft>
            </a:pPr>
            <a:r>
              <a:rPr lang="cs-CZ" dirty="0">
                <a:solidFill>
                  <a:srgbClr val="FFFF00"/>
                </a:solidFill>
              </a:rPr>
              <a:t>1569: Lublinská unie </a:t>
            </a:r>
            <a:r>
              <a:rPr lang="cs-CZ" dirty="0"/>
              <a:t>(</a:t>
            </a:r>
            <a:r>
              <a:rPr lang="cs-CZ" dirty="0" err="1"/>
              <a:t>Rzeczpospolita</a:t>
            </a:r>
            <a:r>
              <a:rPr lang="cs-CZ" dirty="0"/>
              <a:t>)</a:t>
            </a:r>
            <a:endParaRPr lang="cs-CZ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1771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0C4512-2005-4231-AB5C-8549DF83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cs-CZ" dirty="0"/>
              <a:t>Krymský chanát</a:t>
            </a:r>
          </a:p>
        </p:txBody>
      </p:sp>
      <p:pic>
        <p:nvPicPr>
          <p:cNvPr id="5" name="Obrázek 4" descr="Obsah obrázku mapa&#10;&#10;Popis byl vytvořen automaticky">
            <a:extLst>
              <a:ext uri="{FF2B5EF4-FFF2-40B4-BE49-F238E27FC236}">
                <a16:creationId xmlns:a16="http://schemas.microsoft.com/office/drawing/2014/main" id="{0D3FDFC8-5BC9-40E5-B7D4-823B32B22E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58" y="2177249"/>
            <a:ext cx="4231842" cy="3478226"/>
          </a:xfrm>
          <a:prstGeom prst="rect">
            <a:avLst/>
          </a:prstGeom>
          <a:noFill/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2F4FBD-6752-4956-903B-D3AD264ED9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3509" y="2177249"/>
            <a:ext cx="4038600" cy="4525963"/>
          </a:xfrm>
        </p:spPr>
        <p:txBody>
          <a:bodyPr>
            <a:normAutofit/>
          </a:bodyPr>
          <a:lstStyle/>
          <a:p>
            <a:r>
              <a:rPr lang="cs-CZ" dirty="0"/>
              <a:t>Hadži </a:t>
            </a:r>
            <a:r>
              <a:rPr lang="cs-CZ" dirty="0" err="1"/>
              <a:t>Girej</a:t>
            </a:r>
            <a:r>
              <a:rPr lang="cs-CZ" dirty="0"/>
              <a:t> (15. století)</a:t>
            </a:r>
          </a:p>
          <a:p>
            <a:r>
              <a:rPr lang="cs-CZ" dirty="0" err="1"/>
              <a:t>Čufut</a:t>
            </a:r>
            <a:r>
              <a:rPr lang="cs-CZ" dirty="0"/>
              <a:t> Kale </a:t>
            </a:r>
          </a:p>
          <a:p>
            <a:r>
              <a:rPr lang="cs-CZ" dirty="0" err="1"/>
              <a:t>Bachčisaraj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3090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91479B-0778-4C08-B976-FEBE6D996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Formování kozáctva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6106C4-12D6-4121-86BB-A696C581D7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4627" y="1902041"/>
            <a:ext cx="7674746" cy="45259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cs-CZ" dirty="0"/>
              <a:t>polovojenský život osadníků ve stepích jižní Ukrajiny</a:t>
            </a:r>
          </a:p>
          <a:p>
            <a:pPr>
              <a:spcAft>
                <a:spcPts val="1200"/>
              </a:spcAft>
            </a:pPr>
            <a:r>
              <a:rPr lang="cs-CZ" dirty="0"/>
              <a:t>ostrov </a:t>
            </a:r>
            <a:r>
              <a:rPr lang="cs-CZ" dirty="0" err="1"/>
              <a:t>Chortycja</a:t>
            </a:r>
            <a:r>
              <a:rPr lang="cs-CZ" dirty="0"/>
              <a:t> – Záporožská </a:t>
            </a:r>
            <a:r>
              <a:rPr lang="cs-CZ" dirty="0" err="1"/>
              <a:t>sič</a:t>
            </a:r>
            <a:endParaRPr lang="cs-CZ" dirty="0"/>
          </a:p>
          <a:p>
            <a:pPr>
              <a:spcAft>
                <a:spcPts val="1200"/>
              </a:spcAft>
            </a:pPr>
            <a:r>
              <a:rPr lang="cs-CZ" dirty="0"/>
              <a:t>Dmytro </a:t>
            </a:r>
            <a:r>
              <a:rPr lang="cs-CZ" dirty="0" err="1"/>
              <a:t>Vyšneveckyj</a:t>
            </a:r>
            <a:r>
              <a:rPr lang="cs-CZ" dirty="0"/>
              <a:t> (</a:t>
            </a:r>
            <a:r>
              <a:rPr lang="cs-CZ" dirty="0" err="1"/>
              <a:t>Bajda</a:t>
            </a:r>
            <a:r>
              <a:rPr lang="cs-CZ" dirty="0"/>
              <a:t>)</a:t>
            </a:r>
          </a:p>
          <a:p>
            <a:pPr>
              <a:spcAft>
                <a:spcPts val="1200"/>
              </a:spcAft>
            </a:pPr>
            <a:r>
              <a:rPr lang="cs-CZ" dirty="0"/>
              <a:t>1556: první kozácká výprava proti Krymským Tatarům</a:t>
            </a:r>
          </a:p>
        </p:txBody>
      </p:sp>
    </p:spTree>
    <p:extLst>
      <p:ext uri="{BB962C8B-B14F-4D97-AF65-F5344CB8AC3E}">
        <p14:creationId xmlns:p14="http://schemas.microsoft.com/office/powerpoint/2010/main" val="3307059485"/>
      </p:ext>
    </p:extLst>
  </p:cSld>
  <p:clrMapOvr>
    <a:masterClrMapping/>
  </p:clrMapOvr>
</p:sld>
</file>

<file path=ppt/theme/theme1.xml><?xml version="1.0" encoding="utf-8"?>
<a:theme xmlns:a="http://schemas.openxmlformats.org/drawingml/2006/main" name="Moje prezentace modrá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26FACBF427C4F43A972D5B8D9BC6B76" ma:contentTypeVersion="8" ma:contentTypeDescription="Vytvoří nový dokument" ma:contentTypeScope="" ma:versionID="470502063834f4f70c9f39b920cc650b">
  <xsd:schema xmlns:xsd="http://www.w3.org/2001/XMLSchema" xmlns:xs="http://www.w3.org/2001/XMLSchema" xmlns:p="http://schemas.microsoft.com/office/2006/metadata/properties" xmlns:ns3="54009e06-620e-4fd8-b78b-e302f16c71e1" targetNamespace="http://schemas.microsoft.com/office/2006/metadata/properties" ma:root="true" ma:fieldsID="d63794fcfba0c7ff8f7924d6c802d292" ns3:_="">
    <xsd:import namespace="54009e06-620e-4fd8-b78b-e302f16c71e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09e06-620e-4fd8-b78b-e302f16c71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4C41F3-CCB3-426B-8038-BE7ED1EB27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F8B49F-D4D2-4631-A947-A3B763841FF6}">
  <ds:schemaRefs>
    <ds:schemaRef ds:uri="http://schemas.microsoft.com/office/2006/metadata/properties"/>
    <ds:schemaRef ds:uri="http://schemas.microsoft.com/office/2006/documentManagement/types"/>
    <ds:schemaRef ds:uri="54009e06-620e-4fd8-b78b-e302f16c71e1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26B6EC7-7EE1-46BE-BF75-FEE4CBD1B9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009e06-620e-4fd8-b78b-e302f16c71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185</Words>
  <Application>Microsoft Office PowerPoint</Application>
  <PresentationFormat>Předvádění na obrazovce (4:3)</PresentationFormat>
  <Paragraphs>34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1" baseType="lpstr">
      <vt:lpstr>Arial</vt:lpstr>
      <vt:lpstr>Calibri</vt:lpstr>
      <vt:lpstr>Moje prezentace modrá</vt:lpstr>
      <vt:lpstr>Ukrajina ve 13.-16. století  (Zlatá horda, Litva, Rzeczpospolita, Krymský chanát)</vt:lpstr>
      <vt:lpstr>Zlatá horda</vt:lpstr>
      <vt:lpstr>Halyčsko-volyňské knížectví</vt:lpstr>
      <vt:lpstr>Litva</vt:lpstr>
      <vt:lpstr>Litva a Polsko ve 14. století</vt:lpstr>
      <vt:lpstr>Velkoknížectví Litvy a Rusi</vt:lpstr>
      <vt:lpstr>Krymský chanát</vt:lpstr>
      <vt:lpstr>Formování kozáctva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Ukrajina ve 13.-16. století  (Zlatá horda, Litva, Krymský chanát)</dc:title>
  <dc:creator>Petr Kalina</dc:creator>
  <cp:lastModifiedBy>Petr Kalina</cp:lastModifiedBy>
  <cp:revision>1</cp:revision>
  <dcterms:created xsi:type="dcterms:W3CDTF">2020-11-05T14:37:13Z</dcterms:created>
  <dcterms:modified xsi:type="dcterms:W3CDTF">2020-11-05T16:06:42Z</dcterms:modified>
</cp:coreProperties>
</file>