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9" r:id="rId3"/>
    <p:sldId id="257" r:id="rId4"/>
    <p:sldId id="258" r:id="rId5"/>
    <p:sldId id="264" r:id="rId6"/>
    <p:sldId id="260" r:id="rId7"/>
    <p:sldId id="266" r:id="rId8"/>
    <p:sldId id="262" r:id="rId9"/>
    <p:sldId id="267" r:id="rId10"/>
    <p:sldId id="268" r:id="rId11"/>
    <p:sldId id="263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D4CD2-8F79-47C7-B04C-DCE5AC52EF39}" v="79" dt="2022-11-21T13:55:00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Krampera" userId="9b0a77a8-7d98-4b64-8544-94a32851a292" providerId="ADAL" clId="{0E0D4CD2-8F79-47C7-B04C-DCE5AC52EF39}"/>
    <pc:docChg chg="custSel modSld">
      <pc:chgData name="Tomáš Krampera" userId="9b0a77a8-7d98-4b64-8544-94a32851a292" providerId="ADAL" clId="{0E0D4CD2-8F79-47C7-B04C-DCE5AC52EF39}" dt="2022-11-14T14:09:09.159" v="281" actId="20577"/>
      <pc:docMkLst>
        <pc:docMk/>
      </pc:docMkLst>
      <pc:sldChg chg="modSp mod">
        <pc:chgData name="Tomáš Krampera" userId="9b0a77a8-7d98-4b64-8544-94a32851a292" providerId="ADAL" clId="{0E0D4CD2-8F79-47C7-B04C-DCE5AC52EF39}" dt="2022-11-11T15:21:25.861" v="20" actId="20577"/>
        <pc:sldMkLst>
          <pc:docMk/>
          <pc:sldMk cId="45100983" sldId="256"/>
        </pc:sldMkLst>
        <pc:spChg chg="mod">
          <ac:chgData name="Tomáš Krampera" userId="9b0a77a8-7d98-4b64-8544-94a32851a292" providerId="ADAL" clId="{0E0D4CD2-8F79-47C7-B04C-DCE5AC52EF39}" dt="2022-11-11T15:21:25.861" v="20" actId="20577"/>
          <ac:spMkLst>
            <pc:docMk/>
            <pc:sldMk cId="45100983" sldId="256"/>
            <ac:spMk id="3" creationId="{70084586-9DDB-66E2-8B34-588E1030A930}"/>
          </ac:spMkLst>
        </pc:spChg>
      </pc:sldChg>
      <pc:sldChg chg="modSp mod">
        <pc:chgData name="Tomáš Krampera" userId="9b0a77a8-7d98-4b64-8544-94a32851a292" providerId="ADAL" clId="{0E0D4CD2-8F79-47C7-B04C-DCE5AC52EF39}" dt="2022-11-14T14:09:09.159" v="281" actId="20577"/>
        <pc:sldMkLst>
          <pc:docMk/>
          <pc:sldMk cId="144268716" sldId="258"/>
        </pc:sldMkLst>
        <pc:spChg chg="mod">
          <ac:chgData name="Tomáš Krampera" userId="9b0a77a8-7d98-4b64-8544-94a32851a292" providerId="ADAL" clId="{0E0D4CD2-8F79-47C7-B04C-DCE5AC52EF39}" dt="2022-11-14T14:09:09.159" v="281" actId="20577"/>
          <ac:spMkLst>
            <pc:docMk/>
            <pc:sldMk cId="144268716" sldId="258"/>
            <ac:spMk id="3" creationId="{905CCDAE-014E-3599-A351-EDDD9335FA3D}"/>
          </ac:spMkLst>
        </pc:spChg>
      </pc:sldChg>
    </pc:docChg>
  </pc:docChgLst>
  <pc:docChgLst>
    <pc:chgData name="Tomáš" userId="9b0a77a8-7d98-4b64-8544-94a32851a292" providerId="ADAL" clId="{0E0D4CD2-8F79-47C7-B04C-DCE5AC52EF39}"/>
    <pc:docChg chg="undo redo custSel addSld delSld modSld sldOrd">
      <pc:chgData name="Tomáš" userId="9b0a77a8-7d98-4b64-8544-94a32851a292" providerId="ADAL" clId="{0E0D4CD2-8F79-47C7-B04C-DCE5AC52EF39}" dt="2022-11-21T16:48:45.526" v="3370" actId="1038"/>
      <pc:docMkLst>
        <pc:docMk/>
      </pc:docMkLst>
      <pc:sldChg chg="modSp mod">
        <pc:chgData name="Tomáš" userId="9b0a77a8-7d98-4b64-8544-94a32851a292" providerId="ADAL" clId="{0E0D4CD2-8F79-47C7-B04C-DCE5AC52EF39}" dt="2022-11-17T15:22:54.596" v="2705" actId="20577"/>
        <pc:sldMkLst>
          <pc:docMk/>
          <pc:sldMk cId="45100983" sldId="256"/>
        </pc:sldMkLst>
        <pc:spChg chg="mod">
          <ac:chgData name="Tomáš" userId="9b0a77a8-7d98-4b64-8544-94a32851a292" providerId="ADAL" clId="{0E0D4CD2-8F79-47C7-B04C-DCE5AC52EF39}" dt="2022-11-17T15:22:54.596" v="2705" actId="20577"/>
          <ac:spMkLst>
            <pc:docMk/>
            <pc:sldMk cId="45100983" sldId="256"/>
            <ac:spMk id="3" creationId="{70084586-9DDB-66E2-8B34-588E1030A930}"/>
          </ac:spMkLst>
        </pc:spChg>
      </pc:sldChg>
      <pc:sldChg chg="addSp modSp mod">
        <pc:chgData name="Tomáš" userId="9b0a77a8-7d98-4b64-8544-94a32851a292" providerId="ADAL" clId="{0E0D4CD2-8F79-47C7-B04C-DCE5AC52EF39}" dt="2022-11-21T13:55:00.411" v="3359" actId="1076"/>
        <pc:sldMkLst>
          <pc:docMk/>
          <pc:sldMk cId="2188624462" sldId="257"/>
        </pc:sldMkLst>
        <pc:spChg chg="mod">
          <ac:chgData name="Tomáš" userId="9b0a77a8-7d98-4b64-8544-94a32851a292" providerId="ADAL" clId="{0E0D4CD2-8F79-47C7-B04C-DCE5AC52EF39}" dt="2022-11-21T13:47:56.783" v="3340" actId="1076"/>
          <ac:spMkLst>
            <pc:docMk/>
            <pc:sldMk cId="2188624462" sldId="257"/>
            <ac:spMk id="3" creationId="{62A371F0-DA62-7737-06DB-AC4B892EF600}"/>
          </ac:spMkLst>
        </pc:spChg>
        <pc:spChg chg="add mod">
          <ac:chgData name="Tomáš" userId="9b0a77a8-7d98-4b64-8544-94a32851a292" providerId="ADAL" clId="{0E0D4CD2-8F79-47C7-B04C-DCE5AC52EF39}" dt="2022-11-17T15:20:11.268" v="2625" actId="20577"/>
          <ac:spMkLst>
            <pc:docMk/>
            <pc:sldMk cId="2188624462" sldId="257"/>
            <ac:spMk id="5" creationId="{E45E164E-6558-5E77-4836-A6A285C18003}"/>
          </ac:spMkLst>
        </pc:spChg>
        <pc:spChg chg="add mod">
          <ac:chgData name="Tomáš" userId="9b0a77a8-7d98-4b64-8544-94a32851a292" providerId="ADAL" clId="{0E0D4CD2-8F79-47C7-B04C-DCE5AC52EF39}" dt="2022-11-15T21:48:33.607" v="1623" actId="14100"/>
          <ac:spMkLst>
            <pc:docMk/>
            <pc:sldMk cId="2188624462" sldId="257"/>
            <ac:spMk id="6" creationId="{2955BBC9-D8C3-2243-2EF7-D583D859A346}"/>
          </ac:spMkLst>
        </pc:spChg>
        <pc:picChg chg="mod">
          <ac:chgData name="Tomáš" userId="9b0a77a8-7d98-4b64-8544-94a32851a292" providerId="ADAL" clId="{0E0D4CD2-8F79-47C7-B04C-DCE5AC52EF39}" dt="2022-11-15T21:57:38.392" v="1848" actId="14100"/>
          <ac:picMkLst>
            <pc:docMk/>
            <pc:sldMk cId="2188624462" sldId="257"/>
            <ac:picMk id="4" creationId="{B96E0F13-B566-2978-E155-8FAF787EC1C8}"/>
          </ac:picMkLst>
        </pc:picChg>
        <pc:picChg chg="mod">
          <ac:chgData name="Tomáš" userId="9b0a77a8-7d98-4b64-8544-94a32851a292" providerId="ADAL" clId="{0E0D4CD2-8F79-47C7-B04C-DCE5AC52EF39}" dt="2022-11-21T13:55:00.411" v="3359" actId="1076"/>
          <ac:picMkLst>
            <pc:docMk/>
            <pc:sldMk cId="2188624462" sldId="257"/>
            <ac:picMk id="1026" creationId="{57B9C9ED-1B06-1472-1957-F9221A2AEDA4}"/>
          </ac:picMkLst>
        </pc:picChg>
      </pc:sldChg>
      <pc:sldChg chg="addSp delSp modSp mod">
        <pc:chgData name="Tomáš" userId="9b0a77a8-7d98-4b64-8544-94a32851a292" providerId="ADAL" clId="{0E0D4CD2-8F79-47C7-B04C-DCE5AC52EF39}" dt="2022-11-21T15:40:53.123" v="3365" actId="20577"/>
        <pc:sldMkLst>
          <pc:docMk/>
          <pc:sldMk cId="144268716" sldId="258"/>
        </pc:sldMkLst>
        <pc:spChg chg="mod">
          <ac:chgData name="Tomáš" userId="9b0a77a8-7d98-4b64-8544-94a32851a292" providerId="ADAL" clId="{0E0D4CD2-8F79-47C7-B04C-DCE5AC52EF39}" dt="2022-11-21T13:48:05.128" v="3341" actId="1076"/>
          <ac:spMkLst>
            <pc:docMk/>
            <pc:sldMk cId="144268716" sldId="258"/>
            <ac:spMk id="2" creationId="{A16FF0DA-992E-EB75-46B5-AF42060FCBF8}"/>
          </ac:spMkLst>
        </pc:spChg>
        <pc:spChg chg="mod">
          <ac:chgData name="Tomáš" userId="9b0a77a8-7d98-4b64-8544-94a32851a292" providerId="ADAL" clId="{0E0D4CD2-8F79-47C7-B04C-DCE5AC52EF39}" dt="2022-11-21T15:40:53.123" v="3365" actId="20577"/>
          <ac:spMkLst>
            <pc:docMk/>
            <pc:sldMk cId="144268716" sldId="258"/>
            <ac:spMk id="3" creationId="{905CCDAE-014E-3599-A351-EDDD9335FA3D}"/>
          </ac:spMkLst>
        </pc:spChg>
        <pc:spChg chg="add mod">
          <ac:chgData name="Tomáš" userId="9b0a77a8-7d98-4b64-8544-94a32851a292" providerId="ADAL" clId="{0E0D4CD2-8F79-47C7-B04C-DCE5AC52EF39}" dt="2022-11-15T21:51:50.418" v="1680" actId="1076"/>
          <ac:spMkLst>
            <pc:docMk/>
            <pc:sldMk cId="144268716" sldId="258"/>
            <ac:spMk id="6" creationId="{7301AF38-2598-BBB1-0013-2FA6C7421A01}"/>
          </ac:spMkLst>
        </pc:spChg>
        <pc:spChg chg="add mod">
          <ac:chgData name="Tomáš" userId="9b0a77a8-7d98-4b64-8544-94a32851a292" providerId="ADAL" clId="{0E0D4CD2-8F79-47C7-B04C-DCE5AC52EF39}" dt="2022-11-15T21:52:08.956" v="1684" actId="1076"/>
          <ac:spMkLst>
            <pc:docMk/>
            <pc:sldMk cId="144268716" sldId="258"/>
            <ac:spMk id="8" creationId="{A71B94E3-9487-C4D5-85E9-66B19592F88A}"/>
          </ac:spMkLst>
        </pc:spChg>
        <pc:spChg chg="add mod">
          <ac:chgData name="Tomáš" userId="9b0a77a8-7d98-4b64-8544-94a32851a292" providerId="ADAL" clId="{0E0D4CD2-8F79-47C7-B04C-DCE5AC52EF39}" dt="2022-11-15T21:52:49.845" v="1715" actId="404"/>
          <ac:spMkLst>
            <pc:docMk/>
            <pc:sldMk cId="144268716" sldId="258"/>
            <ac:spMk id="10" creationId="{15A98DCD-8720-8D80-36EE-69FD8C799B02}"/>
          </ac:spMkLst>
        </pc:spChg>
        <pc:picChg chg="add del mod">
          <ac:chgData name="Tomáš" userId="9b0a77a8-7d98-4b64-8544-94a32851a292" providerId="ADAL" clId="{0E0D4CD2-8F79-47C7-B04C-DCE5AC52EF39}" dt="2022-11-15T21:07:21.602" v="1204" actId="478"/>
          <ac:picMkLst>
            <pc:docMk/>
            <pc:sldMk cId="144268716" sldId="258"/>
            <ac:picMk id="4" creationId="{EFE86905-A896-AB3B-046A-8671B6751D72}"/>
          </ac:picMkLst>
        </pc:picChg>
        <pc:picChg chg="add mod">
          <ac:chgData name="Tomáš" userId="9b0a77a8-7d98-4b64-8544-94a32851a292" providerId="ADAL" clId="{0E0D4CD2-8F79-47C7-B04C-DCE5AC52EF39}" dt="2022-11-15T21:51:41.839" v="1679" actId="1076"/>
          <ac:picMkLst>
            <pc:docMk/>
            <pc:sldMk cId="144268716" sldId="258"/>
            <ac:picMk id="5" creationId="{507A1AEE-1D94-6DF5-D1BE-8FD428BC0B79}"/>
          </ac:picMkLst>
        </pc:picChg>
        <pc:picChg chg="add mod">
          <ac:chgData name="Tomáš" userId="9b0a77a8-7d98-4b64-8544-94a32851a292" providerId="ADAL" clId="{0E0D4CD2-8F79-47C7-B04C-DCE5AC52EF39}" dt="2022-11-15T21:07:57.846" v="1212" actId="14100"/>
          <ac:picMkLst>
            <pc:docMk/>
            <pc:sldMk cId="144268716" sldId="258"/>
            <ac:picMk id="7" creationId="{A142D889-A0BB-E3F6-2F9D-05720A4E8CBE}"/>
          </ac:picMkLst>
        </pc:picChg>
        <pc:picChg chg="add mod ord">
          <ac:chgData name="Tomáš" userId="9b0a77a8-7d98-4b64-8544-94a32851a292" providerId="ADAL" clId="{0E0D4CD2-8F79-47C7-B04C-DCE5AC52EF39}" dt="2022-11-15T21:52:24.701" v="1686" actId="1076"/>
          <ac:picMkLst>
            <pc:docMk/>
            <pc:sldMk cId="144268716" sldId="258"/>
            <ac:picMk id="9" creationId="{03CDC0A1-54B1-0335-8D04-B7DA2798A644}"/>
          </ac:picMkLst>
        </pc:picChg>
      </pc:sldChg>
      <pc:sldChg chg="addSp delSp modSp mod">
        <pc:chgData name="Tomáš" userId="9b0a77a8-7d98-4b64-8544-94a32851a292" providerId="ADAL" clId="{0E0D4CD2-8F79-47C7-B04C-DCE5AC52EF39}" dt="2022-11-19T21:29:39.442" v="3168" actId="20577"/>
        <pc:sldMkLst>
          <pc:docMk/>
          <pc:sldMk cId="1668241854" sldId="259"/>
        </pc:sldMkLst>
        <pc:spChg chg="mod">
          <ac:chgData name="Tomáš" userId="9b0a77a8-7d98-4b64-8544-94a32851a292" providerId="ADAL" clId="{0E0D4CD2-8F79-47C7-B04C-DCE5AC52EF39}" dt="2022-11-19T21:29:39.442" v="3168" actId="20577"/>
          <ac:spMkLst>
            <pc:docMk/>
            <pc:sldMk cId="1668241854" sldId="259"/>
            <ac:spMk id="3" creationId="{142E62B6-7FD5-2E2A-746D-3635C5C44CC1}"/>
          </ac:spMkLst>
        </pc:spChg>
        <pc:spChg chg="mod">
          <ac:chgData name="Tomáš" userId="9b0a77a8-7d98-4b64-8544-94a32851a292" providerId="ADAL" clId="{0E0D4CD2-8F79-47C7-B04C-DCE5AC52EF39}" dt="2022-11-17T15:16:21.783" v="2446" actId="20577"/>
          <ac:spMkLst>
            <pc:docMk/>
            <pc:sldMk cId="1668241854" sldId="259"/>
            <ac:spMk id="4" creationId="{2A509BAD-3C4B-D242-7540-2C59003295F6}"/>
          </ac:spMkLst>
        </pc:spChg>
        <pc:picChg chg="add mod">
          <ac:chgData name="Tomáš" userId="9b0a77a8-7d98-4b64-8544-94a32851a292" providerId="ADAL" clId="{0E0D4CD2-8F79-47C7-B04C-DCE5AC52EF39}" dt="2022-11-15T12:38:50.346" v="1146" actId="1076"/>
          <ac:picMkLst>
            <pc:docMk/>
            <pc:sldMk cId="1668241854" sldId="259"/>
            <ac:picMk id="6" creationId="{87A0197A-FC45-3E39-63D9-281D8F537195}"/>
          </ac:picMkLst>
        </pc:picChg>
        <pc:picChg chg="del">
          <ac:chgData name="Tomáš" userId="9b0a77a8-7d98-4b64-8544-94a32851a292" providerId="ADAL" clId="{0E0D4CD2-8F79-47C7-B04C-DCE5AC52EF39}" dt="2022-11-15T12:38:42.728" v="1144" actId="478"/>
          <ac:picMkLst>
            <pc:docMk/>
            <pc:sldMk cId="1668241854" sldId="259"/>
            <ac:picMk id="2052" creationId="{9E5BC605-02EE-D243-1C08-67493D698035}"/>
          </ac:picMkLst>
        </pc:picChg>
      </pc:sldChg>
      <pc:sldChg chg="addSp delSp modSp mod">
        <pc:chgData name="Tomáš" userId="9b0a77a8-7d98-4b64-8544-94a32851a292" providerId="ADAL" clId="{0E0D4CD2-8F79-47C7-B04C-DCE5AC52EF39}" dt="2022-11-21T16:48:45.526" v="3370" actId="1038"/>
        <pc:sldMkLst>
          <pc:docMk/>
          <pc:sldMk cId="4249910024" sldId="260"/>
        </pc:sldMkLst>
        <pc:spChg chg="mod">
          <ac:chgData name="Tomáš" userId="9b0a77a8-7d98-4b64-8544-94a32851a292" providerId="ADAL" clId="{0E0D4CD2-8F79-47C7-B04C-DCE5AC52EF39}" dt="2022-11-19T19:13:46.306" v="2706" actId="1076"/>
          <ac:spMkLst>
            <pc:docMk/>
            <pc:sldMk cId="4249910024" sldId="260"/>
            <ac:spMk id="2" creationId="{74494163-87C8-77FC-75D3-486CE6F83C11}"/>
          </ac:spMkLst>
        </pc:spChg>
        <pc:spChg chg="mod">
          <ac:chgData name="Tomáš" userId="9b0a77a8-7d98-4b64-8544-94a32851a292" providerId="ADAL" clId="{0E0D4CD2-8F79-47C7-B04C-DCE5AC52EF39}" dt="2022-11-19T19:13:51.272" v="2707" actId="1076"/>
          <ac:spMkLst>
            <pc:docMk/>
            <pc:sldMk cId="4249910024" sldId="260"/>
            <ac:spMk id="3" creationId="{7D4DB9DC-EED3-9486-D487-138EDE71F7F8}"/>
          </ac:spMkLst>
        </pc:spChg>
        <pc:spChg chg="add mod">
          <ac:chgData name="Tomáš" userId="9b0a77a8-7d98-4b64-8544-94a32851a292" providerId="ADAL" clId="{0E0D4CD2-8F79-47C7-B04C-DCE5AC52EF39}" dt="2022-11-15T21:56:05.144" v="1817" actId="1076"/>
          <ac:spMkLst>
            <pc:docMk/>
            <pc:sldMk cId="4249910024" sldId="260"/>
            <ac:spMk id="4" creationId="{8F3BB81E-0D25-7607-35DF-9A4C82E72BAD}"/>
          </ac:spMkLst>
        </pc:spChg>
        <pc:picChg chg="add del mod">
          <ac:chgData name="Tomáš" userId="9b0a77a8-7d98-4b64-8544-94a32851a292" providerId="ADAL" clId="{0E0D4CD2-8F79-47C7-B04C-DCE5AC52EF39}" dt="2022-11-15T12:24:29.017" v="897" actId="478"/>
          <ac:picMkLst>
            <pc:docMk/>
            <pc:sldMk cId="4249910024" sldId="260"/>
            <ac:picMk id="5" creationId="{5D87EEA0-5375-21F0-9F90-809ACD834B87}"/>
          </ac:picMkLst>
        </pc:picChg>
        <pc:picChg chg="add mod ord">
          <ac:chgData name="Tomáš" userId="9b0a77a8-7d98-4b64-8544-94a32851a292" providerId="ADAL" clId="{0E0D4CD2-8F79-47C7-B04C-DCE5AC52EF39}" dt="2022-11-15T21:24:14.978" v="1291" actId="14100"/>
          <ac:picMkLst>
            <pc:docMk/>
            <pc:sldMk cId="4249910024" sldId="260"/>
            <ac:picMk id="7" creationId="{68C2A7B7-7ED8-D3F6-CAB6-A8A7E4471DF1}"/>
          </ac:picMkLst>
        </pc:picChg>
        <pc:picChg chg="add mod">
          <ac:chgData name="Tomáš" userId="9b0a77a8-7d98-4b64-8544-94a32851a292" providerId="ADAL" clId="{0E0D4CD2-8F79-47C7-B04C-DCE5AC52EF39}" dt="2022-11-21T16:48:45.526" v="3370" actId="1038"/>
          <ac:picMkLst>
            <pc:docMk/>
            <pc:sldMk cId="4249910024" sldId="260"/>
            <ac:picMk id="9" creationId="{FF149302-0EE4-5270-76DD-B0D764CE0481}"/>
          </ac:picMkLst>
        </pc:picChg>
        <pc:picChg chg="add mod ord">
          <ac:chgData name="Tomáš" userId="9b0a77a8-7d98-4b64-8544-94a32851a292" providerId="ADAL" clId="{0E0D4CD2-8F79-47C7-B04C-DCE5AC52EF39}" dt="2022-11-15T21:14:07.916" v="1238" actId="166"/>
          <ac:picMkLst>
            <pc:docMk/>
            <pc:sldMk cId="4249910024" sldId="260"/>
            <ac:picMk id="11" creationId="{E17C2DA2-9403-BE4D-E223-F0014A96DA75}"/>
          </ac:picMkLst>
        </pc:picChg>
      </pc:sldChg>
      <pc:sldChg chg="del">
        <pc:chgData name="Tomáš" userId="9b0a77a8-7d98-4b64-8544-94a32851a292" providerId="ADAL" clId="{0E0D4CD2-8F79-47C7-B04C-DCE5AC52EF39}" dt="2022-11-15T11:06:36.710" v="679" actId="47"/>
        <pc:sldMkLst>
          <pc:docMk/>
          <pc:sldMk cId="3134509147" sldId="261"/>
        </pc:sldMkLst>
      </pc:sldChg>
      <pc:sldChg chg="addSp delSp modSp mod">
        <pc:chgData name="Tomáš" userId="9b0a77a8-7d98-4b64-8544-94a32851a292" providerId="ADAL" clId="{0E0D4CD2-8F79-47C7-B04C-DCE5AC52EF39}" dt="2022-11-21T12:17:14.880" v="3230" actId="1076"/>
        <pc:sldMkLst>
          <pc:docMk/>
          <pc:sldMk cId="901971069" sldId="262"/>
        </pc:sldMkLst>
        <pc:spChg chg="mod">
          <ac:chgData name="Tomáš" userId="9b0a77a8-7d98-4b64-8544-94a32851a292" providerId="ADAL" clId="{0E0D4CD2-8F79-47C7-B04C-DCE5AC52EF39}" dt="2022-11-21T12:13:32.682" v="3181" actId="1076"/>
          <ac:spMkLst>
            <pc:docMk/>
            <pc:sldMk cId="901971069" sldId="262"/>
            <ac:spMk id="2" creationId="{342355F4-EB7B-68CD-5E73-05AA923B0BAE}"/>
          </ac:spMkLst>
        </pc:spChg>
        <pc:spChg chg="mod">
          <ac:chgData name="Tomáš" userId="9b0a77a8-7d98-4b64-8544-94a32851a292" providerId="ADAL" clId="{0E0D4CD2-8F79-47C7-B04C-DCE5AC52EF39}" dt="2022-11-21T12:16:20.661" v="3225" actId="20577"/>
          <ac:spMkLst>
            <pc:docMk/>
            <pc:sldMk cId="901971069" sldId="262"/>
            <ac:spMk id="3" creationId="{106F09AC-6BC4-08D1-5024-5463774CDFB8}"/>
          </ac:spMkLst>
        </pc:spChg>
        <pc:spChg chg="add mod">
          <ac:chgData name="Tomáš" userId="9b0a77a8-7d98-4b64-8544-94a32851a292" providerId="ADAL" clId="{0E0D4CD2-8F79-47C7-B04C-DCE5AC52EF39}" dt="2022-11-17T15:21:47.872" v="2675" actId="404"/>
          <ac:spMkLst>
            <pc:docMk/>
            <pc:sldMk cId="901971069" sldId="262"/>
            <ac:spMk id="4" creationId="{7E8113DF-FFEE-1518-2A10-079B76FB5D54}"/>
          </ac:spMkLst>
        </pc:spChg>
        <pc:picChg chg="add mod">
          <ac:chgData name="Tomáš" userId="9b0a77a8-7d98-4b64-8544-94a32851a292" providerId="ADAL" clId="{0E0D4CD2-8F79-47C7-B04C-DCE5AC52EF39}" dt="2022-11-21T12:15:50.753" v="3204" actId="14100"/>
          <ac:picMkLst>
            <pc:docMk/>
            <pc:sldMk cId="901971069" sldId="262"/>
            <ac:picMk id="5" creationId="{781B927A-F1ED-0196-EDD7-13BED74B35C8}"/>
          </ac:picMkLst>
        </pc:picChg>
        <pc:picChg chg="add del mod">
          <ac:chgData name="Tomáš" userId="9b0a77a8-7d98-4b64-8544-94a32851a292" providerId="ADAL" clId="{0E0D4CD2-8F79-47C7-B04C-DCE5AC52EF39}" dt="2022-11-16T12:01:59.161" v="2243" actId="478"/>
          <ac:picMkLst>
            <pc:docMk/>
            <pc:sldMk cId="901971069" sldId="262"/>
            <ac:picMk id="7" creationId="{8C0DB026-F57B-617D-4D5A-DE10AD6DED6B}"/>
          </ac:picMkLst>
        </pc:picChg>
        <pc:picChg chg="add del mod">
          <ac:chgData name="Tomáš" userId="9b0a77a8-7d98-4b64-8544-94a32851a292" providerId="ADAL" clId="{0E0D4CD2-8F79-47C7-B04C-DCE5AC52EF39}" dt="2022-11-21T12:15:43.284" v="3202" actId="478"/>
          <ac:picMkLst>
            <pc:docMk/>
            <pc:sldMk cId="901971069" sldId="262"/>
            <ac:picMk id="7" creationId="{FF129D0D-2332-5531-80BE-7F9C778C9E32}"/>
          </ac:picMkLst>
        </pc:picChg>
        <pc:picChg chg="add mod">
          <ac:chgData name="Tomáš" userId="9b0a77a8-7d98-4b64-8544-94a32851a292" providerId="ADAL" clId="{0E0D4CD2-8F79-47C7-B04C-DCE5AC52EF39}" dt="2022-11-21T12:15:01.801" v="3200" actId="1076"/>
          <ac:picMkLst>
            <pc:docMk/>
            <pc:sldMk cId="901971069" sldId="262"/>
            <ac:picMk id="9" creationId="{1D8469F4-32F2-D7A3-0F30-CB4D5AC7483A}"/>
          </ac:picMkLst>
        </pc:picChg>
        <pc:picChg chg="add mod">
          <ac:chgData name="Tomáš" userId="9b0a77a8-7d98-4b64-8544-94a32851a292" providerId="ADAL" clId="{0E0D4CD2-8F79-47C7-B04C-DCE5AC52EF39}" dt="2022-11-21T12:17:00.684" v="3227" actId="1076"/>
          <ac:picMkLst>
            <pc:docMk/>
            <pc:sldMk cId="901971069" sldId="262"/>
            <ac:picMk id="11" creationId="{DD4A115E-6485-7A93-0FF9-437A277F213E}"/>
          </ac:picMkLst>
        </pc:picChg>
        <pc:picChg chg="add mod">
          <ac:chgData name="Tomáš" userId="9b0a77a8-7d98-4b64-8544-94a32851a292" providerId="ADAL" clId="{0E0D4CD2-8F79-47C7-B04C-DCE5AC52EF39}" dt="2022-11-21T12:17:14.880" v="3230" actId="1076"/>
          <ac:picMkLst>
            <pc:docMk/>
            <pc:sldMk cId="901971069" sldId="262"/>
            <ac:picMk id="13" creationId="{02132B30-943A-9B36-6303-88136C3E6B66}"/>
          </ac:picMkLst>
        </pc:picChg>
      </pc:sldChg>
      <pc:sldChg chg="addSp delSp modSp new mod ord">
        <pc:chgData name="Tomáš" userId="9b0a77a8-7d98-4b64-8544-94a32851a292" providerId="ADAL" clId="{0E0D4CD2-8F79-47C7-B04C-DCE5AC52EF39}" dt="2022-11-17T15:22:44.654" v="2704" actId="1076"/>
        <pc:sldMkLst>
          <pc:docMk/>
          <pc:sldMk cId="3192471535" sldId="263"/>
        </pc:sldMkLst>
        <pc:spChg chg="mod">
          <ac:chgData name="Tomáš" userId="9b0a77a8-7d98-4b64-8544-94a32851a292" providerId="ADAL" clId="{0E0D4CD2-8F79-47C7-B04C-DCE5AC52EF39}" dt="2022-11-15T10:29:53.358" v="27" actId="20577"/>
          <ac:spMkLst>
            <pc:docMk/>
            <pc:sldMk cId="3192471535" sldId="263"/>
            <ac:spMk id="2" creationId="{D61B62BD-8611-D831-96AC-9FD39D6DCFFC}"/>
          </ac:spMkLst>
        </pc:spChg>
        <pc:spChg chg="mod">
          <ac:chgData name="Tomáš" userId="9b0a77a8-7d98-4b64-8544-94a32851a292" providerId="ADAL" clId="{0E0D4CD2-8F79-47C7-B04C-DCE5AC52EF39}" dt="2022-11-16T12:40:51.194" v="2391" actId="1076"/>
          <ac:spMkLst>
            <pc:docMk/>
            <pc:sldMk cId="3192471535" sldId="263"/>
            <ac:spMk id="3" creationId="{E3D13C5F-3D59-3192-C075-BD765FF318BC}"/>
          </ac:spMkLst>
        </pc:spChg>
        <pc:spChg chg="add mod">
          <ac:chgData name="Tomáš" userId="9b0a77a8-7d98-4b64-8544-94a32851a292" providerId="ADAL" clId="{0E0D4CD2-8F79-47C7-B04C-DCE5AC52EF39}" dt="2022-11-17T15:22:44.654" v="2704" actId="1076"/>
          <ac:spMkLst>
            <pc:docMk/>
            <pc:sldMk cId="3192471535" sldId="263"/>
            <ac:spMk id="4" creationId="{5E70027D-61F6-6FBE-4C29-0FE67E7EA11C}"/>
          </ac:spMkLst>
        </pc:spChg>
        <pc:picChg chg="add del">
          <ac:chgData name="Tomáš" userId="9b0a77a8-7d98-4b64-8544-94a32851a292" providerId="ADAL" clId="{0E0D4CD2-8F79-47C7-B04C-DCE5AC52EF39}" dt="2022-11-16T12:34:31.902" v="2376" actId="478"/>
          <ac:picMkLst>
            <pc:docMk/>
            <pc:sldMk cId="3192471535" sldId="263"/>
            <ac:picMk id="5" creationId="{38589F1E-DC94-CA3F-FCA8-DBD8986E8905}"/>
          </ac:picMkLst>
        </pc:picChg>
        <pc:picChg chg="add del">
          <ac:chgData name="Tomáš" userId="9b0a77a8-7d98-4b64-8544-94a32851a292" providerId="ADAL" clId="{0E0D4CD2-8F79-47C7-B04C-DCE5AC52EF39}" dt="2022-11-16T12:34:53.542" v="2378" actId="478"/>
          <ac:picMkLst>
            <pc:docMk/>
            <pc:sldMk cId="3192471535" sldId="263"/>
            <ac:picMk id="7" creationId="{77CDD18A-0290-9C9C-77C0-306199B2DEF6}"/>
          </ac:picMkLst>
        </pc:picChg>
        <pc:picChg chg="add mod">
          <ac:chgData name="Tomáš" userId="9b0a77a8-7d98-4b64-8544-94a32851a292" providerId="ADAL" clId="{0E0D4CD2-8F79-47C7-B04C-DCE5AC52EF39}" dt="2022-11-16T12:35:53.971" v="2383" actId="14100"/>
          <ac:picMkLst>
            <pc:docMk/>
            <pc:sldMk cId="3192471535" sldId="263"/>
            <ac:picMk id="9" creationId="{678C99AE-4826-5D7A-D911-BF2EACF1E96B}"/>
          </ac:picMkLst>
        </pc:picChg>
        <pc:picChg chg="add mod">
          <ac:chgData name="Tomáš" userId="9b0a77a8-7d98-4b64-8544-94a32851a292" providerId="ADAL" clId="{0E0D4CD2-8F79-47C7-B04C-DCE5AC52EF39}" dt="2022-11-16T12:41:41.840" v="2394" actId="1076"/>
          <ac:picMkLst>
            <pc:docMk/>
            <pc:sldMk cId="3192471535" sldId="263"/>
            <ac:picMk id="11" creationId="{C0F3D074-33C7-0470-DED3-6DB4B1599999}"/>
          </ac:picMkLst>
        </pc:picChg>
      </pc:sldChg>
      <pc:sldChg chg="addSp delSp modSp new mod">
        <pc:chgData name="Tomáš" userId="9b0a77a8-7d98-4b64-8544-94a32851a292" providerId="ADAL" clId="{0E0D4CD2-8F79-47C7-B04C-DCE5AC52EF39}" dt="2022-11-17T15:20:56.843" v="2632" actId="14100"/>
        <pc:sldMkLst>
          <pc:docMk/>
          <pc:sldMk cId="945901222" sldId="264"/>
        </pc:sldMkLst>
        <pc:spChg chg="mod">
          <ac:chgData name="Tomáš" userId="9b0a77a8-7d98-4b64-8544-94a32851a292" providerId="ADAL" clId="{0E0D4CD2-8F79-47C7-B04C-DCE5AC52EF39}" dt="2022-11-15T11:04:12.584" v="663" actId="1076"/>
          <ac:spMkLst>
            <pc:docMk/>
            <pc:sldMk cId="945901222" sldId="264"/>
            <ac:spMk id="2" creationId="{6ACE90D4-4432-A4B3-2AAC-7CF3D03009D1}"/>
          </ac:spMkLst>
        </pc:spChg>
        <pc:spChg chg="mod">
          <ac:chgData name="Tomáš" userId="9b0a77a8-7d98-4b64-8544-94a32851a292" providerId="ADAL" clId="{0E0D4CD2-8F79-47C7-B04C-DCE5AC52EF39}" dt="2022-11-15T21:04:34.403" v="1177" actId="14100"/>
          <ac:spMkLst>
            <pc:docMk/>
            <pc:sldMk cId="945901222" sldId="264"/>
            <ac:spMk id="3" creationId="{CE643677-B78B-C0E9-FA10-4991C05B64A2}"/>
          </ac:spMkLst>
        </pc:spChg>
        <pc:spChg chg="add del mod">
          <ac:chgData name="Tomáš" userId="9b0a77a8-7d98-4b64-8544-94a32851a292" providerId="ADAL" clId="{0E0D4CD2-8F79-47C7-B04C-DCE5AC52EF39}" dt="2022-11-15T21:53:35.869" v="1744" actId="478"/>
          <ac:spMkLst>
            <pc:docMk/>
            <pc:sldMk cId="945901222" sldId="264"/>
            <ac:spMk id="6" creationId="{6AC7E954-442E-DF3E-C5AC-F6CF7966D450}"/>
          </ac:spMkLst>
        </pc:spChg>
        <pc:spChg chg="add mod">
          <ac:chgData name="Tomáš" userId="9b0a77a8-7d98-4b64-8544-94a32851a292" providerId="ADAL" clId="{0E0D4CD2-8F79-47C7-B04C-DCE5AC52EF39}" dt="2022-11-17T15:20:56.843" v="2632" actId="14100"/>
          <ac:spMkLst>
            <pc:docMk/>
            <pc:sldMk cId="945901222" sldId="264"/>
            <ac:spMk id="8" creationId="{CCE16610-C759-01FB-9903-070D2454D243}"/>
          </ac:spMkLst>
        </pc:spChg>
        <pc:picChg chg="add mod">
          <ac:chgData name="Tomáš" userId="9b0a77a8-7d98-4b64-8544-94a32851a292" providerId="ADAL" clId="{0E0D4CD2-8F79-47C7-B04C-DCE5AC52EF39}" dt="2022-11-15T21:53:47.241" v="1747" actId="1076"/>
          <ac:picMkLst>
            <pc:docMk/>
            <pc:sldMk cId="945901222" sldId="264"/>
            <ac:picMk id="4" creationId="{9C51012F-6977-4FAD-9808-65F95E7F0C07}"/>
          </ac:picMkLst>
        </pc:picChg>
        <pc:picChg chg="add mod">
          <ac:chgData name="Tomáš" userId="9b0a77a8-7d98-4b64-8544-94a32851a292" providerId="ADAL" clId="{0E0D4CD2-8F79-47C7-B04C-DCE5AC52EF39}" dt="2022-11-15T21:53:24.718" v="1739" actId="1076"/>
          <ac:picMkLst>
            <pc:docMk/>
            <pc:sldMk cId="945901222" sldId="264"/>
            <ac:picMk id="5" creationId="{D34A4D42-4200-75BA-B960-9A42D7F93895}"/>
          </ac:picMkLst>
        </pc:picChg>
        <pc:picChg chg="add mod">
          <ac:chgData name="Tomáš" userId="9b0a77a8-7d98-4b64-8544-94a32851a292" providerId="ADAL" clId="{0E0D4CD2-8F79-47C7-B04C-DCE5AC52EF39}" dt="2022-11-15T21:06:45.864" v="1195" actId="14100"/>
          <ac:picMkLst>
            <pc:docMk/>
            <pc:sldMk cId="945901222" sldId="264"/>
            <ac:picMk id="7" creationId="{2F58963C-25F1-872E-393B-34029952097F}"/>
          </ac:picMkLst>
        </pc:picChg>
        <pc:picChg chg="add mod">
          <ac:chgData name="Tomáš" userId="9b0a77a8-7d98-4b64-8544-94a32851a292" providerId="ADAL" clId="{0E0D4CD2-8F79-47C7-B04C-DCE5AC52EF39}" dt="2022-11-15T21:54:56.816" v="1753" actId="14100"/>
          <ac:picMkLst>
            <pc:docMk/>
            <pc:sldMk cId="945901222" sldId="264"/>
            <ac:picMk id="9" creationId="{A8CD6E6B-2F48-79E8-E4D0-728B8FBB2667}"/>
          </ac:picMkLst>
        </pc:picChg>
        <pc:picChg chg="add mod">
          <ac:chgData name="Tomáš" userId="9b0a77a8-7d98-4b64-8544-94a32851a292" providerId="ADAL" clId="{0E0D4CD2-8F79-47C7-B04C-DCE5AC52EF39}" dt="2022-11-15T21:55:00.607" v="1754" actId="14100"/>
          <ac:picMkLst>
            <pc:docMk/>
            <pc:sldMk cId="945901222" sldId="264"/>
            <ac:picMk id="11" creationId="{62B5D4A4-6617-2512-AC0B-1D86EDCF0152}"/>
          </ac:picMkLst>
        </pc:picChg>
        <pc:picChg chg="add del mod">
          <ac:chgData name="Tomáš" userId="9b0a77a8-7d98-4b64-8544-94a32851a292" providerId="ADAL" clId="{0E0D4CD2-8F79-47C7-B04C-DCE5AC52EF39}" dt="2022-11-15T21:04:37.827" v="1178" actId="478"/>
          <ac:picMkLst>
            <pc:docMk/>
            <pc:sldMk cId="945901222" sldId="264"/>
            <ac:picMk id="13" creationId="{1410D194-7A6D-4BED-13A1-C227D83679F4}"/>
          </ac:picMkLst>
        </pc:picChg>
      </pc:sldChg>
      <pc:sldChg chg="modSp new mod">
        <pc:chgData name="Tomáš" userId="9b0a77a8-7d98-4b64-8544-94a32851a292" providerId="ADAL" clId="{0E0D4CD2-8F79-47C7-B04C-DCE5AC52EF39}" dt="2022-11-17T15:20:47.652" v="2630" actId="20577"/>
        <pc:sldMkLst>
          <pc:docMk/>
          <pc:sldMk cId="777102341" sldId="265"/>
        </pc:sldMkLst>
        <pc:spChg chg="mod">
          <ac:chgData name="Tomáš" userId="9b0a77a8-7d98-4b64-8544-94a32851a292" providerId="ADAL" clId="{0E0D4CD2-8F79-47C7-B04C-DCE5AC52EF39}" dt="2022-11-15T11:40:00.415" v="687" actId="20577"/>
          <ac:spMkLst>
            <pc:docMk/>
            <pc:sldMk cId="777102341" sldId="265"/>
            <ac:spMk id="2" creationId="{FA2D8782-21AA-FA44-3B51-A1F5C750147A}"/>
          </ac:spMkLst>
        </pc:spChg>
        <pc:spChg chg="mod">
          <ac:chgData name="Tomáš" userId="9b0a77a8-7d98-4b64-8544-94a32851a292" providerId="ADAL" clId="{0E0D4CD2-8F79-47C7-B04C-DCE5AC52EF39}" dt="2022-11-17T15:20:47.652" v="2630" actId="20577"/>
          <ac:spMkLst>
            <pc:docMk/>
            <pc:sldMk cId="777102341" sldId="265"/>
            <ac:spMk id="3" creationId="{C880B140-239A-A20F-8C8D-6BE24EE6CD63}"/>
          </ac:spMkLst>
        </pc:spChg>
      </pc:sldChg>
      <pc:sldChg chg="addSp modSp new mod">
        <pc:chgData name="Tomáš" userId="9b0a77a8-7d98-4b64-8544-94a32851a292" providerId="ADAL" clId="{0E0D4CD2-8F79-47C7-B04C-DCE5AC52EF39}" dt="2022-11-21T13:51:04.354" v="3358" actId="14100"/>
        <pc:sldMkLst>
          <pc:docMk/>
          <pc:sldMk cId="834555480" sldId="266"/>
        </pc:sldMkLst>
        <pc:spChg chg="mod">
          <ac:chgData name="Tomáš" userId="9b0a77a8-7d98-4b64-8544-94a32851a292" providerId="ADAL" clId="{0E0D4CD2-8F79-47C7-B04C-DCE5AC52EF39}" dt="2022-11-21T13:49:08.981" v="3345" actId="1076"/>
          <ac:spMkLst>
            <pc:docMk/>
            <pc:sldMk cId="834555480" sldId="266"/>
            <ac:spMk id="2" creationId="{CA4AFD11-C9C8-1B3F-9766-8C9192B4E9BF}"/>
          </ac:spMkLst>
        </pc:spChg>
        <pc:spChg chg="mod">
          <ac:chgData name="Tomáš" userId="9b0a77a8-7d98-4b64-8544-94a32851a292" providerId="ADAL" clId="{0E0D4CD2-8F79-47C7-B04C-DCE5AC52EF39}" dt="2022-11-21T13:49:06.753" v="3344" actId="1076"/>
          <ac:spMkLst>
            <pc:docMk/>
            <pc:sldMk cId="834555480" sldId="266"/>
            <ac:spMk id="3" creationId="{603E3946-5BDF-A423-A5E7-22398FF2BFE3}"/>
          </ac:spMkLst>
        </pc:spChg>
        <pc:spChg chg="add mod">
          <ac:chgData name="Tomáš" userId="9b0a77a8-7d98-4b64-8544-94a32851a292" providerId="ADAL" clId="{0E0D4CD2-8F79-47C7-B04C-DCE5AC52EF39}" dt="2022-11-15T21:56:26.192" v="1846" actId="1076"/>
          <ac:spMkLst>
            <pc:docMk/>
            <pc:sldMk cId="834555480" sldId="266"/>
            <ac:spMk id="4" creationId="{EE02245C-48A9-1315-FB92-19DC1F9825F0}"/>
          </ac:spMkLst>
        </pc:spChg>
        <pc:picChg chg="add mod">
          <ac:chgData name="Tomáš" userId="9b0a77a8-7d98-4b64-8544-94a32851a292" providerId="ADAL" clId="{0E0D4CD2-8F79-47C7-B04C-DCE5AC52EF39}" dt="2022-11-21T13:51:04.354" v="3358" actId="14100"/>
          <ac:picMkLst>
            <pc:docMk/>
            <pc:sldMk cId="834555480" sldId="266"/>
            <ac:picMk id="5" creationId="{58F354E6-87C6-8F6A-41A8-B2AF44924781}"/>
          </ac:picMkLst>
        </pc:picChg>
        <pc:picChg chg="add mod">
          <ac:chgData name="Tomáš" userId="9b0a77a8-7d98-4b64-8544-94a32851a292" providerId="ADAL" clId="{0E0D4CD2-8F79-47C7-B04C-DCE5AC52EF39}" dt="2022-11-15T12:46:11.181" v="1169" actId="1076"/>
          <ac:picMkLst>
            <pc:docMk/>
            <pc:sldMk cId="834555480" sldId="266"/>
            <ac:picMk id="7" creationId="{318E386A-7DBD-AE60-2D15-32F90AF75C9B}"/>
          </ac:picMkLst>
        </pc:picChg>
        <pc:picChg chg="add mod ord">
          <ac:chgData name="Tomáš" userId="9b0a77a8-7d98-4b64-8544-94a32851a292" providerId="ADAL" clId="{0E0D4CD2-8F79-47C7-B04C-DCE5AC52EF39}" dt="2022-11-21T13:50:56.097" v="3355" actId="14100"/>
          <ac:picMkLst>
            <pc:docMk/>
            <pc:sldMk cId="834555480" sldId="266"/>
            <ac:picMk id="9" creationId="{73261D5A-8E3C-214A-6A2C-2C1492B86CCF}"/>
          </ac:picMkLst>
        </pc:picChg>
      </pc:sldChg>
      <pc:sldChg chg="addSp delSp modSp new mod">
        <pc:chgData name="Tomáš" userId="9b0a77a8-7d98-4b64-8544-94a32851a292" providerId="ADAL" clId="{0E0D4CD2-8F79-47C7-B04C-DCE5AC52EF39}" dt="2022-11-21T13:49:22.004" v="3349" actId="1076"/>
        <pc:sldMkLst>
          <pc:docMk/>
          <pc:sldMk cId="889852292" sldId="267"/>
        </pc:sldMkLst>
        <pc:spChg chg="mod">
          <ac:chgData name="Tomáš" userId="9b0a77a8-7d98-4b64-8544-94a32851a292" providerId="ADAL" clId="{0E0D4CD2-8F79-47C7-B04C-DCE5AC52EF39}" dt="2022-11-16T11:49:05.450" v="2070" actId="20577"/>
          <ac:spMkLst>
            <pc:docMk/>
            <pc:sldMk cId="889852292" sldId="267"/>
            <ac:spMk id="2" creationId="{55F61104-E4BD-6044-BA10-7143A6C3D21A}"/>
          </ac:spMkLst>
        </pc:spChg>
        <pc:spChg chg="mod">
          <ac:chgData name="Tomáš" userId="9b0a77a8-7d98-4b64-8544-94a32851a292" providerId="ADAL" clId="{0E0D4CD2-8F79-47C7-B04C-DCE5AC52EF39}" dt="2022-11-21T13:49:15.484" v="3346" actId="1076"/>
          <ac:spMkLst>
            <pc:docMk/>
            <pc:sldMk cId="889852292" sldId="267"/>
            <ac:spMk id="3" creationId="{DA3C406C-FA69-C5A7-EFFE-96819A9DEDA3}"/>
          </ac:spMkLst>
        </pc:spChg>
        <pc:spChg chg="add del mod">
          <ac:chgData name="Tomáš" userId="9b0a77a8-7d98-4b64-8544-94a32851a292" providerId="ADAL" clId="{0E0D4CD2-8F79-47C7-B04C-DCE5AC52EF39}" dt="2022-11-17T15:22:04.545" v="2678" actId="478"/>
          <ac:spMkLst>
            <pc:docMk/>
            <pc:sldMk cId="889852292" sldId="267"/>
            <ac:spMk id="6" creationId="{2480D2CE-FD15-4B61-D06D-44813EB6F19D}"/>
          </ac:spMkLst>
        </pc:spChg>
        <pc:spChg chg="add mod">
          <ac:chgData name="Tomáš" userId="9b0a77a8-7d98-4b64-8544-94a32851a292" providerId="ADAL" clId="{0E0D4CD2-8F79-47C7-B04C-DCE5AC52EF39}" dt="2022-11-17T15:22:13.051" v="2680" actId="1076"/>
          <ac:spMkLst>
            <pc:docMk/>
            <pc:sldMk cId="889852292" sldId="267"/>
            <ac:spMk id="8" creationId="{0FE5355E-8CC8-A70F-2AFF-23114EDECCAF}"/>
          </ac:spMkLst>
        </pc:spChg>
        <pc:picChg chg="add mod">
          <ac:chgData name="Tomáš" userId="9b0a77a8-7d98-4b64-8544-94a32851a292" providerId="ADAL" clId="{0E0D4CD2-8F79-47C7-B04C-DCE5AC52EF39}" dt="2022-11-21T13:49:19.504" v="3348" actId="1076"/>
          <ac:picMkLst>
            <pc:docMk/>
            <pc:sldMk cId="889852292" sldId="267"/>
            <ac:picMk id="5" creationId="{12FF02AF-CE94-6B1E-296F-932DBD8CF34B}"/>
          </ac:picMkLst>
        </pc:picChg>
        <pc:picChg chg="add mod">
          <ac:chgData name="Tomáš" userId="9b0a77a8-7d98-4b64-8544-94a32851a292" providerId="ADAL" clId="{0E0D4CD2-8F79-47C7-B04C-DCE5AC52EF39}" dt="2022-11-21T13:49:22.004" v="3349" actId="1076"/>
          <ac:picMkLst>
            <pc:docMk/>
            <pc:sldMk cId="889852292" sldId="267"/>
            <ac:picMk id="7" creationId="{713B1E97-7493-098E-C743-F7F0F9667C28}"/>
          </ac:picMkLst>
        </pc:picChg>
        <pc:picChg chg="add mod">
          <ac:chgData name="Tomáš" userId="9b0a77a8-7d98-4b64-8544-94a32851a292" providerId="ADAL" clId="{0E0D4CD2-8F79-47C7-B04C-DCE5AC52EF39}" dt="2022-11-21T13:49:16.848" v="3347" actId="1076"/>
          <ac:picMkLst>
            <pc:docMk/>
            <pc:sldMk cId="889852292" sldId="267"/>
            <ac:picMk id="9" creationId="{BF5BE74D-3643-5291-69B7-2490B07D9180}"/>
          </ac:picMkLst>
        </pc:picChg>
      </pc:sldChg>
      <pc:sldChg chg="addSp delSp modSp new mod ord">
        <pc:chgData name="Tomáš" userId="9b0a77a8-7d98-4b64-8544-94a32851a292" providerId="ADAL" clId="{0E0D4CD2-8F79-47C7-B04C-DCE5AC52EF39}" dt="2022-11-21T15:40:03.433" v="3363" actId="20577"/>
        <pc:sldMkLst>
          <pc:docMk/>
          <pc:sldMk cId="1406912153" sldId="268"/>
        </pc:sldMkLst>
        <pc:spChg chg="mod">
          <ac:chgData name="Tomáš" userId="9b0a77a8-7d98-4b64-8544-94a32851a292" providerId="ADAL" clId="{0E0D4CD2-8F79-47C7-B04C-DCE5AC52EF39}" dt="2022-11-21T12:44:39.560" v="3246" actId="20577"/>
          <ac:spMkLst>
            <pc:docMk/>
            <pc:sldMk cId="1406912153" sldId="268"/>
            <ac:spMk id="2" creationId="{3878A1BB-38E1-005B-58A6-E1C300BD0B1C}"/>
          </ac:spMkLst>
        </pc:spChg>
        <pc:spChg chg="mod">
          <ac:chgData name="Tomáš" userId="9b0a77a8-7d98-4b64-8544-94a32851a292" providerId="ADAL" clId="{0E0D4CD2-8F79-47C7-B04C-DCE5AC52EF39}" dt="2022-11-19T21:22:29.885" v="3107" actId="1076"/>
          <ac:spMkLst>
            <pc:docMk/>
            <pc:sldMk cId="1406912153" sldId="268"/>
            <ac:spMk id="3" creationId="{B8FAAD3B-E909-056B-412E-CF571652A623}"/>
          </ac:spMkLst>
        </pc:spChg>
        <pc:spChg chg="add mod">
          <ac:chgData name="Tomáš" userId="9b0a77a8-7d98-4b64-8544-94a32851a292" providerId="ADAL" clId="{0E0D4CD2-8F79-47C7-B04C-DCE5AC52EF39}" dt="2022-11-21T15:40:01.168" v="3361" actId="20577"/>
          <ac:spMkLst>
            <pc:docMk/>
            <pc:sldMk cId="1406912153" sldId="268"/>
            <ac:spMk id="4" creationId="{7AFD7C83-CDBC-4DF2-E12C-40FA1FEBE519}"/>
          </ac:spMkLst>
        </pc:spChg>
        <pc:spChg chg="add del">
          <ac:chgData name="Tomáš" userId="9b0a77a8-7d98-4b64-8544-94a32851a292" providerId="ADAL" clId="{0E0D4CD2-8F79-47C7-B04C-DCE5AC52EF39}" dt="2022-11-19T21:08:30.115" v="2858" actId="478"/>
          <ac:spMkLst>
            <pc:docMk/>
            <pc:sldMk cId="1406912153" sldId="268"/>
            <ac:spMk id="4" creationId="{D8335CEE-DC50-9A1E-1FB4-C0C50E713FAA}"/>
          </ac:spMkLst>
        </pc:spChg>
        <pc:spChg chg="add del">
          <ac:chgData name="Tomáš" userId="9b0a77a8-7d98-4b64-8544-94a32851a292" providerId="ADAL" clId="{0E0D4CD2-8F79-47C7-B04C-DCE5AC52EF39}" dt="2022-11-19T21:08:36.975" v="2860" actId="478"/>
          <ac:spMkLst>
            <pc:docMk/>
            <pc:sldMk cId="1406912153" sldId="268"/>
            <ac:spMk id="5" creationId="{E1611465-D0FC-608B-031B-EE0B32D3892F}"/>
          </ac:spMkLst>
        </pc:spChg>
        <pc:spChg chg="add mod">
          <ac:chgData name="Tomáš" userId="9b0a77a8-7d98-4b64-8544-94a32851a292" providerId="ADAL" clId="{0E0D4CD2-8F79-47C7-B04C-DCE5AC52EF39}" dt="2022-11-21T12:47:33.331" v="3318" actId="1076"/>
          <ac:spMkLst>
            <pc:docMk/>
            <pc:sldMk cId="1406912153" sldId="268"/>
            <ac:spMk id="6" creationId="{1B515D8F-17C5-FE98-0CD4-7E3FD5B90CBC}"/>
          </ac:spMkLst>
        </pc:spChg>
        <pc:spChg chg="add mod">
          <ac:chgData name="Tomáš" userId="9b0a77a8-7d98-4b64-8544-94a32851a292" providerId="ADAL" clId="{0E0D4CD2-8F79-47C7-B04C-DCE5AC52EF39}" dt="2022-11-21T12:47:26.854" v="3317" actId="1076"/>
          <ac:spMkLst>
            <pc:docMk/>
            <pc:sldMk cId="1406912153" sldId="268"/>
            <ac:spMk id="7" creationId="{86125DDE-72BB-66FB-5FFD-DE97B31B467C}"/>
          </ac:spMkLst>
        </pc:spChg>
        <pc:spChg chg="add mod">
          <ac:chgData name="Tomáš" userId="9b0a77a8-7d98-4b64-8544-94a32851a292" providerId="ADAL" clId="{0E0D4CD2-8F79-47C7-B04C-DCE5AC52EF39}" dt="2022-11-21T15:40:03.433" v="3363" actId="20577"/>
          <ac:spMkLst>
            <pc:docMk/>
            <pc:sldMk cId="1406912153" sldId="268"/>
            <ac:spMk id="8" creationId="{65910E85-F007-744E-7F8E-ACC9AEBD7F10}"/>
          </ac:spMkLst>
        </pc:spChg>
        <pc:spChg chg="add mod">
          <ac:chgData name="Tomáš" userId="9b0a77a8-7d98-4b64-8544-94a32851a292" providerId="ADAL" clId="{0E0D4CD2-8F79-47C7-B04C-DCE5AC52EF39}" dt="2022-11-21T12:49:00.334" v="3336" actId="1076"/>
          <ac:spMkLst>
            <pc:docMk/>
            <pc:sldMk cId="1406912153" sldId="268"/>
            <ac:spMk id="9" creationId="{FF21BEF3-09FB-6AD2-621D-7CE33DFB86E5}"/>
          </ac:spMkLst>
        </pc:spChg>
        <pc:spChg chg="add mod">
          <ac:chgData name="Tomáš" userId="9b0a77a8-7d98-4b64-8544-94a32851a292" providerId="ADAL" clId="{0E0D4CD2-8F79-47C7-B04C-DCE5AC52EF39}" dt="2022-11-21T12:48:51.853" v="3335" actId="1076"/>
          <ac:spMkLst>
            <pc:docMk/>
            <pc:sldMk cId="1406912153" sldId="268"/>
            <ac:spMk id="10" creationId="{C978F46D-6C70-F164-B4C9-D47201543D67}"/>
          </ac:spMkLst>
        </pc:spChg>
        <pc:picChg chg="add mod">
          <ac:chgData name="Tomáš" userId="9b0a77a8-7d98-4b64-8544-94a32851a292" providerId="ADAL" clId="{0E0D4CD2-8F79-47C7-B04C-DCE5AC52EF39}" dt="2022-11-21T12:48:03.624" v="3322" actId="14100"/>
          <ac:picMkLst>
            <pc:docMk/>
            <pc:sldMk cId="1406912153" sldId="268"/>
            <ac:picMk id="1026" creationId="{66498E4B-129B-7237-7FBC-A7846831B2EB}"/>
          </ac:picMkLst>
        </pc:picChg>
        <pc:picChg chg="add mod">
          <ac:chgData name="Tomáš" userId="9b0a77a8-7d98-4b64-8544-94a32851a292" providerId="ADAL" clId="{0E0D4CD2-8F79-47C7-B04C-DCE5AC52EF39}" dt="2022-11-21T12:49:06.445" v="3337" actId="14100"/>
          <ac:picMkLst>
            <pc:docMk/>
            <pc:sldMk cId="1406912153" sldId="268"/>
            <ac:picMk id="1030" creationId="{50C0DB4B-9542-00CC-4085-594A8F6AB1CD}"/>
          </ac:picMkLst>
        </pc:picChg>
        <pc:picChg chg="add mod">
          <ac:chgData name="Tomáš" userId="9b0a77a8-7d98-4b64-8544-94a32851a292" providerId="ADAL" clId="{0E0D4CD2-8F79-47C7-B04C-DCE5AC52EF39}" dt="2022-11-21T12:47:20.301" v="3316" actId="1076"/>
          <ac:picMkLst>
            <pc:docMk/>
            <pc:sldMk cId="1406912153" sldId="268"/>
            <ac:picMk id="1032" creationId="{FC1B5ABC-80F4-762B-579B-73E38482E0BA}"/>
          </ac:picMkLst>
        </pc:picChg>
        <pc:picChg chg="add mod">
          <ac:chgData name="Tomáš" userId="9b0a77a8-7d98-4b64-8544-94a32851a292" providerId="ADAL" clId="{0E0D4CD2-8F79-47C7-B04C-DCE5AC52EF39}" dt="2022-11-21T12:48:24.828" v="3328" actId="14100"/>
          <ac:picMkLst>
            <pc:docMk/>
            <pc:sldMk cId="1406912153" sldId="268"/>
            <ac:picMk id="1034" creationId="{805C9F89-7B64-7F97-3D00-75672E74A9C2}"/>
          </ac:picMkLst>
        </pc:picChg>
        <pc:picChg chg="add mod">
          <ac:chgData name="Tomáš" userId="9b0a77a8-7d98-4b64-8544-94a32851a292" providerId="ADAL" clId="{0E0D4CD2-8F79-47C7-B04C-DCE5AC52EF39}" dt="2022-11-21T12:47:17.681" v="3315" actId="1076"/>
          <ac:picMkLst>
            <pc:docMk/>
            <pc:sldMk cId="1406912153" sldId="268"/>
            <ac:picMk id="1036" creationId="{668E3C1F-7DFE-0FF1-AE1F-5DBE533A00C4}"/>
          </ac:picMkLst>
        </pc:picChg>
        <pc:picChg chg="add mod">
          <ac:chgData name="Tomáš" userId="9b0a77a8-7d98-4b64-8544-94a32851a292" providerId="ADAL" clId="{0E0D4CD2-8F79-47C7-B04C-DCE5AC52EF39}" dt="2022-11-21T12:48:32.989" v="3330" actId="14100"/>
          <ac:picMkLst>
            <pc:docMk/>
            <pc:sldMk cId="1406912153" sldId="268"/>
            <ac:picMk id="1038" creationId="{154775D9-5F90-BAAA-0340-2D758131D1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04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47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5983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137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5188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26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9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27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78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38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20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36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91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1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2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19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66913-B0D7-4790-825C-AB513205DB5A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E3D82C-0CF6-4225-91AD-67046F0E05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853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monasterium.net/mom/CZ-MZA/E10/1234_X_31/charte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epositum.cz/knihovny/pamatky/tiskclanek.php?id=c_696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915C4-BEB2-59B8-B6D6-B70A3FC9C8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Kláštery v 10.-13. století a jejich archeologický výzkum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084586-9DDB-66E2-8B34-588E1030A9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Tomáš Krampera, 526627</a:t>
            </a:r>
          </a:p>
        </p:txBody>
      </p:sp>
    </p:spTree>
    <p:extLst>
      <p:ext uri="{BB962C8B-B14F-4D97-AF65-F5344CB8AC3E}">
        <p14:creationId xmlns:p14="http://schemas.microsoft.com/office/powerpoint/2010/main" val="4510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8A1BB-38E1-005B-58A6-E1C300BD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56628"/>
            <a:ext cx="8596668" cy="13208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FAAD3B-E909-056B-412E-CF571652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27" y="2173065"/>
            <a:ext cx="8596668" cy="388077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30" name="Picture 6" descr="Klášter Zlatá Koruna a jeho historické okolí » Tipynavylet.cz">
            <a:extLst>
              <a:ext uri="{FF2B5EF4-FFF2-40B4-BE49-F238E27FC236}">
                <a16:creationId xmlns:a16="http://schemas.microsoft.com/office/drawing/2014/main" id="{50C0DB4B-9542-00CC-4085-594A8F6A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444" y="3603875"/>
            <a:ext cx="4271115" cy="284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B515D8F-17C5-FE98-0CD4-7E3FD5B90CBC}"/>
              </a:ext>
            </a:extLst>
          </p:cNvPr>
          <p:cNvSpPr txBox="1"/>
          <p:nvPr/>
        </p:nvSpPr>
        <p:spPr>
          <a:xfrm>
            <a:off x="8538093" y="6442664"/>
            <a:ext cx="474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Zlatá Koruna, 1263, Cisterciáci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C1B5ABC-80F4-762B-579B-73E38482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60" y="3604568"/>
            <a:ext cx="4263427" cy="284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125DDE-72BB-66FB-5FFD-DE97B31B467C}"/>
              </a:ext>
            </a:extLst>
          </p:cNvPr>
          <p:cNvSpPr txBox="1"/>
          <p:nvPr/>
        </p:nvSpPr>
        <p:spPr>
          <a:xfrm>
            <a:off x="4817025" y="6434292"/>
            <a:ext cx="385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Oslavany, 1225, Cisterciáci</a:t>
            </a:r>
          </a:p>
        </p:txBody>
      </p:sp>
      <p:pic>
        <p:nvPicPr>
          <p:cNvPr id="1034" name="Picture 10" descr="Klášter Kladruby | Tipy na výlet">
            <a:extLst>
              <a:ext uri="{FF2B5EF4-FFF2-40B4-BE49-F238E27FC236}">
                <a16:creationId xmlns:a16="http://schemas.microsoft.com/office/drawing/2014/main" id="{805C9F89-7B64-7F97-3D00-75672E74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87" y="0"/>
            <a:ext cx="3788240" cy="28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910E85-F007-744E-7F8E-ACC9AEBD7F10}"/>
              </a:ext>
            </a:extLst>
          </p:cNvPr>
          <p:cNvSpPr txBox="1"/>
          <p:nvPr/>
        </p:nvSpPr>
        <p:spPr>
          <a:xfrm>
            <a:off x="4436301" y="2931094"/>
            <a:ext cx="459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Kladruby, 1115, Benediktini</a:t>
            </a:r>
          </a:p>
        </p:txBody>
      </p:sp>
      <p:pic>
        <p:nvPicPr>
          <p:cNvPr id="1036" name="Picture 12" descr="Obrázky">
            <a:extLst>
              <a:ext uri="{FF2B5EF4-FFF2-40B4-BE49-F238E27FC236}">
                <a16:creationId xmlns:a16="http://schemas.microsoft.com/office/drawing/2014/main" id="{668E3C1F-7DFE-0FF1-AE1F-5DBE533A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42" y="3595193"/>
            <a:ext cx="4263829" cy="28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F21BEF3-09FB-6AD2-621D-7CE33DFB86E5}"/>
              </a:ext>
            </a:extLst>
          </p:cNvPr>
          <p:cNvSpPr txBox="1"/>
          <p:nvPr/>
        </p:nvSpPr>
        <p:spPr>
          <a:xfrm>
            <a:off x="0" y="6400060"/>
            <a:ext cx="444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Rosa </a:t>
            </a:r>
            <a:r>
              <a:rPr lang="cs-CZ" dirty="0" err="1"/>
              <a:t>Coeli</a:t>
            </a:r>
            <a:r>
              <a:rPr lang="cs-CZ" dirty="0"/>
              <a:t>, 1181, Premonstrátky</a:t>
            </a:r>
          </a:p>
        </p:txBody>
      </p:sp>
      <p:pic>
        <p:nvPicPr>
          <p:cNvPr id="1038" name="Picture 14" descr="Klášter Milevsko -">
            <a:extLst>
              <a:ext uri="{FF2B5EF4-FFF2-40B4-BE49-F238E27FC236}">
                <a16:creationId xmlns:a16="http://schemas.microsoft.com/office/drawing/2014/main" id="{154775D9-5F90-BAAA-0340-2D758131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099" y="4613"/>
            <a:ext cx="4254902" cy="28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978F46D-6C70-F164-B4C9-D47201543D67}"/>
              </a:ext>
            </a:extLst>
          </p:cNvPr>
          <p:cNvSpPr txBox="1"/>
          <p:nvPr/>
        </p:nvSpPr>
        <p:spPr>
          <a:xfrm>
            <a:off x="7937099" y="2930401"/>
            <a:ext cx="345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Milevsko, 1184, Premonstráti</a:t>
            </a:r>
          </a:p>
        </p:txBody>
      </p:sp>
      <p:pic>
        <p:nvPicPr>
          <p:cNvPr id="1026" name="Picture 2" descr="Benediktinský klášter v Rajhradě a Památník písemnictví na Moravě • Klášter  ...">
            <a:extLst>
              <a:ext uri="{FF2B5EF4-FFF2-40B4-BE49-F238E27FC236}">
                <a16:creationId xmlns:a16="http://schemas.microsoft.com/office/drawing/2014/main" id="{66498E4B-129B-7237-7FBC-A7846831B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6301" cy="281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AFD7C83-CDBC-4DF2-E12C-40FA1FEBE519}"/>
              </a:ext>
            </a:extLst>
          </p:cNvPr>
          <p:cNvSpPr txBox="1"/>
          <p:nvPr/>
        </p:nvSpPr>
        <p:spPr>
          <a:xfrm>
            <a:off x="130629" y="2903399"/>
            <a:ext cx="378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Rajhrad, 1045, Benediktini</a:t>
            </a:r>
          </a:p>
        </p:txBody>
      </p:sp>
    </p:spTree>
    <p:extLst>
      <p:ext uri="{BB962C8B-B14F-4D97-AF65-F5344CB8AC3E}">
        <p14:creationId xmlns:p14="http://schemas.microsoft.com/office/powerpoint/2010/main" val="140691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B62BD-8611-D831-96AC-9FD39D6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Klášterní města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13C5F-3D59-3192-C075-BD765FF31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0000"/>
            <a:ext cx="6805817" cy="3880773"/>
          </a:xfrm>
        </p:spPr>
        <p:txBody>
          <a:bodyPr/>
          <a:lstStyle/>
          <a:p>
            <a:r>
              <a:rPr lang="cs-CZ" dirty="0" err="1"/>
              <a:t>Klášterřní</a:t>
            </a:r>
            <a:r>
              <a:rPr lang="cs-CZ" dirty="0"/>
              <a:t> osady mající za úkol uspokojit hmotné potřeby konventu</a:t>
            </a:r>
          </a:p>
          <a:p>
            <a:r>
              <a:rPr lang="cs-CZ" dirty="0"/>
              <a:t>Klášterní dominia – </a:t>
            </a:r>
            <a:r>
              <a:rPr lang="cs-CZ" dirty="0" err="1"/>
              <a:t>grangia</a:t>
            </a:r>
            <a:r>
              <a:rPr lang="cs-CZ" dirty="0"/>
              <a:t> – především Broumov </a:t>
            </a:r>
          </a:p>
          <a:p>
            <a:r>
              <a:rPr lang="cs-CZ" dirty="0" err="1"/>
              <a:t>Hraďištko</a:t>
            </a:r>
            <a:r>
              <a:rPr lang="cs-CZ" dirty="0"/>
              <a:t> u Davle, lok. </a:t>
            </a:r>
            <a:r>
              <a:rPr lang="cs-CZ" dirty="0" err="1"/>
              <a:t>Sekanka</a:t>
            </a:r>
            <a:r>
              <a:rPr lang="cs-CZ" dirty="0"/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78C99AE-4826-5D7A-D911-BF2EACF1E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236" y="0"/>
            <a:ext cx="3859763" cy="54024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0F3D074-33C7-0470-DED3-6DB4B159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307889"/>
            <a:ext cx="5976177" cy="323942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70027D-61F6-6FBE-4C29-0FE67E7EA11C}"/>
              </a:ext>
            </a:extLst>
          </p:cNvPr>
          <p:cNvSpPr txBox="1"/>
          <p:nvPr/>
        </p:nvSpPr>
        <p:spPr>
          <a:xfrm>
            <a:off x="10105053" y="5589037"/>
            <a:ext cx="197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Richter M., 1963</a:t>
            </a:r>
          </a:p>
        </p:txBody>
      </p:sp>
    </p:spTree>
    <p:extLst>
      <p:ext uri="{BB962C8B-B14F-4D97-AF65-F5344CB8AC3E}">
        <p14:creationId xmlns:p14="http://schemas.microsoft.com/office/powerpoint/2010/main" val="319247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D8782-21AA-FA44-3B51-A1F5C750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0B140-239A-A20F-8C8D-6BE24EE6C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954" y="1395479"/>
            <a:ext cx="8596668" cy="517327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Břicháček, P. – Richter, M. – Sommer, P. 2003: Archeologie k miléniu ostrovského kláštera. In: 1000let kláštera na Ostrově (999–1999), Praha, 13–28.</a:t>
            </a:r>
          </a:p>
          <a:p>
            <a:r>
              <a:rPr lang="cs-CZ" dirty="0"/>
              <a:t>Foltýn, D. a kol. 2005: Encyklopedie moravských a slezských klášterů, Praha.</a:t>
            </a:r>
          </a:p>
          <a:p>
            <a:r>
              <a:rPr lang="cs-CZ" dirty="0"/>
              <a:t>Foltýn, D. – Sommer, P. – Vlček, P., 2003: Encyklopedie českých klášterů. Praha.</a:t>
            </a:r>
          </a:p>
          <a:p>
            <a:r>
              <a:rPr lang="cs-CZ" dirty="0" err="1"/>
              <a:t>Shenk</a:t>
            </a:r>
            <a:r>
              <a:rPr lang="cs-CZ" dirty="0"/>
              <a:t>, Z., 2015: Velehrad - archeologické prameny k bývalému cisterciáckému klášteru, dizertační práce ÚAM FF MU Brno, Velehrad_O_archeologicke_prameny_k_byvalemu_cisterciackemu_klas_Archive.pdf</a:t>
            </a:r>
          </a:p>
          <a:p>
            <a:r>
              <a:rPr lang="cs-CZ" dirty="0" err="1"/>
              <a:t>Belcredi</a:t>
            </a:r>
            <a:r>
              <a:rPr lang="cs-CZ" dirty="0"/>
              <a:t>, L., 1990: Čepička - opevnění nad klášterem Porta </a:t>
            </a:r>
            <a:r>
              <a:rPr lang="cs-CZ" dirty="0" err="1"/>
              <a:t>coeli</a:t>
            </a:r>
            <a:r>
              <a:rPr lang="cs-CZ" dirty="0"/>
              <a:t> v Tišnově -Předklášteří, Časopis Moravského muzea LXXV, 99-122.</a:t>
            </a:r>
          </a:p>
          <a:p>
            <a:r>
              <a:rPr lang="cs-CZ" dirty="0" err="1"/>
              <a:t>Belcredi</a:t>
            </a:r>
            <a:r>
              <a:rPr lang="cs-CZ" dirty="0"/>
              <a:t>, L., 1993: Archeologický výzkum kaple sv. Kateřiny a areálu kláštera Porta </a:t>
            </a:r>
            <a:r>
              <a:rPr lang="cs-CZ" dirty="0" err="1"/>
              <a:t>coeli</a:t>
            </a:r>
            <a:r>
              <a:rPr lang="cs-CZ" dirty="0"/>
              <a:t> v Předklášteří u Tišnova, </a:t>
            </a:r>
            <a:r>
              <a:rPr lang="cs-CZ" dirty="0" err="1"/>
              <a:t>Archaeologia</a:t>
            </a:r>
            <a:r>
              <a:rPr lang="cs-CZ" dirty="0"/>
              <a:t> </a:t>
            </a:r>
            <a:r>
              <a:rPr lang="cs-CZ" dirty="0" err="1"/>
              <a:t>historica</a:t>
            </a:r>
            <a:r>
              <a:rPr lang="cs-CZ" dirty="0"/>
              <a:t> 18, 315-343.</a:t>
            </a:r>
          </a:p>
          <a:p>
            <a:r>
              <a:rPr lang="cs-CZ" dirty="0"/>
              <a:t>Sommer, P., České kláštery 10.–13. století ve světle archeologických výzkumů, </a:t>
            </a:r>
            <a:r>
              <a:rPr lang="cs-CZ" dirty="0" err="1"/>
              <a:t>Archaeologia</a:t>
            </a:r>
            <a:r>
              <a:rPr lang="cs-CZ" dirty="0"/>
              <a:t> </a:t>
            </a:r>
            <a:r>
              <a:rPr lang="cs-CZ" dirty="0" err="1"/>
              <a:t>historica</a:t>
            </a:r>
            <a:r>
              <a:rPr lang="cs-CZ" dirty="0"/>
              <a:t> 3, 337-345.</a:t>
            </a:r>
          </a:p>
          <a:p>
            <a:r>
              <a:rPr lang="cs-CZ" dirty="0"/>
              <a:t>Sommer, P., 2020: Století archeologického výzkumu Ostrovského kláštera (k. </a:t>
            </a:r>
            <a:r>
              <a:rPr lang="cs-CZ" dirty="0" err="1"/>
              <a:t>ú.</a:t>
            </a:r>
            <a:r>
              <a:rPr lang="cs-CZ" dirty="0"/>
              <a:t> Davle), </a:t>
            </a:r>
            <a:r>
              <a:rPr lang="cs-CZ" dirty="0" err="1"/>
              <a:t>Archaeologia</a:t>
            </a:r>
            <a:r>
              <a:rPr lang="cs-CZ" dirty="0"/>
              <a:t> </a:t>
            </a:r>
            <a:r>
              <a:rPr lang="cs-CZ" dirty="0" err="1"/>
              <a:t>historica</a:t>
            </a:r>
            <a:r>
              <a:rPr lang="cs-CZ" dirty="0"/>
              <a:t>, 45/2, 713-731</a:t>
            </a:r>
          </a:p>
          <a:p>
            <a:r>
              <a:rPr lang="cs-CZ" dirty="0"/>
              <a:t>Charvátová, K., 2003: Dějiny cisterckého řádu v Čechách 1142-1420 I. Fundace 12. století, Praha (2. vydání).</a:t>
            </a:r>
          </a:p>
          <a:p>
            <a:r>
              <a:rPr lang="cs-CZ" dirty="0"/>
              <a:t>Richter, M., 1963: Výzkum opevněné středověké osady v Hradišťku u Davle, Archeologické rozhledy XV, 200-219.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710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4FA65-3BC0-C541-FA3C-A638A0AC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je to klášter?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E62B6-7FD5-2E2A-746D-3635C5C4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5637741" cy="3880773"/>
          </a:xfrm>
        </p:spPr>
        <p:txBody>
          <a:bodyPr/>
          <a:lstStyle/>
          <a:p>
            <a:r>
              <a:rPr lang="cs-CZ" dirty="0"/>
              <a:t>Sídlo mnišského řádu </a:t>
            </a:r>
          </a:p>
          <a:p>
            <a:r>
              <a:rPr lang="cs-CZ" dirty="0"/>
              <a:t>Řády venkovské × mendikantské </a:t>
            </a:r>
          </a:p>
          <a:p>
            <a:r>
              <a:rPr lang="cs-CZ" dirty="0"/>
              <a:t>U nás zakládáno v již obydlených oblastech, kolonizace následovala až po etablování a dostavbě kláštera </a:t>
            </a:r>
          </a:p>
          <a:p>
            <a:r>
              <a:rPr lang="cs-CZ" dirty="0"/>
              <a:t>Prvotní fundace zakladatele (panovník × soukromá fundace)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A509BAD-3C4B-D242-7540-2C59003295F6}"/>
              </a:ext>
            </a:extLst>
          </p:cNvPr>
          <p:cNvSpPr txBox="1"/>
          <p:nvPr/>
        </p:nvSpPr>
        <p:spPr>
          <a:xfrm>
            <a:off x="7459249" y="6248400"/>
            <a:ext cx="591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https://www.monasterium.net/mom/CZ-MZA/E10/1234_X_31/charter</a:t>
            </a:r>
            <a:endParaRPr lang="cs-CZ" sz="1400" dirty="0">
              <a:solidFill>
                <a:srgbClr val="00B0F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A0197A-FC45-3E39-63D9-281D8F537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249" y="0"/>
            <a:ext cx="4305673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57E07-919C-4672-29F0-85CFE0A3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84" y="58970"/>
            <a:ext cx="8596668" cy="1320800"/>
          </a:xfrm>
        </p:spPr>
        <p:txBody>
          <a:bodyPr/>
          <a:lstStyle/>
          <a:p>
            <a:r>
              <a:rPr lang="cs-CZ" dirty="0"/>
              <a:t>Stavební podoba kláštera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371F0-DA62-7737-06DB-AC4B892E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84" y="820970"/>
            <a:ext cx="6687973" cy="3880773"/>
          </a:xfrm>
        </p:spPr>
        <p:txBody>
          <a:bodyPr/>
          <a:lstStyle/>
          <a:p>
            <a:r>
              <a:rPr lang="cs-CZ" dirty="0"/>
              <a:t>Každý řád měl svůj daný vzor a uspořádání </a:t>
            </a:r>
          </a:p>
          <a:p>
            <a:r>
              <a:rPr lang="cs-CZ" dirty="0"/>
              <a:t>V Čechách častá modifikace vzorů (dle dané lokace)</a:t>
            </a:r>
          </a:p>
          <a:p>
            <a:r>
              <a:rPr lang="cs-CZ" dirty="0"/>
              <a:t>Nejprve klášterní provizorium ze dřeva, poté stavba samotného kamenného kláštera </a:t>
            </a:r>
          </a:p>
        </p:txBody>
      </p:sp>
      <p:pic>
        <p:nvPicPr>
          <p:cNvPr id="1026" name="Picture 2" descr="Stránka 22504">
            <a:extLst>
              <a:ext uri="{FF2B5EF4-FFF2-40B4-BE49-F238E27FC236}">
                <a16:creationId xmlns:a16="http://schemas.microsoft.com/office/drawing/2014/main" id="{57B9C9ED-1B06-1472-1957-F9221A2A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3" y="2274769"/>
            <a:ext cx="5998437" cy="45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96E0F13-B566-2978-E155-8FAF787E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35" y="0"/>
            <a:ext cx="4195665" cy="516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5E164E-6558-5E77-4836-A6A285C18003}"/>
              </a:ext>
            </a:extLst>
          </p:cNvPr>
          <p:cNvSpPr txBox="1"/>
          <p:nvPr/>
        </p:nvSpPr>
        <p:spPr>
          <a:xfrm>
            <a:off x="8556171" y="5187363"/>
            <a:ext cx="3635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 Zdroj: P. Vlček, P. Sommer, D. Foltýn 1997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55BBC9-D8C3-2243-2EF7-D583D859A346}"/>
              </a:ext>
            </a:extLst>
          </p:cNvPr>
          <p:cNvSpPr txBox="1"/>
          <p:nvPr/>
        </p:nvSpPr>
        <p:spPr>
          <a:xfrm>
            <a:off x="6044637" y="6060366"/>
            <a:ext cx="2931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http://depositum.cz/knihovny/pamatky/tiskclanek.php?id=c_6969</a:t>
            </a:r>
            <a:endParaRPr lang="cs-CZ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2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3CDC0A1-54B1-0335-8D04-B7DA2798A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589" y="2771162"/>
            <a:ext cx="5252825" cy="37638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16FF0DA-992E-EB75-46B5-AF42060FC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116326"/>
            <a:ext cx="8596668" cy="1320800"/>
          </a:xfrm>
        </p:spPr>
        <p:txBody>
          <a:bodyPr/>
          <a:lstStyle/>
          <a:p>
            <a:r>
              <a:rPr lang="cs-CZ" dirty="0"/>
              <a:t>Ostrovský klášter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CCDAE-014E-3599-A351-EDDD9335F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939800"/>
            <a:ext cx="5364793" cy="3880773"/>
          </a:xfrm>
        </p:spPr>
        <p:txBody>
          <a:bodyPr/>
          <a:lstStyle/>
          <a:p>
            <a:r>
              <a:rPr lang="cs-CZ" dirty="0"/>
              <a:t>Jeden z nejstarších benediktinských klášterů u nás  </a:t>
            </a:r>
          </a:p>
          <a:p>
            <a:r>
              <a:rPr lang="cs-CZ" dirty="0"/>
              <a:t>Atypický tvar dispozice =&gt; ostrov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7A1AEE-1D94-6DF5-D1BE-8FD428BC0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87232" y="1383931"/>
            <a:ext cx="3753208" cy="65276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42D889-A0BB-E3F6-2F9D-05720A4E8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504" y="0"/>
            <a:ext cx="2734496" cy="27744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01AF38-2598-BBB1-0013-2FA6C7421A01}"/>
              </a:ext>
            </a:extLst>
          </p:cNvPr>
          <p:cNvSpPr txBox="1"/>
          <p:nvPr/>
        </p:nvSpPr>
        <p:spPr>
          <a:xfrm>
            <a:off x="493832" y="6498046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František Stehlík, 1947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1B94E3-9487-C4D5-85E9-66B19592F88A}"/>
              </a:ext>
            </a:extLst>
          </p:cNvPr>
          <p:cNvSpPr txBox="1"/>
          <p:nvPr/>
        </p:nvSpPr>
        <p:spPr>
          <a:xfrm>
            <a:off x="8014996" y="0"/>
            <a:ext cx="179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František Stehlík, 1947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5A98DCD-8720-8D80-36EE-69FD8C799B02}"/>
              </a:ext>
            </a:extLst>
          </p:cNvPr>
          <p:cNvSpPr txBox="1"/>
          <p:nvPr/>
        </p:nvSpPr>
        <p:spPr>
          <a:xfrm>
            <a:off x="7651103" y="6523165"/>
            <a:ext cx="4851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P. Sommer, 2020</a:t>
            </a:r>
          </a:p>
        </p:txBody>
      </p:sp>
    </p:spTree>
    <p:extLst>
      <p:ext uri="{BB962C8B-B14F-4D97-AF65-F5344CB8AC3E}">
        <p14:creationId xmlns:p14="http://schemas.microsoft.com/office/powerpoint/2010/main" val="14426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E90D4-4432-A4B3-2AAC-7CF3D030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9" y="63987"/>
            <a:ext cx="8596668" cy="1320800"/>
          </a:xfrm>
        </p:spPr>
        <p:txBody>
          <a:bodyPr/>
          <a:lstStyle/>
          <a:p>
            <a:r>
              <a:rPr lang="cs-CZ" dirty="0"/>
              <a:t>Ostrovský klášter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643677-B78B-C0E9-FA10-4991C05B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59" y="782892"/>
            <a:ext cx="5665909" cy="1320800"/>
          </a:xfrm>
        </p:spPr>
        <p:txBody>
          <a:bodyPr/>
          <a:lstStyle/>
          <a:p>
            <a:r>
              <a:rPr lang="cs-CZ" dirty="0"/>
              <a:t>Doklady dřevěného provizoria </a:t>
            </a:r>
          </a:p>
          <a:p>
            <a:r>
              <a:rPr lang="cs-CZ" dirty="0"/>
              <a:t>Hrob opata přezděn severní zdí chórové kaple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4A4D42-4200-75BA-B960-9A42D7F93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5" y="1574635"/>
            <a:ext cx="4526828" cy="34903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58963C-25F1-872E-393B-34029952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6896"/>
            <a:ext cx="5122506" cy="20511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CD6E6B-2F48-79E8-E4D0-728B8FBB2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507" y="3682940"/>
            <a:ext cx="5383762" cy="27447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B5D4A4-6617-2512-AC0B-1D86EDCF0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580" y="0"/>
            <a:ext cx="2749420" cy="36962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51012F-6977-4FAD-9808-65F95E7F0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304" y="135190"/>
            <a:ext cx="3211023" cy="243227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E16610-C759-01FB-9903-070D2454D243}"/>
              </a:ext>
            </a:extLst>
          </p:cNvPr>
          <p:cNvSpPr txBox="1"/>
          <p:nvPr/>
        </p:nvSpPr>
        <p:spPr>
          <a:xfrm>
            <a:off x="5764592" y="6470007"/>
            <a:ext cx="4079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Břicháček, P. – Richter, M. – Sommer, P. 2003</a:t>
            </a:r>
          </a:p>
        </p:txBody>
      </p:sp>
    </p:spTree>
    <p:extLst>
      <p:ext uri="{BB962C8B-B14F-4D97-AF65-F5344CB8AC3E}">
        <p14:creationId xmlns:p14="http://schemas.microsoft.com/office/powerpoint/2010/main" val="94590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494163-87C8-77FC-75D3-486CE6F8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5784"/>
            <a:ext cx="8596668" cy="1320800"/>
          </a:xfrm>
        </p:spPr>
        <p:txBody>
          <a:bodyPr/>
          <a:lstStyle/>
          <a:p>
            <a:r>
              <a:rPr lang="cs-CZ" dirty="0"/>
              <a:t>Porta </a:t>
            </a:r>
            <a:r>
              <a:rPr lang="cs-CZ" dirty="0" err="1"/>
              <a:t>coeli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4DB9DC-EED3-9486-D487-138EDE71F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56184"/>
            <a:ext cx="5410330" cy="3880773"/>
          </a:xfrm>
        </p:spPr>
        <p:txBody>
          <a:bodyPr/>
          <a:lstStyle/>
          <a:p>
            <a:r>
              <a:rPr lang="cs-CZ" dirty="0"/>
              <a:t>Založen královnou Konstancií </a:t>
            </a:r>
          </a:p>
          <a:p>
            <a:r>
              <a:rPr lang="cs-CZ" dirty="0"/>
              <a:t>Vodní příkop, pevnostní charakter </a:t>
            </a:r>
          </a:p>
          <a:p>
            <a:r>
              <a:rPr lang="cs-CZ" dirty="0"/>
              <a:t>Kaple sv. Kateřiny – menší kostel dostavěn před hlavním klášterním dómem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149302-0EE4-5270-76DD-B0D764CE0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37" y="2766419"/>
            <a:ext cx="4176074" cy="40751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C2A7B7-7ED8-D3F6-CAB6-A8A7E4471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739" y="2683430"/>
            <a:ext cx="5162689" cy="41394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17C2DA2-9403-BE4D-E223-F0014A96D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127" y="-13967"/>
            <a:ext cx="3595873" cy="250281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F3BB81E-0D25-7607-35DF-9A4C82E72BAD}"/>
              </a:ext>
            </a:extLst>
          </p:cNvPr>
          <p:cNvSpPr txBox="1"/>
          <p:nvPr/>
        </p:nvSpPr>
        <p:spPr>
          <a:xfrm>
            <a:off x="10630428" y="6177065"/>
            <a:ext cx="142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 err="1"/>
              <a:t>Balcerdi</a:t>
            </a:r>
            <a:r>
              <a:rPr lang="cs-CZ" sz="1400" dirty="0"/>
              <a:t>, 1993</a:t>
            </a:r>
          </a:p>
        </p:txBody>
      </p:sp>
    </p:spTree>
    <p:extLst>
      <p:ext uri="{BB962C8B-B14F-4D97-AF65-F5344CB8AC3E}">
        <p14:creationId xmlns:p14="http://schemas.microsoft.com/office/powerpoint/2010/main" val="424991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3261D5A-8E3C-214A-6A2C-2C1492B8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880" y="122536"/>
            <a:ext cx="4013321" cy="306939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A4AFD11-C9C8-1B3F-9766-8C9192B4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2535"/>
            <a:ext cx="8596668" cy="1320800"/>
          </a:xfrm>
        </p:spPr>
        <p:txBody>
          <a:bodyPr/>
          <a:lstStyle/>
          <a:p>
            <a:r>
              <a:rPr lang="cs-CZ" dirty="0"/>
              <a:t>Čepička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3E3946-5BDF-A423-A5E7-22398FF2B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48266"/>
            <a:ext cx="5527523" cy="3880773"/>
          </a:xfrm>
        </p:spPr>
        <p:txBody>
          <a:bodyPr/>
          <a:lstStyle/>
          <a:p>
            <a:r>
              <a:rPr lang="cs-CZ" dirty="0"/>
              <a:t>Opevnění z pol. 15. století nad Předklášteřím </a:t>
            </a:r>
          </a:p>
          <a:p>
            <a:r>
              <a:rPr lang="cs-CZ" dirty="0"/>
              <a:t>Doložené mohutné opevnění, ale nedostavěné</a:t>
            </a:r>
          </a:p>
          <a:p>
            <a:r>
              <a:rPr lang="cs-CZ" dirty="0"/>
              <a:t>Budováno Pernštejny jako správní sídlo během husitských válek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F354E6-87C6-8F6A-41A8-B2AF44924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328" y="2163212"/>
            <a:ext cx="3642552" cy="44069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8E386A-7DBD-AE60-2D15-32F90AF75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2911"/>
            <a:ext cx="4473328" cy="379508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E02245C-48A9-1315-FB92-19DC1F9825F0}"/>
              </a:ext>
            </a:extLst>
          </p:cNvPr>
          <p:cNvSpPr txBox="1"/>
          <p:nvPr/>
        </p:nvSpPr>
        <p:spPr>
          <a:xfrm>
            <a:off x="9722498" y="4236098"/>
            <a:ext cx="227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 err="1"/>
              <a:t>Balcerdi</a:t>
            </a:r>
            <a:r>
              <a:rPr lang="cs-CZ" sz="1400" dirty="0"/>
              <a:t> 1990</a:t>
            </a:r>
          </a:p>
        </p:txBody>
      </p:sp>
    </p:spTree>
    <p:extLst>
      <p:ext uri="{BB962C8B-B14F-4D97-AF65-F5344CB8AC3E}">
        <p14:creationId xmlns:p14="http://schemas.microsoft.com/office/powerpoint/2010/main" val="83455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355F4-EB7B-68CD-5E73-05AA923B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24" y="290726"/>
            <a:ext cx="8596668" cy="1320800"/>
          </a:xfrm>
        </p:spPr>
        <p:txBody>
          <a:bodyPr/>
          <a:lstStyle/>
          <a:p>
            <a:r>
              <a:rPr lang="cs-CZ" dirty="0"/>
              <a:t>Velehrad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6F09AC-6BC4-08D1-5024-5463774C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24" y="951126"/>
            <a:ext cx="5959136" cy="3880773"/>
          </a:xfrm>
        </p:spPr>
        <p:txBody>
          <a:bodyPr/>
          <a:lstStyle/>
          <a:p>
            <a:r>
              <a:rPr lang="cs-CZ" dirty="0"/>
              <a:t>Příchod cisterciáků, provizorium u kostela sv. Jana </a:t>
            </a:r>
          </a:p>
          <a:p>
            <a:r>
              <a:rPr lang="cs-CZ" dirty="0"/>
              <a:t>Románský systém spojen s prvky pozdního románského stylu a rané gotiky </a:t>
            </a:r>
          </a:p>
          <a:p>
            <a:r>
              <a:rPr lang="cs-CZ" dirty="0"/>
              <a:t>Fortifikace kláštera</a:t>
            </a:r>
          </a:p>
          <a:p>
            <a:r>
              <a:rPr lang="cs-CZ" dirty="0"/>
              <a:t>Horní a dolní hrádek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1B927A-F1ED-0196-EDD7-13BED74B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875" y="-83975"/>
            <a:ext cx="5120125" cy="40891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8469F4-32F2-D7A3-0F30-CB4D5AC74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2920"/>
            <a:ext cx="3454604" cy="29957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4A115E-6485-7A93-0FF9-437A277F2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405" y="3635140"/>
            <a:ext cx="3622470" cy="26215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2132B30-943A-9B36-6303-88136C3E6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679" y="4159092"/>
            <a:ext cx="3800572" cy="24834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8113DF-FFEE-1518-2A10-079B76FB5D54}"/>
              </a:ext>
            </a:extLst>
          </p:cNvPr>
          <p:cNvSpPr txBox="1"/>
          <p:nvPr/>
        </p:nvSpPr>
        <p:spPr>
          <a:xfrm>
            <a:off x="641276" y="6488668"/>
            <a:ext cx="3163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Schenk Z., 2015</a:t>
            </a:r>
          </a:p>
        </p:txBody>
      </p:sp>
    </p:spTree>
    <p:extLst>
      <p:ext uri="{BB962C8B-B14F-4D97-AF65-F5344CB8AC3E}">
        <p14:creationId xmlns:p14="http://schemas.microsoft.com/office/powerpoint/2010/main" val="901971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F61104-E4BD-6044-BA10-7143A6C3D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Kostel u sv. Jana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3C406C-FA69-C5A7-EFFE-96819A9DE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14566"/>
            <a:ext cx="8596668" cy="3880773"/>
          </a:xfrm>
        </p:spPr>
        <p:txBody>
          <a:bodyPr/>
          <a:lstStyle/>
          <a:p>
            <a:r>
              <a:rPr lang="cs-CZ" dirty="0"/>
              <a:t>Kostelík pravděpodobně z 9. století </a:t>
            </a:r>
          </a:p>
          <a:p>
            <a:r>
              <a:rPr lang="cs-CZ" dirty="0"/>
              <a:t>Sloužila jako provizorium příchozích cisterciáků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FF02AF-CE94-6B1E-296F-932DBD8C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614" y="111595"/>
            <a:ext cx="4298052" cy="31549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3B1E97-7493-098E-C743-F7F0F9667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289" y="3344494"/>
            <a:ext cx="4992377" cy="29609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5BE74D-3643-5291-69B7-2490B07D9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65" y="2653955"/>
            <a:ext cx="4992377" cy="33111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E5355E-8CC8-A70F-2AFF-23114EDECCAF}"/>
              </a:ext>
            </a:extLst>
          </p:cNvPr>
          <p:cNvSpPr txBox="1"/>
          <p:nvPr/>
        </p:nvSpPr>
        <p:spPr>
          <a:xfrm>
            <a:off x="9430713" y="6422438"/>
            <a:ext cx="3163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Schenk Z., 2015</a:t>
            </a:r>
          </a:p>
        </p:txBody>
      </p:sp>
    </p:spTree>
    <p:extLst>
      <p:ext uri="{BB962C8B-B14F-4D97-AF65-F5344CB8AC3E}">
        <p14:creationId xmlns:p14="http://schemas.microsoft.com/office/powerpoint/2010/main" val="88985229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1646</TotalTime>
  <Words>633</Words>
  <Application>Microsoft Office PowerPoint</Application>
  <PresentationFormat>Širokoúhlá obrazovka</PresentationFormat>
  <Paragraphs>66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Fazeta</vt:lpstr>
      <vt:lpstr>Kláštery v 10.-13. století a jejich archeologický výzkum</vt:lpstr>
      <vt:lpstr>Co je to klášter?</vt:lpstr>
      <vt:lpstr>Stavební podoba kláštera </vt:lpstr>
      <vt:lpstr>Ostrovský klášter </vt:lpstr>
      <vt:lpstr>Ostrovský klášter </vt:lpstr>
      <vt:lpstr>Porta coeli </vt:lpstr>
      <vt:lpstr>Čepička </vt:lpstr>
      <vt:lpstr>Velehrad </vt:lpstr>
      <vt:lpstr>Kostel u sv. Jana </vt:lpstr>
      <vt:lpstr>Prezentace aplikace PowerPoint</vt:lpstr>
      <vt:lpstr>Klášterní města </vt:lpstr>
      <vt:lpstr>Zdroje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Kláštery v 10.-13. století a jejich archeologický výzkum</dc:title>
  <dc:creator>Tom Krampera</dc:creator>
  <cp:lastModifiedBy>Tom Krampera</cp:lastModifiedBy>
  <cp:revision>2</cp:revision>
  <dcterms:created xsi:type="dcterms:W3CDTF">2022-11-11T14:33:30Z</dcterms:created>
  <dcterms:modified xsi:type="dcterms:W3CDTF">2022-11-21T16:48:53Z</dcterms:modified>
</cp:coreProperties>
</file>