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3"/>
  </p:notesMasterIdLst>
  <p:sldIdLst>
    <p:sldId id="946" r:id="rId2"/>
    <p:sldId id="947" r:id="rId3"/>
    <p:sldId id="948" r:id="rId4"/>
    <p:sldId id="949" r:id="rId5"/>
    <p:sldId id="951" r:id="rId6"/>
    <p:sldId id="952" r:id="rId7"/>
    <p:sldId id="954" r:id="rId8"/>
    <p:sldId id="953" r:id="rId9"/>
    <p:sldId id="955" r:id="rId10"/>
    <p:sldId id="956" r:id="rId11"/>
    <p:sldId id="957" r:id="rId12"/>
    <p:sldId id="958" r:id="rId13"/>
    <p:sldId id="959" r:id="rId14"/>
    <p:sldId id="960" r:id="rId15"/>
    <p:sldId id="1096" r:id="rId16"/>
    <p:sldId id="950" r:id="rId17"/>
    <p:sldId id="961" r:id="rId18"/>
    <p:sldId id="962" r:id="rId19"/>
    <p:sldId id="963" r:id="rId20"/>
    <p:sldId id="941" r:id="rId21"/>
    <p:sldId id="967" r:id="rId22"/>
    <p:sldId id="964" r:id="rId23"/>
    <p:sldId id="965" r:id="rId24"/>
    <p:sldId id="971" r:id="rId25"/>
    <p:sldId id="972" r:id="rId26"/>
    <p:sldId id="973" r:id="rId27"/>
    <p:sldId id="966" r:id="rId28"/>
    <p:sldId id="974" r:id="rId29"/>
    <p:sldId id="975" r:id="rId30"/>
    <p:sldId id="976" r:id="rId31"/>
    <p:sldId id="977" r:id="rId32"/>
    <p:sldId id="978" r:id="rId33"/>
    <p:sldId id="944" r:id="rId34"/>
    <p:sldId id="979" r:id="rId35"/>
    <p:sldId id="980" r:id="rId36"/>
    <p:sldId id="969" r:id="rId37"/>
    <p:sldId id="981" r:id="rId38"/>
    <p:sldId id="982" r:id="rId39"/>
    <p:sldId id="984" r:id="rId40"/>
    <p:sldId id="983" r:id="rId41"/>
    <p:sldId id="942" r:id="rId42"/>
    <p:sldId id="985" r:id="rId43"/>
    <p:sldId id="986" r:id="rId44"/>
    <p:sldId id="987" r:id="rId45"/>
    <p:sldId id="943" r:id="rId46"/>
    <p:sldId id="988" r:id="rId47"/>
    <p:sldId id="989" r:id="rId48"/>
    <p:sldId id="1097" r:id="rId49"/>
    <p:sldId id="990" r:id="rId50"/>
    <p:sldId id="991" r:id="rId51"/>
    <p:sldId id="992" r:id="rId52"/>
    <p:sldId id="993" r:id="rId53"/>
    <p:sldId id="994" r:id="rId54"/>
    <p:sldId id="995" r:id="rId55"/>
    <p:sldId id="996" r:id="rId56"/>
    <p:sldId id="998" r:id="rId57"/>
    <p:sldId id="997" r:id="rId58"/>
    <p:sldId id="999" r:id="rId59"/>
    <p:sldId id="945" r:id="rId60"/>
    <p:sldId id="970" r:id="rId61"/>
    <p:sldId id="1001" r:id="rId62"/>
    <p:sldId id="1000" r:id="rId63"/>
    <p:sldId id="1004" r:id="rId64"/>
    <p:sldId id="1099" r:id="rId65"/>
    <p:sldId id="1018" r:id="rId66"/>
    <p:sldId id="1007" r:id="rId67"/>
    <p:sldId id="1005" r:id="rId68"/>
    <p:sldId id="1008" r:id="rId69"/>
    <p:sldId id="1009" r:id="rId70"/>
    <p:sldId id="1010" r:id="rId71"/>
    <p:sldId id="1016" r:id="rId72"/>
    <p:sldId id="1012" r:id="rId73"/>
    <p:sldId id="1013" r:id="rId74"/>
    <p:sldId id="1014" r:id="rId75"/>
    <p:sldId id="1002" r:id="rId76"/>
    <p:sldId id="1003" r:id="rId77"/>
    <p:sldId id="1011" r:id="rId78"/>
    <p:sldId id="1020" r:id="rId79"/>
    <p:sldId id="1022" r:id="rId80"/>
    <p:sldId id="1017" r:id="rId81"/>
    <p:sldId id="1021" r:id="rId82"/>
    <p:sldId id="1031" r:id="rId83"/>
    <p:sldId id="1034" r:id="rId84"/>
    <p:sldId id="1035" r:id="rId85"/>
    <p:sldId id="1106" r:id="rId86"/>
    <p:sldId id="1104" r:id="rId87"/>
    <p:sldId id="1023" r:id="rId88"/>
    <p:sldId id="1103" r:id="rId89"/>
    <p:sldId id="1024" r:id="rId90"/>
    <p:sldId id="1025" r:id="rId91"/>
    <p:sldId id="1026" r:id="rId92"/>
    <p:sldId id="1107" r:id="rId93"/>
    <p:sldId id="1114" r:id="rId94"/>
    <p:sldId id="1027" r:id="rId95"/>
    <p:sldId id="1029" r:id="rId96"/>
    <p:sldId id="1030" r:id="rId97"/>
    <p:sldId id="1109" r:id="rId98"/>
    <p:sldId id="1110" r:id="rId99"/>
    <p:sldId id="1111" r:id="rId100"/>
    <p:sldId id="1112" r:id="rId101"/>
    <p:sldId id="1113" r:id="rId102"/>
    <p:sldId id="1115" r:id="rId103"/>
    <p:sldId id="1116" r:id="rId104"/>
    <p:sldId id="1117" r:id="rId105"/>
    <p:sldId id="1118" r:id="rId106"/>
    <p:sldId id="1119" r:id="rId107"/>
    <p:sldId id="1037" r:id="rId108"/>
    <p:sldId id="968" r:id="rId109"/>
    <p:sldId id="1036" r:id="rId110"/>
    <p:sldId id="1040" r:id="rId111"/>
    <p:sldId id="1041" r:id="rId112"/>
    <p:sldId id="1042" r:id="rId113"/>
    <p:sldId id="1043" r:id="rId114"/>
    <p:sldId id="1125" r:id="rId115"/>
    <p:sldId id="1120" r:id="rId116"/>
    <p:sldId id="1130" r:id="rId117"/>
    <p:sldId id="1122" r:id="rId118"/>
    <p:sldId id="1124" r:id="rId119"/>
    <p:sldId id="1126" r:id="rId120"/>
    <p:sldId id="1127" r:id="rId121"/>
    <p:sldId id="1128" r:id="rId122"/>
    <p:sldId id="1129" r:id="rId123"/>
    <p:sldId id="1039" r:id="rId124"/>
    <p:sldId id="1044" r:id="rId125"/>
    <p:sldId id="1098" r:id="rId126"/>
    <p:sldId id="1102" r:id="rId127"/>
    <p:sldId id="1045" r:id="rId128"/>
    <p:sldId id="1047" r:id="rId129"/>
    <p:sldId id="1049" r:id="rId130"/>
    <p:sldId id="1148" r:id="rId131"/>
    <p:sldId id="1100" r:id="rId132"/>
    <p:sldId id="1050" r:id="rId133"/>
    <p:sldId id="1046" r:id="rId134"/>
    <p:sldId id="1051" r:id="rId135"/>
    <p:sldId id="1055" r:id="rId136"/>
    <p:sldId id="1054" r:id="rId137"/>
    <p:sldId id="1101" r:id="rId138"/>
    <p:sldId id="1053" r:id="rId139"/>
    <p:sldId id="1056" r:id="rId140"/>
    <p:sldId id="1057" r:id="rId141"/>
    <p:sldId id="1131" r:id="rId142"/>
    <p:sldId id="1132" r:id="rId143"/>
    <p:sldId id="1135" r:id="rId144"/>
    <p:sldId id="1058" r:id="rId145"/>
    <p:sldId id="1059" r:id="rId146"/>
    <p:sldId id="1060" r:id="rId147"/>
    <p:sldId id="1133" r:id="rId148"/>
    <p:sldId id="1134" r:id="rId149"/>
    <p:sldId id="1061" r:id="rId150"/>
    <p:sldId id="1149" r:id="rId151"/>
    <p:sldId id="1150" r:id="rId152"/>
    <p:sldId id="1064" r:id="rId153"/>
    <p:sldId id="1062" r:id="rId154"/>
    <p:sldId id="1063" r:id="rId155"/>
    <p:sldId id="1065" r:id="rId156"/>
    <p:sldId id="1066" r:id="rId157"/>
    <p:sldId id="1139" r:id="rId158"/>
    <p:sldId id="1138" r:id="rId159"/>
    <p:sldId id="1067" r:id="rId160"/>
    <p:sldId id="1079" r:id="rId161"/>
    <p:sldId id="1078" r:id="rId162"/>
    <p:sldId id="1137" r:id="rId163"/>
    <p:sldId id="1073" r:id="rId164"/>
    <p:sldId id="1068" r:id="rId165"/>
    <p:sldId id="1071" r:id="rId166"/>
    <p:sldId id="1077" r:id="rId167"/>
    <p:sldId id="1075" r:id="rId168"/>
    <p:sldId id="1076" r:id="rId169"/>
    <p:sldId id="1072" r:id="rId170"/>
    <p:sldId id="1070" r:id="rId171"/>
    <p:sldId id="1074" r:id="rId172"/>
    <p:sldId id="1140" r:id="rId173"/>
    <p:sldId id="1081" r:id="rId174"/>
    <p:sldId id="1082" r:id="rId175"/>
    <p:sldId id="1108" r:id="rId176"/>
    <p:sldId id="1085" r:id="rId177"/>
    <p:sldId id="1155" r:id="rId178"/>
    <p:sldId id="1084" r:id="rId179"/>
    <p:sldId id="1143" r:id="rId180"/>
    <p:sldId id="1145" r:id="rId181"/>
    <p:sldId id="1146" r:id="rId182"/>
    <p:sldId id="1142" r:id="rId183"/>
    <p:sldId id="1144" r:id="rId184"/>
    <p:sldId id="1147" r:id="rId185"/>
    <p:sldId id="1083" r:id="rId186"/>
    <p:sldId id="1086" r:id="rId187"/>
    <p:sldId id="1087" r:id="rId188"/>
    <p:sldId id="1090" r:id="rId189"/>
    <p:sldId id="1141" r:id="rId190"/>
    <p:sldId id="1151" r:id="rId191"/>
    <p:sldId id="1153" r:id="rId192"/>
    <p:sldId id="1152" r:id="rId193"/>
    <p:sldId id="1154" r:id="rId194"/>
    <p:sldId id="1105" r:id="rId195"/>
    <p:sldId id="1091" r:id="rId196"/>
    <p:sldId id="1088" r:id="rId197"/>
    <p:sldId id="1094" r:id="rId198"/>
    <p:sldId id="1092" r:id="rId199"/>
    <p:sldId id="1089" r:id="rId200"/>
    <p:sldId id="1159" r:id="rId201"/>
    <p:sldId id="1157" r:id="rId202"/>
    <p:sldId id="1158" r:id="rId203"/>
    <p:sldId id="1160" r:id="rId204"/>
    <p:sldId id="1162" r:id="rId205"/>
    <p:sldId id="1161" r:id="rId206"/>
    <p:sldId id="1163" r:id="rId207"/>
    <p:sldId id="1164" r:id="rId208"/>
    <p:sldId id="1165" r:id="rId209"/>
    <p:sldId id="1095" r:id="rId210"/>
    <p:sldId id="1156" r:id="rId211"/>
    <p:sldId id="1093" r:id="rId21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80"/>
    <p:restoredTop sz="54674"/>
  </p:normalViewPr>
  <p:slideViewPr>
    <p:cSldViewPr>
      <p:cViewPr varScale="1">
        <p:scale>
          <a:sx n="60" d="100"/>
          <a:sy n="60" d="100"/>
        </p:scale>
        <p:origin x="3824" y="2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>
        <p:scale>
          <a:sx n="100" d="100"/>
          <a:sy n="100" d="100"/>
        </p:scale>
        <p:origin x="4240" y="8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theme" Target="theme/theme1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tableStyles" Target="tableStyles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presProps" Target="presProps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viewProps" Target="viewProps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EAE976A-9BD8-8639-6B37-A4F285EAE0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43DAE4-B320-655C-31A9-016A36472BE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7B4E31C-34A3-BA45-A359-E9069BDD9812}" type="datetimeFigureOut">
              <a:rPr lang="en-US"/>
              <a:pPr>
                <a:defRPr/>
              </a:pPr>
              <a:t>11/1/22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1B4BB7F-2880-8C07-6B01-ABD28933E42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8A16791-01E2-73A3-8879-1C94451883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283D27-D135-5EA5-1A42-51FE65CDFDE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D6551D-ECD1-B246-3A89-4DC90EF596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0CA50BC-4534-2146-940D-FF33C873C7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CA50BC-4534-2146-940D-FF33C873C74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8240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CA50BC-4534-2146-940D-FF33C873C740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8129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CA50BC-4534-2146-940D-FF33C873C740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5881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CA50BC-4534-2146-940D-FF33C873C740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0355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CA50BC-4534-2146-940D-FF33C873C740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0463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CA50BC-4534-2146-940D-FF33C873C740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5012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CA50BC-4534-2146-940D-FF33C873C740}" type="slidenum">
              <a:rPr lang="en-US" smtClean="0"/>
              <a:pPr>
                <a:defRPr/>
              </a:pPr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669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CA50BC-4534-2146-940D-FF33C873C740}" type="slidenum">
              <a:rPr lang="en-US" smtClean="0"/>
              <a:pPr>
                <a:defRPr/>
              </a:pPr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7583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CA50BC-4534-2146-940D-FF33C873C740}" type="slidenum">
              <a:rPr lang="en-US" smtClean="0"/>
              <a:pPr>
                <a:defRPr/>
              </a:pPr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5644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CA50BC-4534-2146-940D-FF33C873C740}" type="slidenum">
              <a:rPr lang="en-US" smtClean="0"/>
              <a:pPr>
                <a:defRPr/>
              </a:pPr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6075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CA50BC-4534-2146-940D-FF33C873C740}" type="slidenum">
              <a:rPr lang="en-US" smtClean="0"/>
              <a:pPr>
                <a:defRPr/>
              </a:pPr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925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CA50BC-4534-2146-940D-FF33C873C740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490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CA50BC-4534-2146-940D-FF33C873C740}" type="slidenum">
              <a:rPr lang="en-US" smtClean="0"/>
              <a:pPr>
                <a:defRPr/>
              </a:pPr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613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CA50BC-4534-2146-940D-FF33C873C740}" type="slidenum">
              <a:rPr lang="en-US" smtClean="0"/>
              <a:pPr>
                <a:defRPr/>
              </a:pPr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3449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CA50BC-4534-2146-940D-FF33C873C740}" type="slidenum">
              <a:rPr lang="en-US" smtClean="0"/>
              <a:pPr>
                <a:defRPr/>
              </a:pPr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7003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CA50BC-4534-2146-940D-FF33C873C740}" type="slidenum">
              <a:rPr lang="en-US" smtClean="0"/>
              <a:pPr>
                <a:defRPr/>
              </a:pPr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1065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CA50BC-4534-2146-940D-FF33C873C740}" type="slidenum">
              <a:rPr lang="en-US" smtClean="0"/>
              <a:pPr>
                <a:defRPr/>
              </a:pPr>
              <a:t>170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026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CA50BC-4534-2146-940D-FF33C873C740}" type="slidenum">
              <a:rPr lang="en-US" smtClean="0"/>
              <a:pPr>
                <a:defRPr/>
              </a:pPr>
              <a:t>171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4381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CA50BC-4534-2146-940D-FF33C873C740}" type="slidenum">
              <a:rPr lang="en-US" smtClean="0"/>
              <a:pPr>
                <a:defRPr/>
              </a:pPr>
              <a:t>172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4538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CA50BC-4534-2146-940D-FF33C873C740}" type="slidenum">
              <a:rPr lang="en-US" smtClean="0"/>
              <a:pPr>
                <a:defRPr/>
              </a:pPr>
              <a:t>173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6034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CA50BC-4534-2146-940D-FF33C873C740}" type="slidenum">
              <a:rPr lang="en-US" smtClean="0"/>
              <a:pPr>
                <a:defRPr/>
              </a:pPr>
              <a:t>174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4018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CA50BC-4534-2146-940D-FF33C873C740}" type="slidenum">
              <a:rPr lang="en-US" smtClean="0"/>
              <a:pPr>
                <a:defRPr/>
              </a:pPr>
              <a:t>175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774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CA50BC-4534-2146-940D-FF33C873C740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243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CA50BC-4534-2146-940D-FF33C873C740}" type="slidenum">
              <a:rPr lang="en-US" smtClean="0"/>
              <a:pPr>
                <a:defRPr/>
              </a:pPr>
              <a:t>176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209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CA50BC-4534-2146-940D-FF33C873C740}" type="slidenum">
              <a:rPr lang="en-US" smtClean="0"/>
              <a:pPr>
                <a:defRPr/>
              </a:pPr>
              <a:t>180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0658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CA50BC-4534-2146-940D-FF33C873C740}" type="slidenum">
              <a:rPr lang="en-US" smtClean="0"/>
              <a:pPr>
                <a:defRPr/>
              </a:pPr>
              <a:t>199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8086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CA50BC-4534-2146-940D-FF33C873C740}" type="slidenum">
              <a:rPr lang="en-US" smtClean="0"/>
              <a:pPr>
                <a:defRPr/>
              </a:pPr>
              <a:t>210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12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CA50BC-4534-2146-940D-FF33C873C740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324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CA50BC-4534-2146-940D-FF33C873C740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61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CA50BC-4534-2146-940D-FF33C873C740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536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CA50BC-4534-2146-940D-FF33C873C740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26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CA50BC-4534-2146-940D-FF33C873C740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982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CA50BC-4534-2146-940D-FF33C873C740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24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4F35FC9-F6CB-8E0A-1A49-1C3575FF50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AF13735-D6D6-D423-0BC8-16AE08471A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0879379-27E9-5884-5C10-390CAAD2C1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935765-AC79-234A-9884-B613BF009D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9947478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7931B35-5C88-6028-1E87-F830C0B736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9712232-9FDF-B8B4-1326-EB49D0951A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7FD4FA0-6FE7-4B51-DB0F-360EE7442D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92276-9133-2643-A923-CE73CFC5D8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8276231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78925E8-7AF0-3C81-F61C-5DDC33E405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E9EDB32-D4EB-4C56-C7B8-A7E3BC87BD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BC2986C-9B73-C544-CF2A-5B20BE85A6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F58EC-E439-3D4D-B5A6-BC9532104F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6299975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69AECF2-735B-6E70-CAFC-3A628EC7E7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02B128-2101-069E-4F7B-9612FA467B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ED5BC0F-C904-38D0-110C-731DF43F10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43638-703A-B24D-BBF2-7BCBB0F0AC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1754048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41E4151-AB43-49F4-65E3-F748693615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2B2E5F5-9601-B7C5-9B3C-1F2722A9BF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322BDE3-2CFD-6852-94AB-8B5305563B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3D3A6-2B5E-9A45-9899-D00235F4F9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0407392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555A95-9D22-FA14-876D-3FC204756E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8B675A-702F-EE0C-2935-0BF1808DFB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9BBAE7-4BB7-1185-94BD-A3092CD4DE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57640-3E3A-614E-98E5-68AFCDF26A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8375218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321908F-A296-6268-863C-9AA68047E8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B11B698-BBEB-9694-54D2-217C36CF7D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8589D6C-ED8E-8AD6-855D-5A4527AEDD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F19110-FAA6-4244-83EC-249E6E7B67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6739213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0C5BD26-4389-534C-4BED-2960988842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E57DA56-807F-DEFB-4D78-1AA7699707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D413046-7D33-7AEC-DD35-F404587890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FBC750-81B5-FC4F-8169-1F81EEA187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0612922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05048DE-B54F-FF2F-09A5-348C78BA13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044D104-B3FE-DA8C-3BE0-19A021FF00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7ADBA53-16CF-3E09-62CA-1B11759F2F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23F3C-3859-014B-8CEE-26779B7820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4306533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005355-6DB2-3B35-A338-968FAF4D63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14075B-67CC-C1C1-B9E8-4B6CD4EAFC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570FA8-2413-9D76-19A5-982334A9C4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1A346-F3C6-8341-BC30-BB0708F00C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7372155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EFF07C-1BEE-FA39-95E9-5464101CCA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06180F-A865-A0CD-797E-6EAB9D9902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5A526F-14C5-31F6-B06C-5370DA7784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D3BF02-AAEC-524B-A3D6-94DA4FDDC1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4018584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F7AB85B-DB7B-1E22-9A6B-66C6243317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F945A83-F8A0-35EE-BAB1-8E757B40C1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06CC619-74DA-A0BE-0344-F68AB412D40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8814AFB-BE3A-C209-E0D2-F10D7F1304F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441714B-98DF-B2A6-F7AF-ABB2C4B2D19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23602DCE-2E43-DA49-959D-0BA7CD8EEB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gif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gif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gif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-mural(2).jpg">
            <a:extLst>
              <a:ext uri="{FF2B5EF4-FFF2-40B4-BE49-F238E27FC236}">
                <a16:creationId xmlns:a16="http://schemas.microsoft.com/office/drawing/2014/main" id="{19B82F1F-EC0C-1C7F-C36A-4FB250643E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381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6159188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0-ME1.jpg">
            <a:extLst>
              <a:ext uri="{FF2B5EF4-FFF2-40B4-BE49-F238E27FC236}">
                <a16:creationId xmlns:a16="http://schemas.microsoft.com/office/drawing/2014/main" id="{E17DA6CE-697E-4D5D-121D-8D81E4F513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663" y="0"/>
            <a:ext cx="52911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8907103"/>
      </p:ext>
    </p:extLst>
  </p:cSld>
  <p:clrMapOvr>
    <a:masterClrMapping/>
  </p:clrMapOvr>
  <p:transition spd="med">
    <p:fade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ED597-71C7-0674-879F-7D3A80C54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-14478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tanding next to a wall with graffiti&#10;&#10;Description automatically generated with low confidence">
            <a:extLst>
              <a:ext uri="{FF2B5EF4-FFF2-40B4-BE49-F238E27FC236}">
                <a16:creationId xmlns:a16="http://schemas.microsoft.com/office/drawing/2014/main" id="{3D09E18B-BDE2-B6A6-C203-380E426711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5418" y="914400"/>
            <a:ext cx="7112000" cy="5334000"/>
          </a:xfrm>
        </p:spPr>
      </p:pic>
    </p:spTree>
    <p:extLst>
      <p:ext uri="{BB962C8B-B14F-4D97-AF65-F5344CB8AC3E}">
        <p14:creationId xmlns:p14="http://schemas.microsoft.com/office/powerpoint/2010/main" val="1339481034"/>
      </p:ext>
    </p:extLst>
  </p:cSld>
  <p:clrMapOvr>
    <a:masterClrMapping/>
  </p:clrMapOvr>
  <p:transition spd="med">
    <p:fade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9E297-38C3-D2CD-3E2C-727014236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-14478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47F8C2ED-FCA6-1B55-14A5-EB6B93A644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2590800"/>
            <a:ext cx="8686800" cy="1410195"/>
          </a:xfrm>
        </p:spPr>
      </p:pic>
    </p:spTree>
    <p:extLst>
      <p:ext uri="{BB962C8B-B14F-4D97-AF65-F5344CB8AC3E}">
        <p14:creationId xmlns:p14="http://schemas.microsoft.com/office/powerpoint/2010/main" val="3707182551"/>
      </p:ext>
    </p:extLst>
  </p:cSld>
  <p:clrMapOvr>
    <a:masterClrMapping/>
  </p:clrMapOvr>
  <p:transition spd="med">
    <p:fade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3BB87-A4D1-C92A-09E7-2414F8712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-14478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tanding on a plane&#10;&#10;Description automatically generated with low confidence">
            <a:extLst>
              <a:ext uri="{FF2B5EF4-FFF2-40B4-BE49-F238E27FC236}">
                <a16:creationId xmlns:a16="http://schemas.microsoft.com/office/drawing/2014/main" id="{850B9A38-1F70-7FCB-0788-5B704A9E39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52600" y="990600"/>
            <a:ext cx="6096000" cy="4572000"/>
          </a:xfrm>
        </p:spPr>
      </p:pic>
    </p:spTree>
    <p:extLst>
      <p:ext uri="{BB962C8B-B14F-4D97-AF65-F5344CB8AC3E}">
        <p14:creationId xmlns:p14="http://schemas.microsoft.com/office/powerpoint/2010/main" val="1868035536"/>
      </p:ext>
    </p:extLst>
  </p:cSld>
  <p:clrMapOvr>
    <a:masterClrMapping/>
  </p:clrMapOvr>
  <p:transition spd="med">
    <p:fade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D510A-ED60-9823-552C-C81EA81A7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419100" y="-2438400"/>
            <a:ext cx="8305800" cy="18748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picture containing text, graffiti, painted, posing&#10;&#10;Description automatically generated">
            <a:extLst>
              <a:ext uri="{FF2B5EF4-FFF2-40B4-BE49-F238E27FC236}">
                <a16:creationId xmlns:a16="http://schemas.microsoft.com/office/drawing/2014/main" id="{A5CEC1DC-16A8-E07F-1AC5-5F206F6745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68400" y="533400"/>
            <a:ext cx="7620000" cy="5715000"/>
          </a:xfrm>
        </p:spPr>
      </p:pic>
    </p:spTree>
    <p:extLst>
      <p:ext uri="{BB962C8B-B14F-4D97-AF65-F5344CB8AC3E}">
        <p14:creationId xmlns:p14="http://schemas.microsoft.com/office/powerpoint/2010/main" val="3656130295"/>
      </p:ext>
    </p:extLst>
  </p:cSld>
  <p:clrMapOvr>
    <a:masterClrMapping/>
  </p:clrMapOvr>
  <p:transition spd="med">
    <p:fade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44391005-2DC1-5AB8-1F93-61E83D404F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"/>
          <a:stretch/>
        </p:blipFill>
        <p:spPr>
          <a:xfrm>
            <a:off x="20" y="10"/>
            <a:ext cx="9143751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541782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525850"/>
      </p:ext>
    </p:extLst>
  </p:cSld>
  <p:clrMapOvr>
    <a:masterClrMapping/>
  </p:clrMapOvr>
  <p:transition spd="med">
    <p:fade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91481-AF2C-7428-9905-36A291F53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-16002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fabric, painting, posing&#10;&#10;Description automatically generated">
            <a:extLst>
              <a:ext uri="{FF2B5EF4-FFF2-40B4-BE49-F238E27FC236}">
                <a16:creationId xmlns:a16="http://schemas.microsoft.com/office/drawing/2014/main" id="{AEDA2EBA-8B36-C357-A571-5FE6C0C5FB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8133" y="483791"/>
            <a:ext cx="7853891" cy="5890418"/>
          </a:xfrm>
        </p:spPr>
      </p:pic>
    </p:spTree>
    <p:extLst>
      <p:ext uri="{BB962C8B-B14F-4D97-AF65-F5344CB8AC3E}">
        <p14:creationId xmlns:p14="http://schemas.microsoft.com/office/powerpoint/2010/main" val="728275497"/>
      </p:ext>
    </p:extLst>
  </p:cSld>
  <p:clrMapOvr>
    <a:masterClrMapping/>
  </p:clrMapOvr>
  <p:transition spd="med">
    <p:fade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0A382-8607-431F-8F25-A02885093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609600" y="-1828800"/>
            <a:ext cx="7772400" cy="14938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painting on a wall&#10;&#10;Description automatically generated with low confidence">
            <a:extLst>
              <a:ext uri="{FF2B5EF4-FFF2-40B4-BE49-F238E27FC236}">
                <a16:creationId xmlns:a16="http://schemas.microsoft.com/office/drawing/2014/main" id="{38A70C0A-D62C-FED9-2A31-0102624F79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2178" y="609600"/>
            <a:ext cx="8067970" cy="5334000"/>
          </a:xfrm>
        </p:spPr>
      </p:pic>
    </p:spTree>
    <p:extLst>
      <p:ext uri="{BB962C8B-B14F-4D97-AF65-F5344CB8AC3E}">
        <p14:creationId xmlns:p14="http://schemas.microsoft.com/office/powerpoint/2010/main" val="3214785683"/>
      </p:ext>
    </p:extLst>
  </p:cSld>
  <p:clrMapOvr>
    <a:masterClrMapping/>
  </p:clrMapOvr>
  <p:transition spd="med">
    <p:fade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C87BA-F768-58F9-9078-88EB1C692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6002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320F40-7F85-0FBD-6615-5836C38D50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914400"/>
            <a:ext cx="7534128" cy="5029200"/>
          </a:xfrm>
        </p:spPr>
      </p:pic>
    </p:spTree>
    <p:extLst>
      <p:ext uri="{BB962C8B-B14F-4D97-AF65-F5344CB8AC3E}">
        <p14:creationId xmlns:p14="http://schemas.microsoft.com/office/powerpoint/2010/main" val="3839069360"/>
      </p:ext>
    </p:extLst>
  </p:cSld>
  <p:clrMapOvr>
    <a:masterClrMapping/>
  </p:clrMapOvr>
  <p:transition spd="med">
    <p:fade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D9E6A-0A76-35FE-C9C7-9A61E016E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352" y="-15240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1D508A-09F8-6C0C-4DF3-93651C0BE1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00200" y="1981200"/>
            <a:ext cx="6440659" cy="3124200"/>
          </a:xfrm>
        </p:spPr>
      </p:pic>
    </p:spTree>
    <p:extLst>
      <p:ext uri="{BB962C8B-B14F-4D97-AF65-F5344CB8AC3E}">
        <p14:creationId xmlns:p14="http://schemas.microsoft.com/office/powerpoint/2010/main" val="4201320621"/>
      </p:ext>
    </p:extLst>
  </p:cSld>
  <p:clrMapOvr>
    <a:masterClrMapping/>
  </p:clrMapOvr>
  <p:transition spd="med">
    <p:fade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3CADA-4637-7664-24CA-6FBB5129B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16002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F43CA2-D7B9-4200-788D-A2EDAF873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4124" y="1166018"/>
            <a:ext cx="6932952" cy="4525963"/>
          </a:xfrm>
        </p:spPr>
      </p:pic>
    </p:spTree>
    <p:extLst>
      <p:ext uri="{BB962C8B-B14F-4D97-AF65-F5344CB8AC3E}">
        <p14:creationId xmlns:p14="http://schemas.microsoft.com/office/powerpoint/2010/main" val="2168239227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0-ME2.jpg">
            <a:extLst>
              <a:ext uri="{FF2B5EF4-FFF2-40B4-BE49-F238E27FC236}">
                <a16:creationId xmlns:a16="http://schemas.microsoft.com/office/drawing/2014/main" id="{C5C71228-0794-054A-5983-7007CB08BA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5108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3292236"/>
      </p:ext>
    </p:extLst>
  </p:cSld>
  <p:clrMapOvr>
    <a:masterClrMapping/>
  </p:clrMapOvr>
  <p:transition spd="med">
    <p:fade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86DBF-30EC-FB9B-38A6-F084ABD50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4478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C2EF5C-5D0D-06C2-4E0D-CFE4FDA4C7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1271" y="914400"/>
            <a:ext cx="7146257" cy="4525963"/>
          </a:xfrm>
        </p:spPr>
      </p:pic>
    </p:spTree>
    <p:extLst>
      <p:ext uri="{BB962C8B-B14F-4D97-AF65-F5344CB8AC3E}">
        <p14:creationId xmlns:p14="http://schemas.microsoft.com/office/powerpoint/2010/main" val="202095796"/>
      </p:ext>
    </p:extLst>
  </p:cSld>
  <p:clrMapOvr>
    <a:masterClrMapping/>
  </p:clrMapOvr>
  <p:transition spd="med">
    <p:fade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EEDC6-D9C4-7183-BAB7-C1C5913C8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5240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C325CD-3763-BC2E-D89E-D0FE420357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1463859"/>
            <a:ext cx="5466305" cy="3930282"/>
          </a:xfrm>
        </p:spPr>
      </p:pic>
    </p:spTree>
    <p:extLst>
      <p:ext uri="{BB962C8B-B14F-4D97-AF65-F5344CB8AC3E}">
        <p14:creationId xmlns:p14="http://schemas.microsoft.com/office/powerpoint/2010/main" val="3842611578"/>
      </p:ext>
    </p:extLst>
  </p:cSld>
  <p:clrMapOvr>
    <a:masterClrMapping/>
  </p:clrMapOvr>
  <p:transition spd="med">
    <p:fade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E8C3C-272D-9827-067F-2E08439CA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16764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C3C291-3F54-DBC4-67B9-A0D6CCEBC0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762000"/>
            <a:ext cx="5397285" cy="4800600"/>
          </a:xfrm>
        </p:spPr>
      </p:pic>
    </p:spTree>
    <p:extLst>
      <p:ext uri="{BB962C8B-B14F-4D97-AF65-F5344CB8AC3E}">
        <p14:creationId xmlns:p14="http://schemas.microsoft.com/office/powerpoint/2010/main" val="11789679"/>
      </p:ext>
    </p:extLst>
  </p:cSld>
  <p:clrMapOvr>
    <a:masterClrMapping/>
  </p:clrMapOvr>
  <p:transition spd="med">
    <p:fade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78F48-4B8E-1986-5D7F-8E0EF5BEC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53" y="-15240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A3F199-765A-AFCB-261B-CA17FA366E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6087" y="1447800"/>
            <a:ext cx="7331826" cy="3733800"/>
          </a:xfrm>
        </p:spPr>
      </p:pic>
    </p:spTree>
    <p:extLst>
      <p:ext uri="{BB962C8B-B14F-4D97-AF65-F5344CB8AC3E}">
        <p14:creationId xmlns:p14="http://schemas.microsoft.com/office/powerpoint/2010/main" val="4289660594"/>
      </p:ext>
    </p:extLst>
  </p:cSld>
  <p:clrMapOvr>
    <a:masterClrMapping/>
  </p:clrMapOvr>
  <p:transition spd="med">
    <p:fade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E0AFA-CC6C-42A3-130C-83E438EA3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6002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4D428214-4C96-A822-03A1-847C9BFFC8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1524000"/>
            <a:ext cx="5394207" cy="3581400"/>
          </a:xfrm>
        </p:spPr>
      </p:pic>
    </p:spTree>
    <p:extLst>
      <p:ext uri="{BB962C8B-B14F-4D97-AF65-F5344CB8AC3E}">
        <p14:creationId xmlns:p14="http://schemas.microsoft.com/office/powerpoint/2010/main" val="796068084"/>
      </p:ext>
    </p:extLst>
  </p:cSld>
  <p:clrMapOvr>
    <a:masterClrMapping/>
  </p:clrMapOvr>
  <p:transition spd="med">
    <p:fade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8430A-C35C-0E36-BB58-5D665A71A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154" y="-15240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5F0C632-A676-5DC7-9A89-1E75049AE8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3184" y="838200"/>
            <a:ext cx="7797074" cy="5181600"/>
          </a:xfrm>
        </p:spPr>
      </p:pic>
    </p:spTree>
    <p:extLst>
      <p:ext uri="{BB962C8B-B14F-4D97-AF65-F5344CB8AC3E}">
        <p14:creationId xmlns:p14="http://schemas.microsoft.com/office/powerpoint/2010/main" val="3988023434"/>
      </p:ext>
    </p:extLst>
  </p:cSld>
  <p:clrMapOvr>
    <a:masterClrMapping/>
  </p:clrMapOvr>
  <p:transition spd="med">
    <p:fade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3A6D2-5596-DB44-CF8C-DA15B643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-16002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poster on a wall&#10;&#10;Description automatically generated with low confidence">
            <a:extLst>
              <a:ext uri="{FF2B5EF4-FFF2-40B4-BE49-F238E27FC236}">
                <a16:creationId xmlns:a16="http://schemas.microsoft.com/office/drawing/2014/main" id="{DF9937BE-DD48-DBAE-A661-763EA7A274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5519" y="1441735"/>
            <a:ext cx="6786481" cy="4531033"/>
          </a:xfrm>
        </p:spPr>
      </p:pic>
    </p:spTree>
    <p:extLst>
      <p:ext uri="{BB962C8B-B14F-4D97-AF65-F5344CB8AC3E}">
        <p14:creationId xmlns:p14="http://schemas.microsoft.com/office/powerpoint/2010/main" val="646998767"/>
      </p:ext>
    </p:extLst>
  </p:cSld>
  <p:clrMapOvr>
    <a:masterClrMapping/>
  </p:clrMapOvr>
  <p:transition spd="med">
    <p:fade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96D92-58CC-7404-BABA-ED6AAA44E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6002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970820C5-BE5F-4604-84A1-AF6A69CDA2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2200" y="1371600"/>
            <a:ext cx="4419600" cy="4419600"/>
          </a:xfrm>
        </p:spPr>
      </p:pic>
    </p:spTree>
    <p:extLst>
      <p:ext uri="{BB962C8B-B14F-4D97-AF65-F5344CB8AC3E}">
        <p14:creationId xmlns:p14="http://schemas.microsoft.com/office/powerpoint/2010/main" val="2105581551"/>
      </p:ext>
    </p:extLst>
  </p:cSld>
  <p:clrMapOvr>
    <a:masterClrMapping/>
  </p:clrMapOvr>
  <p:transition spd="med">
    <p:fade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A4813-68EC-5837-9893-90BE90B5C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669" y="-18288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wall with graffiti&#10;&#10;Description automatically generated with low confidence">
            <a:extLst>
              <a:ext uri="{FF2B5EF4-FFF2-40B4-BE49-F238E27FC236}">
                <a16:creationId xmlns:a16="http://schemas.microsoft.com/office/drawing/2014/main" id="{F530B53E-A0D7-D06B-93C7-4854844C7A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2377" y="1295400"/>
            <a:ext cx="6399245" cy="3889153"/>
          </a:xfrm>
        </p:spPr>
      </p:pic>
    </p:spTree>
    <p:extLst>
      <p:ext uri="{BB962C8B-B14F-4D97-AF65-F5344CB8AC3E}">
        <p14:creationId xmlns:p14="http://schemas.microsoft.com/office/powerpoint/2010/main" val="2466204889"/>
      </p:ext>
    </p:extLst>
  </p:cSld>
  <p:clrMapOvr>
    <a:masterClrMapping/>
  </p:clrMapOvr>
  <p:transition spd="med">
    <p:fade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3D37A-7431-5963-976F-7081AEE9A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6764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couple of statues in front of a building&#10;&#10;Description automatically generated with low confidence">
            <a:extLst>
              <a:ext uri="{FF2B5EF4-FFF2-40B4-BE49-F238E27FC236}">
                <a16:creationId xmlns:a16="http://schemas.microsoft.com/office/drawing/2014/main" id="{BE4E2AE9-B517-DE99-CDA5-6E082209B2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838200"/>
            <a:ext cx="7658100" cy="5105400"/>
          </a:xfrm>
        </p:spPr>
      </p:pic>
    </p:spTree>
    <p:extLst>
      <p:ext uri="{BB962C8B-B14F-4D97-AF65-F5344CB8AC3E}">
        <p14:creationId xmlns:p14="http://schemas.microsoft.com/office/powerpoint/2010/main" val="841852380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30-ME3.jpg">
            <a:extLst>
              <a:ext uri="{FF2B5EF4-FFF2-40B4-BE49-F238E27FC236}">
                <a16:creationId xmlns:a16="http://schemas.microsoft.com/office/drawing/2014/main" id="{1A9B89BF-FE42-0BE0-D19D-F1AF1EA58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3" y="0"/>
            <a:ext cx="84407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5987876"/>
      </p:ext>
    </p:extLst>
  </p:cSld>
  <p:clrMapOvr>
    <a:masterClrMapping/>
  </p:clrMapOvr>
  <p:transition spd="med">
    <p:fade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69AAB-7FF4-6C95-FE28-A7D7958AD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-15240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outdoor, car&#10;&#10;Description automatically generated">
            <a:extLst>
              <a:ext uri="{FF2B5EF4-FFF2-40B4-BE49-F238E27FC236}">
                <a16:creationId xmlns:a16="http://schemas.microsoft.com/office/drawing/2014/main" id="{ED897A86-409F-1DE9-A7BA-CA0243FEDE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5892" y="914400"/>
            <a:ext cx="7152216" cy="4724400"/>
          </a:xfrm>
        </p:spPr>
      </p:pic>
    </p:spTree>
    <p:extLst>
      <p:ext uri="{BB962C8B-B14F-4D97-AF65-F5344CB8AC3E}">
        <p14:creationId xmlns:p14="http://schemas.microsoft.com/office/powerpoint/2010/main" val="590355888"/>
      </p:ext>
    </p:extLst>
  </p:cSld>
  <p:clrMapOvr>
    <a:masterClrMapping/>
  </p:clrMapOvr>
  <p:transition spd="med">
    <p:fade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9A6FE-52AC-8A45-2EAF-B1DE2EFCE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457200" y="-3429000"/>
            <a:ext cx="7467600" cy="37036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picture containing text, building, outdoor, sign&#10;&#10;Description automatically generated">
            <a:extLst>
              <a:ext uri="{FF2B5EF4-FFF2-40B4-BE49-F238E27FC236}">
                <a16:creationId xmlns:a16="http://schemas.microsoft.com/office/drawing/2014/main" id="{65648FB1-8D51-A9F7-B8D1-81693C17A1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5826" y="1066800"/>
            <a:ext cx="6684590" cy="4648200"/>
          </a:xfrm>
        </p:spPr>
      </p:pic>
    </p:spTree>
    <p:extLst>
      <p:ext uri="{BB962C8B-B14F-4D97-AF65-F5344CB8AC3E}">
        <p14:creationId xmlns:p14="http://schemas.microsoft.com/office/powerpoint/2010/main" val="2186448479"/>
      </p:ext>
    </p:extLst>
  </p:cSld>
  <p:clrMapOvr>
    <a:masterClrMapping/>
  </p:clrMapOvr>
  <p:transition spd="med">
    <p:fade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C2C22-2627-F3D1-E58E-9753B471B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6002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A11E9C9-370C-A22B-F308-3C7FD35322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1143000"/>
            <a:ext cx="4572000" cy="4572000"/>
          </a:xfrm>
        </p:spPr>
      </p:pic>
    </p:spTree>
    <p:extLst>
      <p:ext uri="{BB962C8B-B14F-4D97-AF65-F5344CB8AC3E}">
        <p14:creationId xmlns:p14="http://schemas.microsoft.com/office/powerpoint/2010/main" val="3352706209"/>
      </p:ext>
    </p:extLst>
  </p:cSld>
  <p:clrMapOvr>
    <a:masterClrMapping/>
  </p:clrMapOvr>
  <p:transition spd="med">
    <p:fade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ABFB6-BA8A-80E2-C363-74BE0C8E4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16764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9A0502-5CB4-E714-02D3-DD8EE11265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1600200"/>
            <a:ext cx="5720989" cy="3886200"/>
          </a:xfrm>
        </p:spPr>
      </p:pic>
    </p:spTree>
    <p:extLst>
      <p:ext uri="{BB962C8B-B14F-4D97-AF65-F5344CB8AC3E}">
        <p14:creationId xmlns:p14="http://schemas.microsoft.com/office/powerpoint/2010/main" val="3588540301"/>
      </p:ext>
    </p:extLst>
  </p:cSld>
  <p:clrMapOvr>
    <a:masterClrMapping/>
  </p:clrMapOvr>
  <p:transition spd="med">
    <p:fade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B0445-4096-C9A6-63F5-5FDD183D7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14478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A43992-F152-60A0-912A-7AF382667A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3058" y="1219200"/>
            <a:ext cx="6373793" cy="4495800"/>
          </a:xfrm>
        </p:spPr>
      </p:pic>
    </p:spTree>
    <p:extLst>
      <p:ext uri="{BB962C8B-B14F-4D97-AF65-F5344CB8AC3E}">
        <p14:creationId xmlns:p14="http://schemas.microsoft.com/office/powerpoint/2010/main" val="1231854748"/>
      </p:ext>
    </p:extLst>
  </p:cSld>
  <p:clrMapOvr>
    <a:masterClrMapping/>
  </p:clrMapOvr>
  <p:transition spd="med">
    <p:fade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2EB5C-E52B-C885-755B-BBA43231A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762000" y="-4251325"/>
            <a:ext cx="8229600" cy="36274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picture containing text, person, posing, painted&#10;&#10;Description automatically generated">
            <a:extLst>
              <a:ext uri="{FF2B5EF4-FFF2-40B4-BE49-F238E27FC236}">
                <a16:creationId xmlns:a16="http://schemas.microsoft.com/office/drawing/2014/main" id="{70E7BDE8-C8BB-BBD1-A638-2BB210DF77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685800"/>
            <a:ext cx="8153400" cy="5486400"/>
          </a:xfrm>
        </p:spPr>
      </p:pic>
    </p:spTree>
    <p:extLst>
      <p:ext uri="{BB962C8B-B14F-4D97-AF65-F5344CB8AC3E}">
        <p14:creationId xmlns:p14="http://schemas.microsoft.com/office/powerpoint/2010/main" val="2536245767"/>
      </p:ext>
    </p:extLst>
  </p:cSld>
  <p:clrMapOvr>
    <a:masterClrMapping/>
  </p:clrMapOvr>
  <p:transition spd="med">
    <p:fade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07349-2647-B41D-5568-F2FBAD57F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5240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E873C5-383B-1645-FBF8-F3813C7D70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2200" y="526774"/>
            <a:ext cx="3708399" cy="5804451"/>
          </a:xfrm>
        </p:spPr>
      </p:pic>
    </p:spTree>
    <p:extLst>
      <p:ext uri="{BB962C8B-B14F-4D97-AF65-F5344CB8AC3E}">
        <p14:creationId xmlns:p14="http://schemas.microsoft.com/office/powerpoint/2010/main" val="3690784558"/>
      </p:ext>
    </p:extLst>
  </p:cSld>
  <p:clrMapOvr>
    <a:masterClrMapping/>
  </p:clrMapOvr>
  <p:transition spd="med">
    <p:fade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85DAE-B08A-96F2-B11A-0CA3C9083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685800" y="-5029200"/>
            <a:ext cx="8229600" cy="46942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531255-F8AA-169C-56A4-2A8CF85C69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9779" y="685800"/>
            <a:ext cx="8198017" cy="5257800"/>
          </a:xfrm>
        </p:spPr>
      </p:pic>
    </p:spTree>
    <p:extLst>
      <p:ext uri="{BB962C8B-B14F-4D97-AF65-F5344CB8AC3E}">
        <p14:creationId xmlns:p14="http://schemas.microsoft.com/office/powerpoint/2010/main" val="919125867"/>
      </p:ext>
    </p:extLst>
  </p:cSld>
  <p:clrMapOvr>
    <a:masterClrMapping/>
  </p:clrMapOvr>
  <p:transition spd="med">
    <p:fade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3A444-6663-72F7-908F-E72B0A04F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3716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8CCD3B-6C46-EE67-26F7-F1B4A64E97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571" y="838200"/>
            <a:ext cx="8490857" cy="4953000"/>
          </a:xfrm>
        </p:spPr>
      </p:pic>
    </p:spTree>
    <p:extLst>
      <p:ext uri="{BB962C8B-B14F-4D97-AF65-F5344CB8AC3E}">
        <p14:creationId xmlns:p14="http://schemas.microsoft.com/office/powerpoint/2010/main" val="2165167330"/>
      </p:ext>
    </p:extLst>
  </p:cSld>
  <p:clrMapOvr>
    <a:masterClrMapping/>
  </p:clrMapOvr>
  <p:transition spd="med">
    <p:fade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381BC-FA2D-F284-9E50-27373C3E8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609600" y="-990600"/>
            <a:ext cx="8229600" cy="5794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4D4D1B-FEB0-7BC7-6A66-41751DA33A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7300" y="911871"/>
            <a:ext cx="6629400" cy="5034258"/>
          </a:xfrm>
        </p:spPr>
      </p:pic>
    </p:spTree>
    <p:extLst>
      <p:ext uri="{BB962C8B-B14F-4D97-AF65-F5344CB8AC3E}">
        <p14:creationId xmlns:p14="http://schemas.microsoft.com/office/powerpoint/2010/main" val="887618890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0-ME-night of the poor.jpg">
            <a:extLst>
              <a:ext uri="{FF2B5EF4-FFF2-40B4-BE49-F238E27FC236}">
                <a16:creationId xmlns:a16="http://schemas.microsoft.com/office/drawing/2014/main" id="{E4A59419-B61A-CC10-97E3-AD4FA1F40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3465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180-ME-Rockefeller.jpg">
            <a:extLst>
              <a:ext uri="{FF2B5EF4-FFF2-40B4-BE49-F238E27FC236}">
                <a16:creationId xmlns:a16="http://schemas.microsoft.com/office/drawing/2014/main" id="{01140163-21FD-5143-BDFF-EC7EB52E3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3649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7664106"/>
      </p:ext>
    </p:extLst>
  </p:cSld>
  <p:clrMapOvr>
    <a:masterClrMapping/>
  </p:clrMapOvr>
  <p:transition spd="med">
    <p:fade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37E93-D827-4A92-C5CD-804E4CBB4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-16764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mural on a wall&#10;&#10;Description automatically generated with low confidence">
            <a:extLst>
              <a:ext uri="{FF2B5EF4-FFF2-40B4-BE49-F238E27FC236}">
                <a16:creationId xmlns:a16="http://schemas.microsoft.com/office/drawing/2014/main" id="{79EA350C-7B61-91DD-2038-FDABB14F3E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9282" y="964806"/>
            <a:ext cx="7425436" cy="4928387"/>
          </a:xfrm>
        </p:spPr>
      </p:pic>
    </p:spTree>
    <p:extLst>
      <p:ext uri="{BB962C8B-B14F-4D97-AF65-F5344CB8AC3E}">
        <p14:creationId xmlns:p14="http://schemas.microsoft.com/office/powerpoint/2010/main" val="248051362"/>
      </p:ext>
    </p:extLst>
  </p:cSld>
  <p:clrMapOvr>
    <a:masterClrMapping/>
  </p:clrMapOvr>
  <p:transition spd="med">
    <p:fade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F991F-592B-1891-5B4A-B1373FD1C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-14478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7065BE9-1150-EEF9-E8D5-656F7C35A1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9600" y="1219200"/>
            <a:ext cx="5384800" cy="4038600"/>
          </a:xfrm>
        </p:spPr>
      </p:pic>
    </p:spTree>
    <p:extLst>
      <p:ext uri="{BB962C8B-B14F-4D97-AF65-F5344CB8AC3E}">
        <p14:creationId xmlns:p14="http://schemas.microsoft.com/office/powerpoint/2010/main" val="2072846560"/>
      </p:ext>
    </p:extLst>
  </p:cSld>
  <p:clrMapOvr>
    <a:masterClrMapping/>
  </p:clrMapOvr>
  <p:transition spd="med">
    <p:fade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6C468-CCB3-10C3-4461-CEFD8D76A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5240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3ABA85-23A0-EDDB-7839-0D128964EF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786" y="838200"/>
            <a:ext cx="7163228" cy="5410201"/>
          </a:xfrm>
        </p:spPr>
      </p:pic>
    </p:spTree>
    <p:extLst>
      <p:ext uri="{BB962C8B-B14F-4D97-AF65-F5344CB8AC3E}">
        <p14:creationId xmlns:p14="http://schemas.microsoft.com/office/powerpoint/2010/main" val="1456468514"/>
      </p:ext>
    </p:extLst>
  </p:cSld>
  <p:clrMapOvr>
    <a:masterClrMapping/>
  </p:clrMapOvr>
  <p:transition spd="med">
    <p:fade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3F8B2-01E9-B6C8-F48F-B4F77041F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533400" y="-3449638"/>
            <a:ext cx="8305800" cy="28654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D089257-BFF9-C235-7044-E31ED11081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1295400"/>
            <a:ext cx="6339069" cy="4724400"/>
          </a:xfrm>
        </p:spPr>
      </p:pic>
    </p:spTree>
    <p:extLst>
      <p:ext uri="{BB962C8B-B14F-4D97-AF65-F5344CB8AC3E}">
        <p14:creationId xmlns:p14="http://schemas.microsoft.com/office/powerpoint/2010/main" val="1547784062"/>
      </p:ext>
    </p:extLst>
  </p:cSld>
  <p:clrMapOvr>
    <a:masterClrMapping/>
  </p:clrMapOvr>
  <p:transition spd="med">
    <p:fade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9A762-A36B-B56B-CBC9-B4F95E526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-14478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FF35321-9154-4EBF-B8CD-3C2C90121D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533400"/>
            <a:ext cx="7315200" cy="5410200"/>
          </a:xfrm>
        </p:spPr>
      </p:pic>
    </p:spTree>
    <p:extLst>
      <p:ext uri="{BB962C8B-B14F-4D97-AF65-F5344CB8AC3E}">
        <p14:creationId xmlns:p14="http://schemas.microsoft.com/office/powerpoint/2010/main" val="2990877972"/>
      </p:ext>
    </p:extLst>
  </p:cSld>
  <p:clrMapOvr>
    <a:masterClrMapping/>
  </p:clrMapOvr>
  <p:transition spd="med">
    <p:fade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2FFA4-D399-CDAD-5B04-3E07A65BF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609600" y="-3505200"/>
            <a:ext cx="8229600" cy="30178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73327A-13B0-9B06-CA4A-712611B070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1100" y="1082947"/>
            <a:ext cx="7086600" cy="4692105"/>
          </a:xfrm>
        </p:spPr>
      </p:pic>
    </p:spTree>
    <p:extLst>
      <p:ext uri="{BB962C8B-B14F-4D97-AF65-F5344CB8AC3E}">
        <p14:creationId xmlns:p14="http://schemas.microsoft.com/office/powerpoint/2010/main" val="1282272619"/>
      </p:ext>
    </p:extLst>
  </p:cSld>
  <p:clrMapOvr>
    <a:masterClrMapping/>
  </p:clrMapOvr>
  <p:transition spd="med">
    <p:fade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2EF88-F0FC-0BE5-A615-B36C80DAC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-14478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586164-2048-4A46-5572-7032B756A3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95400" y="9144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44165838"/>
      </p:ext>
    </p:extLst>
  </p:cSld>
  <p:clrMapOvr>
    <a:masterClrMapping/>
  </p:clrMapOvr>
  <p:transition spd="med">
    <p:fade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61E28-DE8B-DDD5-6C4D-BE20DF760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457200" y="-731838"/>
            <a:ext cx="8229600" cy="7318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C66656-CD9A-B434-310E-60560B8C03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2100" y="1295400"/>
            <a:ext cx="6515100" cy="4343400"/>
          </a:xfrm>
        </p:spPr>
      </p:pic>
    </p:spTree>
    <p:extLst>
      <p:ext uri="{BB962C8B-B14F-4D97-AF65-F5344CB8AC3E}">
        <p14:creationId xmlns:p14="http://schemas.microsoft.com/office/powerpoint/2010/main" val="2697420558"/>
      </p:ext>
    </p:extLst>
  </p:cSld>
  <p:clrMapOvr>
    <a:masterClrMapping/>
  </p:clrMapOvr>
  <p:transition spd="med">
    <p:fade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08FB0-4AFF-FE94-BA49-8A006154C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-15240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0044D6-8291-4243-1471-3DB06E80BE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87525" y="1600200"/>
            <a:ext cx="5568950" cy="3505200"/>
          </a:xfrm>
        </p:spPr>
      </p:pic>
    </p:spTree>
    <p:extLst>
      <p:ext uri="{BB962C8B-B14F-4D97-AF65-F5344CB8AC3E}">
        <p14:creationId xmlns:p14="http://schemas.microsoft.com/office/powerpoint/2010/main" val="342625068"/>
      </p:ext>
    </p:extLst>
  </p:cSld>
  <p:clrMapOvr>
    <a:masterClrMapping/>
  </p:clrMapOvr>
  <p:transition spd="med">
    <p:fade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6B2E-25F8-5982-1DA4-54DABEAA7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447800"/>
            <a:ext cx="8686800" cy="1524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ECCA1B-FF0A-8E67-C498-61BC7FE04E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3153" y="762000"/>
            <a:ext cx="7779998" cy="5181600"/>
          </a:xfrm>
        </p:spPr>
      </p:pic>
    </p:spTree>
    <p:extLst>
      <p:ext uri="{BB962C8B-B14F-4D97-AF65-F5344CB8AC3E}">
        <p14:creationId xmlns:p14="http://schemas.microsoft.com/office/powerpoint/2010/main" val="1308236166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5-orozco_j_selfportrait.jpg">
            <a:extLst>
              <a:ext uri="{FF2B5EF4-FFF2-40B4-BE49-F238E27FC236}">
                <a16:creationId xmlns:a16="http://schemas.microsoft.com/office/drawing/2014/main" id="{358DBB3A-7B2E-3F00-4442-A1F3BC4932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6988"/>
            <a:ext cx="525780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4769759"/>
      </p:ext>
    </p:extLst>
  </p:cSld>
  <p:clrMapOvr>
    <a:masterClrMapping/>
  </p:clrMapOvr>
  <p:transition spd="med">
    <p:fade/>
  </p:transition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D97BD-FBE7-7BC4-6766-E1BC7D87E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390" y="-15240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CA3CC5-1DE2-EF6D-F7CA-1E7FF836B9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09650" y="1143000"/>
            <a:ext cx="7124700" cy="4749800"/>
          </a:xfrm>
        </p:spPr>
      </p:pic>
    </p:spTree>
    <p:extLst>
      <p:ext uri="{BB962C8B-B14F-4D97-AF65-F5344CB8AC3E}">
        <p14:creationId xmlns:p14="http://schemas.microsoft.com/office/powerpoint/2010/main" val="2588525836"/>
      </p:ext>
    </p:extLst>
  </p:cSld>
  <p:clrMapOvr>
    <a:masterClrMapping/>
  </p:clrMapOvr>
  <p:transition spd="med">
    <p:fade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E71C5-1F1D-2215-C41C-C110DD3B1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944380" y="-3962400"/>
            <a:ext cx="8229600" cy="30178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picture containing text, building, ground, outdoor&#10;&#10;Description automatically generated">
            <a:extLst>
              <a:ext uri="{FF2B5EF4-FFF2-40B4-BE49-F238E27FC236}">
                <a16:creationId xmlns:a16="http://schemas.microsoft.com/office/drawing/2014/main" id="{507CAD50-C16D-D078-FCF6-F21D035EA3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933796"/>
            <a:ext cx="6948668" cy="4990407"/>
          </a:xfrm>
        </p:spPr>
      </p:pic>
    </p:spTree>
    <p:extLst>
      <p:ext uri="{BB962C8B-B14F-4D97-AF65-F5344CB8AC3E}">
        <p14:creationId xmlns:p14="http://schemas.microsoft.com/office/powerpoint/2010/main" val="3606802763"/>
      </p:ext>
    </p:extLst>
  </p:cSld>
  <p:clrMapOvr>
    <a:masterClrMapping/>
  </p:clrMapOvr>
  <p:transition spd="med">
    <p:fade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186F3-2CA9-760C-31E0-B3A9A6FBA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7751825">
            <a:off x="1215362" y="-3361463"/>
            <a:ext cx="3364534" cy="6705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F8464638-31E7-C801-8106-9023471BC8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213591"/>
            <a:ext cx="7896507" cy="4430818"/>
          </a:xfrm>
        </p:spPr>
      </p:pic>
    </p:spTree>
    <p:extLst>
      <p:ext uri="{BB962C8B-B14F-4D97-AF65-F5344CB8AC3E}">
        <p14:creationId xmlns:p14="http://schemas.microsoft.com/office/powerpoint/2010/main" val="2410518004"/>
      </p:ext>
    </p:extLst>
  </p:cSld>
  <p:clrMapOvr>
    <a:masterClrMapping/>
  </p:clrMapOvr>
  <p:transition spd="med">
    <p:fade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0DEC4-565D-EE0F-CEE4-3C6948A40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6002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colorful&#10;&#10;Description automatically generated">
            <a:extLst>
              <a:ext uri="{FF2B5EF4-FFF2-40B4-BE49-F238E27FC236}">
                <a16:creationId xmlns:a16="http://schemas.microsoft.com/office/drawing/2014/main" id="{90FD842A-D901-F24A-B0C2-835DC24529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1756" y="685800"/>
            <a:ext cx="7580488" cy="5181600"/>
          </a:xfrm>
        </p:spPr>
      </p:pic>
    </p:spTree>
    <p:extLst>
      <p:ext uri="{BB962C8B-B14F-4D97-AF65-F5344CB8AC3E}">
        <p14:creationId xmlns:p14="http://schemas.microsoft.com/office/powerpoint/2010/main" val="2513180702"/>
      </p:ext>
    </p:extLst>
  </p:cSld>
  <p:clrMapOvr>
    <a:masterClrMapping/>
  </p:clrMapOvr>
  <p:transition spd="med">
    <p:fade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10D83-414F-3EBB-3DCF-49981F8AA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685800" y="-2895600"/>
            <a:ext cx="8229600" cy="21796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6B262B-3B17-9962-7C55-27DB8953D8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304800"/>
            <a:ext cx="4686300" cy="6248400"/>
          </a:xfrm>
        </p:spPr>
      </p:pic>
    </p:spTree>
    <p:extLst>
      <p:ext uri="{BB962C8B-B14F-4D97-AF65-F5344CB8AC3E}">
        <p14:creationId xmlns:p14="http://schemas.microsoft.com/office/powerpoint/2010/main" val="240267692"/>
      </p:ext>
    </p:extLst>
  </p:cSld>
  <p:clrMapOvr>
    <a:masterClrMapping/>
  </p:clrMapOvr>
  <p:transition spd="med">
    <p:fade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B6F91-C43C-9B67-5C86-46649D8E0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6764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6C1359-9716-8467-04E6-93D8C62717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399" y="1136650"/>
            <a:ext cx="6417045" cy="4806950"/>
          </a:xfrm>
        </p:spPr>
      </p:pic>
    </p:spTree>
    <p:extLst>
      <p:ext uri="{BB962C8B-B14F-4D97-AF65-F5344CB8AC3E}">
        <p14:creationId xmlns:p14="http://schemas.microsoft.com/office/powerpoint/2010/main" val="3005391541"/>
      </p:ext>
    </p:extLst>
  </p:cSld>
  <p:clrMapOvr>
    <a:masterClrMapping/>
  </p:clrMapOvr>
  <p:transition spd="med">
    <p:fade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3388A-9199-813C-B28C-7DFD7684F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-14478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B07F0C-FA78-425D-8E1C-0ACA2FDB56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381000"/>
            <a:ext cx="4343400" cy="5791200"/>
          </a:xfrm>
        </p:spPr>
      </p:pic>
    </p:spTree>
    <p:extLst>
      <p:ext uri="{BB962C8B-B14F-4D97-AF65-F5344CB8AC3E}">
        <p14:creationId xmlns:p14="http://schemas.microsoft.com/office/powerpoint/2010/main" val="2629535748"/>
      </p:ext>
    </p:extLst>
  </p:cSld>
  <p:clrMapOvr>
    <a:masterClrMapping/>
  </p:clrMapOvr>
  <p:transition spd="med">
    <p:fade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FCB7C-EFA2-D207-2497-0EB0AFCD8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18288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sky, outdoor&#10;&#10;Description automatically generated">
            <a:extLst>
              <a:ext uri="{FF2B5EF4-FFF2-40B4-BE49-F238E27FC236}">
                <a16:creationId xmlns:a16="http://schemas.microsoft.com/office/drawing/2014/main" id="{D0C75A39-E2BD-1A5C-75E5-26C7F586FB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1" y="222162"/>
            <a:ext cx="6092824" cy="6178638"/>
          </a:xfrm>
        </p:spPr>
      </p:pic>
    </p:spTree>
    <p:extLst>
      <p:ext uri="{BB962C8B-B14F-4D97-AF65-F5344CB8AC3E}">
        <p14:creationId xmlns:p14="http://schemas.microsoft.com/office/powerpoint/2010/main" val="4083460380"/>
      </p:ext>
    </p:extLst>
  </p:cSld>
  <p:clrMapOvr>
    <a:masterClrMapping/>
  </p:clrMapOvr>
  <p:transition spd="med">
    <p:fade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7E52F-E81A-70E2-87F3-5AB041445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572228" y="-2209800"/>
            <a:ext cx="8382000" cy="15700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picture containing text, colorful, posing, decorated&#10;&#10;Description automatically generated">
            <a:extLst>
              <a:ext uri="{FF2B5EF4-FFF2-40B4-BE49-F238E27FC236}">
                <a16:creationId xmlns:a16="http://schemas.microsoft.com/office/drawing/2014/main" id="{923981C3-DE0A-CD57-4BD1-756046C2CA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990600"/>
            <a:ext cx="7206481" cy="4876800"/>
          </a:xfrm>
        </p:spPr>
      </p:pic>
    </p:spTree>
    <p:extLst>
      <p:ext uri="{BB962C8B-B14F-4D97-AF65-F5344CB8AC3E}">
        <p14:creationId xmlns:p14="http://schemas.microsoft.com/office/powerpoint/2010/main" val="2466803945"/>
      </p:ext>
    </p:extLst>
  </p:cSld>
  <p:clrMapOvr>
    <a:masterClrMapping/>
  </p:clrMapOvr>
  <p:transition spd="med">
    <p:fade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1016F-AAE9-5F6A-F178-CB38755BD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390" y="-15240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CA08D1-6781-7979-7A41-326E8D232C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1048235"/>
            <a:ext cx="6433351" cy="4819165"/>
          </a:xfrm>
        </p:spPr>
      </p:pic>
    </p:spTree>
    <p:extLst>
      <p:ext uri="{BB962C8B-B14F-4D97-AF65-F5344CB8AC3E}">
        <p14:creationId xmlns:p14="http://schemas.microsoft.com/office/powerpoint/2010/main" val="2040630014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DD0716-6E5F-0046-4CF3-0BC5B0634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49624" y="1143000"/>
            <a:ext cx="7362688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77140"/>
      </p:ext>
    </p:extLst>
  </p:cSld>
  <p:clrMapOvr>
    <a:masterClrMapping/>
  </p:clrMapOvr>
  <p:transition spd="med">
    <p:fade/>
  </p:transition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51DF9-290D-DD7B-EE8D-6F8DE5B0C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-16764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picture containing outdoor, road&#10;&#10;Description automatically generated">
            <a:extLst>
              <a:ext uri="{FF2B5EF4-FFF2-40B4-BE49-F238E27FC236}">
                <a16:creationId xmlns:a16="http://schemas.microsoft.com/office/drawing/2014/main" id="{EAB60E8F-C170-75D2-D0A9-EE8724EE4B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104900"/>
            <a:ext cx="7793598" cy="4648200"/>
          </a:xfrm>
        </p:spPr>
      </p:pic>
    </p:spTree>
    <p:extLst>
      <p:ext uri="{BB962C8B-B14F-4D97-AF65-F5344CB8AC3E}">
        <p14:creationId xmlns:p14="http://schemas.microsoft.com/office/powerpoint/2010/main" val="4049500245"/>
      </p:ext>
    </p:extLst>
  </p:cSld>
  <p:clrMapOvr>
    <a:masterClrMapping/>
  </p:clrMapOvr>
  <p:transition spd="med">
    <p:fade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29E29-B452-F225-2B05-002BB833E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223" y="-16002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picture containing road, ceiling, way&#10;&#10;Description automatically generated">
            <a:extLst>
              <a:ext uri="{FF2B5EF4-FFF2-40B4-BE49-F238E27FC236}">
                <a16:creationId xmlns:a16="http://schemas.microsoft.com/office/drawing/2014/main" id="{CF0F409E-C3CA-1C4C-86BE-F0DC79294C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06262" y="609600"/>
            <a:ext cx="7531475" cy="5638800"/>
          </a:xfrm>
        </p:spPr>
      </p:pic>
    </p:spTree>
    <p:extLst>
      <p:ext uri="{BB962C8B-B14F-4D97-AF65-F5344CB8AC3E}">
        <p14:creationId xmlns:p14="http://schemas.microsoft.com/office/powerpoint/2010/main" val="4137336155"/>
      </p:ext>
    </p:extLst>
  </p:cSld>
  <p:clrMapOvr>
    <a:masterClrMapping/>
  </p:clrMapOvr>
  <p:transition spd="med">
    <p:fade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B59DA-E561-D881-1256-FDF6D8D83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-15240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D2547A-E253-6730-CDC9-1C259090B1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3023" y="609600"/>
            <a:ext cx="7815804" cy="5562600"/>
          </a:xfrm>
        </p:spPr>
      </p:pic>
    </p:spTree>
    <p:extLst>
      <p:ext uri="{BB962C8B-B14F-4D97-AF65-F5344CB8AC3E}">
        <p14:creationId xmlns:p14="http://schemas.microsoft.com/office/powerpoint/2010/main" val="1554715743"/>
      </p:ext>
    </p:extLst>
  </p:cSld>
  <p:clrMapOvr>
    <a:masterClrMapping/>
  </p:clrMapOvr>
  <p:transition spd="med">
    <p:fade/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F29E8-5C46-5DAF-3F2C-F5397722B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-16002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54C44BB-3B6E-9C70-EA2E-B8D22FD636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1905000"/>
            <a:ext cx="7773457" cy="3352800"/>
          </a:xfrm>
        </p:spPr>
      </p:pic>
    </p:spTree>
    <p:extLst>
      <p:ext uri="{BB962C8B-B14F-4D97-AF65-F5344CB8AC3E}">
        <p14:creationId xmlns:p14="http://schemas.microsoft.com/office/powerpoint/2010/main" val="1717212314"/>
      </p:ext>
    </p:extLst>
  </p:cSld>
  <p:clrMapOvr>
    <a:masterClrMapping/>
  </p:clrMapOvr>
  <p:transition spd="med">
    <p:fade/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77A44-5E7A-67A9-1C41-71415DF01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4478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29C411-09D5-2455-C0D4-B2D9C563D8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219200"/>
            <a:ext cx="7562574" cy="4876800"/>
          </a:xfrm>
        </p:spPr>
      </p:pic>
    </p:spTree>
    <p:extLst>
      <p:ext uri="{BB962C8B-B14F-4D97-AF65-F5344CB8AC3E}">
        <p14:creationId xmlns:p14="http://schemas.microsoft.com/office/powerpoint/2010/main" val="3935044835"/>
      </p:ext>
    </p:extLst>
  </p:cSld>
  <p:clrMapOvr>
    <a:masterClrMapping/>
  </p:clrMapOvr>
  <p:transition spd="med">
    <p:fade/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0BFC7-C6AF-1AD1-EE0A-621B9C48E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4478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E3D330-19D2-FC1A-04A8-4383D8AB66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1000" y="990600"/>
            <a:ext cx="8382000" cy="4953000"/>
          </a:xfrm>
        </p:spPr>
      </p:pic>
    </p:spTree>
    <p:extLst>
      <p:ext uri="{BB962C8B-B14F-4D97-AF65-F5344CB8AC3E}">
        <p14:creationId xmlns:p14="http://schemas.microsoft.com/office/powerpoint/2010/main" val="670082073"/>
      </p:ext>
    </p:extLst>
  </p:cSld>
  <p:clrMapOvr>
    <a:masterClrMapping/>
  </p:clrMapOvr>
  <p:transition spd="med">
    <p:fade/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C0EBB-7A08-82F1-AF9A-E19DB4988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-15240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C5E680-FDFD-2177-1725-ADBBBCD27A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1676400"/>
            <a:ext cx="7620000" cy="3733800"/>
          </a:xfrm>
        </p:spPr>
      </p:pic>
    </p:spTree>
    <p:extLst>
      <p:ext uri="{BB962C8B-B14F-4D97-AF65-F5344CB8AC3E}">
        <p14:creationId xmlns:p14="http://schemas.microsoft.com/office/powerpoint/2010/main" val="1627212933"/>
      </p:ext>
    </p:extLst>
  </p:cSld>
  <p:clrMapOvr>
    <a:masterClrMapping/>
  </p:clrMapOvr>
  <p:transition spd="med">
    <p:fade/>
  </p:transition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6E0C7-7199-566E-DA3A-997679086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6002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itting on the ground&#10;&#10;Description automatically generated with medium confidence">
            <a:extLst>
              <a:ext uri="{FF2B5EF4-FFF2-40B4-BE49-F238E27FC236}">
                <a16:creationId xmlns:a16="http://schemas.microsoft.com/office/drawing/2014/main" id="{A1815DA2-CCE8-DFAD-F656-D2F525A342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914400"/>
            <a:ext cx="7186397" cy="4701382"/>
          </a:xfrm>
        </p:spPr>
      </p:pic>
    </p:spTree>
    <p:extLst>
      <p:ext uri="{BB962C8B-B14F-4D97-AF65-F5344CB8AC3E}">
        <p14:creationId xmlns:p14="http://schemas.microsoft.com/office/powerpoint/2010/main" val="1109267074"/>
      </p:ext>
    </p:extLst>
  </p:cSld>
  <p:clrMapOvr>
    <a:masterClrMapping/>
  </p:clrMapOvr>
  <p:transition spd="med">
    <p:fade/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FE6F4-C9DF-71F1-BA5D-E32A9E0F6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6764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erson, outdoor, crowd&#10;&#10;Description automatically generated">
            <a:extLst>
              <a:ext uri="{FF2B5EF4-FFF2-40B4-BE49-F238E27FC236}">
                <a16:creationId xmlns:a16="http://schemas.microsoft.com/office/drawing/2014/main" id="{8C133EF2-37DE-99A0-D93A-FD0ED02997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1166018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467361638"/>
      </p:ext>
    </p:extLst>
  </p:cSld>
  <p:clrMapOvr>
    <a:masterClrMapping/>
  </p:clrMapOvr>
  <p:transition spd="med">
    <p:fade/>
  </p:transition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83270-5495-2911-0C4F-10C0DA533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663" y="-16002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8186BA-B87D-3B5E-EE68-FAF8C68E28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838200"/>
            <a:ext cx="7356872" cy="4904582"/>
          </a:xfrm>
        </p:spPr>
      </p:pic>
    </p:spTree>
    <p:extLst>
      <p:ext uri="{BB962C8B-B14F-4D97-AF65-F5344CB8AC3E}">
        <p14:creationId xmlns:p14="http://schemas.microsoft.com/office/powerpoint/2010/main" val="3992677706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0-Orozco-Miguel Hidalgo 1.jpg">
            <a:extLst>
              <a:ext uri="{FF2B5EF4-FFF2-40B4-BE49-F238E27FC236}">
                <a16:creationId xmlns:a16="http://schemas.microsoft.com/office/drawing/2014/main" id="{9D5301AF-15F6-874C-C631-CE30621CE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381000"/>
            <a:ext cx="9137650" cy="606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5779654"/>
      </p:ext>
    </p:extLst>
  </p:cSld>
  <p:clrMapOvr>
    <a:masterClrMapping/>
  </p:clrMapOvr>
  <p:transition spd="med">
    <p:fade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440AE-9008-8499-2299-EFB80324D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-15240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0DFFB2-1B83-DBCE-F394-53DDEAC18D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1447800"/>
            <a:ext cx="6273639" cy="3581090"/>
          </a:xfrm>
        </p:spPr>
      </p:pic>
    </p:spTree>
    <p:extLst>
      <p:ext uri="{BB962C8B-B14F-4D97-AF65-F5344CB8AC3E}">
        <p14:creationId xmlns:p14="http://schemas.microsoft.com/office/powerpoint/2010/main" val="4080376557"/>
      </p:ext>
    </p:extLst>
  </p:cSld>
  <p:clrMapOvr>
    <a:masterClrMapping/>
  </p:clrMapOvr>
  <p:transition spd="med">
    <p:fade/>
  </p:transition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4194-2B46-631E-004B-E39780A22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5240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630A07-1628-1EFB-FF03-6FF474231E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3220" y="2247900"/>
            <a:ext cx="8229600" cy="2209800"/>
          </a:xfrm>
        </p:spPr>
      </p:pic>
    </p:spTree>
    <p:extLst>
      <p:ext uri="{BB962C8B-B14F-4D97-AF65-F5344CB8AC3E}">
        <p14:creationId xmlns:p14="http://schemas.microsoft.com/office/powerpoint/2010/main" val="1227197927"/>
      </p:ext>
    </p:extLst>
  </p:cSld>
  <p:clrMapOvr>
    <a:masterClrMapping/>
  </p:clrMapOvr>
  <p:transition spd="med">
    <p:fade/>
  </p:transition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22F39-9732-E359-8609-D1445CC8E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17526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F8950FDB-C769-CF92-463B-BB157749EE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524000"/>
            <a:ext cx="8229600" cy="2514600"/>
          </a:xfrm>
        </p:spPr>
      </p:pic>
    </p:spTree>
    <p:extLst>
      <p:ext uri="{BB962C8B-B14F-4D97-AF65-F5344CB8AC3E}">
        <p14:creationId xmlns:p14="http://schemas.microsoft.com/office/powerpoint/2010/main" val="2702389034"/>
      </p:ext>
    </p:extLst>
  </p:cSld>
  <p:clrMapOvr>
    <a:masterClrMapping/>
  </p:clrMapOvr>
  <p:transition spd="med">
    <p:fade/>
  </p:transition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FDE75-2949-2F0E-2EC8-FB70A1CFA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4478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DEA27F-78BA-C6E3-0726-404E132644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6" y="838200"/>
            <a:ext cx="8195734" cy="4610100"/>
          </a:xfrm>
        </p:spPr>
      </p:pic>
    </p:spTree>
    <p:extLst>
      <p:ext uri="{BB962C8B-B14F-4D97-AF65-F5344CB8AC3E}">
        <p14:creationId xmlns:p14="http://schemas.microsoft.com/office/powerpoint/2010/main" val="1808757513"/>
      </p:ext>
    </p:extLst>
  </p:cSld>
  <p:clrMapOvr>
    <a:masterClrMapping/>
  </p:clrMapOvr>
  <p:transition spd="med">
    <p:fade/>
  </p:transition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A46E4-D72F-F28F-5E7F-63FE3B983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6764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23205D-F363-2985-F0B9-FE6CB84F2E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1236789"/>
            <a:ext cx="5562600" cy="4706773"/>
          </a:xfrm>
        </p:spPr>
      </p:pic>
    </p:spTree>
    <p:extLst>
      <p:ext uri="{BB962C8B-B14F-4D97-AF65-F5344CB8AC3E}">
        <p14:creationId xmlns:p14="http://schemas.microsoft.com/office/powerpoint/2010/main" val="171877796"/>
      </p:ext>
    </p:extLst>
  </p:cSld>
  <p:clrMapOvr>
    <a:masterClrMapping/>
  </p:clrMapOvr>
  <p:transition spd="med">
    <p:fade/>
  </p:transition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4B8D0-6603-0FDC-7F66-3574C2AB2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4038600"/>
            <a:ext cx="8534400" cy="18288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2ECB80-5AA5-7E92-A217-D6B3CED670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9825" y="1066800"/>
            <a:ext cx="7124350" cy="3276600"/>
          </a:xfrm>
        </p:spPr>
      </p:pic>
    </p:spTree>
    <p:extLst>
      <p:ext uri="{BB962C8B-B14F-4D97-AF65-F5344CB8AC3E}">
        <p14:creationId xmlns:p14="http://schemas.microsoft.com/office/powerpoint/2010/main" val="4083360439"/>
      </p:ext>
    </p:extLst>
  </p:cSld>
  <p:clrMapOvr>
    <a:masterClrMapping/>
  </p:clrMapOvr>
  <p:transition spd="med">
    <p:fade/>
  </p:transition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E1761-3DD2-1B8F-CB4D-D4F5117E6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-14478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E8ED55-C31E-1119-AABC-B4450BA9F3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7659" y="1219201"/>
            <a:ext cx="5175141" cy="4425122"/>
          </a:xfrm>
        </p:spPr>
      </p:pic>
    </p:spTree>
    <p:extLst>
      <p:ext uri="{BB962C8B-B14F-4D97-AF65-F5344CB8AC3E}">
        <p14:creationId xmlns:p14="http://schemas.microsoft.com/office/powerpoint/2010/main" val="3742510667"/>
      </p:ext>
    </p:extLst>
  </p:cSld>
  <p:clrMapOvr>
    <a:masterClrMapping/>
  </p:clrMapOvr>
  <p:transition spd="med">
    <p:fade/>
  </p:transition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95428-1697-72AF-D134-40D77D875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3716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BE3CA0-26B2-3E7D-D216-6C9CB2C85D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1219200"/>
            <a:ext cx="5493288" cy="4191000"/>
          </a:xfrm>
        </p:spPr>
      </p:pic>
    </p:spTree>
    <p:extLst>
      <p:ext uri="{BB962C8B-B14F-4D97-AF65-F5344CB8AC3E}">
        <p14:creationId xmlns:p14="http://schemas.microsoft.com/office/powerpoint/2010/main" val="3419674282"/>
      </p:ext>
    </p:extLst>
  </p:cSld>
  <p:clrMapOvr>
    <a:masterClrMapping/>
  </p:clrMapOvr>
  <p:transition spd="med">
    <p:fade/>
  </p:transition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DB8CD-C816-453C-4500-2F6CB5CA7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-13716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B687613-EC55-9A27-C633-3A77C81C58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2286000"/>
            <a:ext cx="6477000" cy="2819400"/>
          </a:xfrm>
        </p:spPr>
      </p:pic>
    </p:spTree>
    <p:extLst>
      <p:ext uri="{BB962C8B-B14F-4D97-AF65-F5344CB8AC3E}">
        <p14:creationId xmlns:p14="http://schemas.microsoft.com/office/powerpoint/2010/main" val="3966498760"/>
      </p:ext>
    </p:extLst>
  </p:cSld>
  <p:clrMapOvr>
    <a:masterClrMapping/>
  </p:clrMapOvr>
  <p:transition spd="med">
    <p:fade/>
  </p:transition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81E15-B009-1E57-C2F9-E09E39095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743415" y="-4724400"/>
            <a:ext cx="8382000" cy="38560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DDC0E6F-CA05-F11C-5C67-A270DF828A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990600"/>
            <a:ext cx="7698377" cy="4876800"/>
          </a:xfrm>
        </p:spPr>
      </p:pic>
    </p:spTree>
    <p:extLst>
      <p:ext uri="{BB962C8B-B14F-4D97-AF65-F5344CB8AC3E}">
        <p14:creationId xmlns:p14="http://schemas.microsoft.com/office/powerpoint/2010/main" val="2283312371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-Orozco -Miguel Hidalgo 2.jpg">
            <a:extLst>
              <a:ext uri="{FF2B5EF4-FFF2-40B4-BE49-F238E27FC236}">
                <a16:creationId xmlns:a16="http://schemas.microsoft.com/office/drawing/2014/main" id="{7C57A82B-619E-C7E0-F85B-77AE6C5DF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8915400" cy="668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6325977"/>
      </p:ext>
    </p:extLst>
  </p:cSld>
  <p:clrMapOvr>
    <a:masterClrMapping/>
  </p:clrMapOvr>
  <p:transition spd="med">
    <p:fade/>
  </p:transition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4210C-248D-CEF3-916C-BA6577536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15240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6FDD43-919E-C7FD-AD22-7DF93EA8AC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73267" y="1600200"/>
            <a:ext cx="6997466" cy="3276600"/>
          </a:xfrm>
        </p:spPr>
      </p:pic>
    </p:spTree>
    <p:extLst>
      <p:ext uri="{BB962C8B-B14F-4D97-AF65-F5344CB8AC3E}">
        <p14:creationId xmlns:p14="http://schemas.microsoft.com/office/powerpoint/2010/main" val="1226904721"/>
      </p:ext>
    </p:extLst>
  </p:cSld>
  <p:clrMapOvr>
    <a:masterClrMapping/>
  </p:clrMapOvr>
  <p:transition spd="med">
    <p:fade/>
  </p:transition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E6418-F8E6-453F-FEFB-2A41B24EF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762000" y="-4267200"/>
            <a:ext cx="8534400" cy="34750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3C40B6-2772-1CFD-8523-0C277F7F83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186273264"/>
      </p:ext>
    </p:extLst>
  </p:cSld>
  <p:clrMapOvr>
    <a:masterClrMapping/>
  </p:clrMapOvr>
  <p:transition spd="med">
    <p:fade/>
  </p:transition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F55C1-3781-4E4F-BC25-889703DEB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914400" y="-2971800"/>
            <a:ext cx="8229600" cy="21034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4C5098A5-25E2-50A0-8AF2-DCACD77E00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04900" y="960438"/>
            <a:ext cx="7360442" cy="4906962"/>
          </a:xfrm>
        </p:spPr>
      </p:pic>
    </p:spTree>
    <p:extLst>
      <p:ext uri="{BB962C8B-B14F-4D97-AF65-F5344CB8AC3E}">
        <p14:creationId xmlns:p14="http://schemas.microsoft.com/office/powerpoint/2010/main" val="2652697321"/>
      </p:ext>
    </p:extLst>
  </p:cSld>
  <p:clrMapOvr>
    <a:masterClrMapping/>
  </p:clrMapOvr>
  <p:transition spd="med">
    <p:fade/>
  </p:transition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5283F-05FD-63A4-E0E6-DF142E2CF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5240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C0570A-53F7-659F-863C-F52BBCAA3A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70264" y="914400"/>
            <a:ext cx="5508271" cy="4525963"/>
          </a:xfrm>
        </p:spPr>
      </p:pic>
    </p:spTree>
    <p:extLst>
      <p:ext uri="{BB962C8B-B14F-4D97-AF65-F5344CB8AC3E}">
        <p14:creationId xmlns:p14="http://schemas.microsoft.com/office/powerpoint/2010/main" val="1104150028"/>
      </p:ext>
    </p:extLst>
  </p:cSld>
  <p:clrMapOvr>
    <a:masterClrMapping/>
  </p:clrMapOvr>
  <p:transition spd="med">
    <p:fade/>
  </p:transition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AF0E7-955E-CAF2-D22D-8FED97CC0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457200" y="-2667000"/>
            <a:ext cx="8458200" cy="8382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DCD06E-2BDA-1338-7D61-F74CD505B3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5800" y="748990"/>
            <a:ext cx="8076067" cy="4525963"/>
          </a:xfrm>
        </p:spPr>
      </p:pic>
    </p:spTree>
    <p:extLst>
      <p:ext uri="{BB962C8B-B14F-4D97-AF65-F5344CB8AC3E}">
        <p14:creationId xmlns:p14="http://schemas.microsoft.com/office/powerpoint/2010/main" val="1206436335"/>
      </p:ext>
    </p:extLst>
  </p:cSld>
  <p:clrMapOvr>
    <a:masterClrMapping/>
  </p:clrMapOvr>
  <p:transition spd="med">
    <p:fade/>
  </p:transition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7FE66-2941-0EFD-4BA3-3BF08AEB4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15240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Content Placeholder 7" descr="A picture containing text, road, outdoor, street&#10;&#10;Description automatically generated">
            <a:extLst>
              <a:ext uri="{FF2B5EF4-FFF2-40B4-BE49-F238E27FC236}">
                <a16:creationId xmlns:a16="http://schemas.microsoft.com/office/drawing/2014/main" id="{8EAF8028-3136-2884-BFC9-40D65EC180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65200" y="723900"/>
            <a:ext cx="7213600" cy="5410200"/>
          </a:xfrm>
        </p:spPr>
      </p:pic>
    </p:spTree>
    <p:extLst>
      <p:ext uri="{BB962C8B-B14F-4D97-AF65-F5344CB8AC3E}">
        <p14:creationId xmlns:p14="http://schemas.microsoft.com/office/powerpoint/2010/main" val="3499866602"/>
      </p:ext>
    </p:extLst>
  </p:cSld>
  <p:clrMapOvr>
    <a:masterClrMapping/>
  </p:clrMapOvr>
  <p:transition spd="med">
    <p:fade/>
  </p:transition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3ED13-3C80-3817-BDD3-7B0C3ADE0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4478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536837-140C-C25A-8975-B1A3A0C793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71601" y="751383"/>
            <a:ext cx="6974276" cy="4658817"/>
          </a:xfrm>
        </p:spPr>
      </p:pic>
    </p:spTree>
    <p:extLst>
      <p:ext uri="{BB962C8B-B14F-4D97-AF65-F5344CB8AC3E}">
        <p14:creationId xmlns:p14="http://schemas.microsoft.com/office/powerpoint/2010/main" val="3263210981"/>
      </p:ext>
    </p:extLst>
  </p:cSld>
  <p:clrMapOvr>
    <a:masterClrMapping/>
  </p:clrMapOvr>
  <p:transition spd="med">
    <p:fade/>
  </p:transition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4F7A5-6A0D-3512-94C2-4E266928F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-19050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tree, outdoor, road&#10;&#10;Description automatically generated">
            <a:extLst>
              <a:ext uri="{FF2B5EF4-FFF2-40B4-BE49-F238E27FC236}">
                <a16:creationId xmlns:a16="http://schemas.microsoft.com/office/drawing/2014/main" id="{51395BF7-2677-A2E6-C013-4DE99023FB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921204"/>
            <a:ext cx="4343400" cy="5015592"/>
          </a:xfrm>
        </p:spPr>
      </p:pic>
    </p:spTree>
    <p:extLst>
      <p:ext uri="{BB962C8B-B14F-4D97-AF65-F5344CB8AC3E}">
        <p14:creationId xmlns:p14="http://schemas.microsoft.com/office/powerpoint/2010/main" val="3282865653"/>
      </p:ext>
    </p:extLst>
  </p:cSld>
  <p:clrMapOvr>
    <a:masterClrMapping/>
  </p:clrMapOvr>
  <p:transition spd="med">
    <p:fade/>
  </p:transition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9DF9F-A380-2286-5670-49A28778B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6764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657581-FF86-DF1F-D15C-68B961CA84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914400"/>
            <a:ext cx="6921284" cy="5444743"/>
          </a:xfrm>
        </p:spPr>
      </p:pic>
    </p:spTree>
    <p:extLst>
      <p:ext uri="{BB962C8B-B14F-4D97-AF65-F5344CB8AC3E}">
        <p14:creationId xmlns:p14="http://schemas.microsoft.com/office/powerpoint/2010/main" val="818397697"/>
      </p:ext>
    </p:extLst>
  </p:cSld>
  <p:clrMapOvr>
    <a:masterClrMapping/>
  </p:clrMapOvr>
  <p:transition spd="med">
    <p:fade/>
  </p:transition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B8B7C-698C-B9C2-1AFD-2863948DC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685800" y="-5715000"/>
            <a:ext cx="8229600" cy="30940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Content Placeholder 7" descr="A picture containing text, building, outdoor&#10;&#10;Description automatically generated">
            <a:extLst>
              <a:ext uri="{FF2B5EF4-FFF2-40B4-BE49-F238E27FC236}">
                <a16:creationId xmlns:a16="http://schemas.microsoft.com/office/drawing/2014/main" id="{9A752089-A318-FD75-819D-83EB409F28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5478" y="457200"/>
            <a:ext cx="4713044" cy="4084638"/>
          </a:xfrm>
        </p:spPr>
      </p:pic>
    </p:spTree>
    <p:extLst>
      <p:ext uri="{BB962C8B-B14F-4D97-AF65-F5344CB8AC3E}">
        <p14:creationId xmlns:p14="http://schemas.microsoft.com/office/powerpoint/2010/main" val="1210135310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0-Orozco.jpg">
            <a:extLst>
              <a:ext uri="{FF2B5EF4-FFF2-40B4-BE49-F238E27FC236}">
                <a16:creationId xmlns:a16="http://schemas.microsoft.com/office/drawing/2014/main" id="{8C2B725C-5D40-4B0F-1DA1-1386D3F769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381000"/>
            <a:ext cx="8874125" cy="593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9529101"/>
      </p:ext>
    </p:extLst>
  </p:cSld>
  <p:clrMapOvr>
    <a:masterClrMapping/>
  </p:clrMapOvr>
  <p:transition spd="med">
    <p:fade/>
  </p:transition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ECB36-0E1F-4D77-98FD-CE18CCB9C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8288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sky, tree, outdoor&#10;&#10;Description automatically generated">
            <a:extLst>
              <a:ext uri="{FF2B5EF4-FFF2-40B4-BE49-F238E27FC236}">
                <a16:creationId xmlns:a16="http://schemas.microsoft.com/office/drawing/2014/main" id="{1A372B0D-C8AF-C364-C3BF-0DB580A4CC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80499" y="259627"/>
            <a:ext cx="6872901" cy="6066958"/>
          </a:xfrm>
        </p:spPr>
      </p:pic>
    </p:spTree>
    <p:extLst>
      <p:ext uri="{BB962C8B-B14F-4D97-AF65-F5344CB8AC3E}">
        <p14:creationId xmlns:p14="http://schemas.microsoft.com/office/powerpoint/2010/main" val="2380394728"/>
      </p:ext>
    </p:extLst>
  </p:cSld>
  <p:clrMapOvr>
    <a:masterClrMapping/>
  </p:clrMapOvr>
  <p:transition spd="med">
    <p:fade/>
  </p:transition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D80E2-0249-8A10-0CF9-23A10C0E5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93" y="-17526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sky, decorated&#10;&#10;Description automatically generated">
            <a:extLst>
              <a:ext uri="{FF2B5EF4-FFF2-40B4-BE49-F238E27FC236}">
                <a16:creationId xmlns:a16="http://schemas.microsoft.com/office/drawing/2014/main" id="{B3292DA2-D4C6-82EA-5DAA-F8F91DE929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341" y="762000"/>
            <a:ext cx="8228697" cy="5562600"/>
          </a:xfrm>
        </p:spPr>
      </p:pic>
    </p:spTree>
    <p:extLst>
      <p:ext uri="{BB962C8B-B14F-4D97-AF65-F5344CB8AC3E}">
        <p14:creationId xmlns:p14="http://schemas.microsoft.com/office/powerpoint/2010/main" val="3430149425"/>
      </p:ext>
    </p:extLst>
  </p:cSld>
  <p:clrMapOvr>
    <a:masterClrMapping/>
  </p:clrMapOvr>
  <p:transition spd="med">
    <p:fade/>
  </p:transition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0020E-3C40-D89D-3B84-4A77B3C84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647700" y="-2971800"/>
            <a:ext cx="7848600" cy="21796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Cars parked in front of a building&#10;&#10;Description automatically generated with medium confidence">
            <a:extLst>
              <a:ext uri="{FF2B5EF4-FFF2-40B4-BE49-F238E27FC236}">
                <a16:creationId xmlns:a16="http://schemas.microsoft.com/office/drawing/2014/main" id="{8DC3C0D0-83CA-73E2-4F8F-76E06B2C95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1877" y="1295400"/>
            <a:ext cx="6840246" cy="4525963"/>
          </a:xfrm>
        </p:spPr>
      </p:pic>
    </p:spTree>
    <p:extLst>
      <p:ext uri="{BB962C8B-B14F-4D97-AF65-F5344CB8AC3E}">
        <p14:creationId xmlns:p14="http://schemas.microsoft.com/office/powerpoint/2010/main" val="2728327137"/>
      </p:ext>
    </p:extLst>
  </p:cSld>
  <p:clrMapOvr>
    <a:masterClrMapping/>
  </p:clrMapOvr>
  <p:transition spd="med">
    <p:fade/>
  </p:transition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8D2C1-85FB-6C3E-8C4B-3EF7A42FE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7526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sky, tree, outdoor&#10;&#10;Description automatically generated">
            <a:extLst>
              <a:ext uri="{FF2B5EF4-FFF2-40B4-BE49-F238E27FC236}">
                <a16:creationId xmlns:a16="http://schemas.microsoft.com/office/drawing/2014/main" id="{2E6ADE1B-3542-716B-F376-667ED6A403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2550" y="2142331"/>
            <a:ext cx="3898900" cy="3441700"/>
          </a:xfrm>
        </p:spPr>
      </p:pic>
    </p:spTree>
    <p:extLst>
      <p:ext uri="{BB962C8B-B14F-4D97-AF65-F5344CB8AC3E}">
        <p14:creationId xmlns:p14="http://schemas.microsoft.com/office/powerpoint/2010/main" val="875298914"/>
      </p:ext>
    </p:extLst>
  </p:cSld>
  <p:clrMapOvr>
    <a:masterClrMapping/>
  </p:clrMapOvr>
  <p:transition spd="med">
    <p:fade/>
  </p:transition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3347F-6D91-A9E4-F115-2A925D71C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17526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car parked in front of a building with graffiti on it&#10;&#10;Description automatically generated with medium confidence">
            <a:extLst>
              <a:ext uri="{FF2B5EF4-FFF2-40B4-BE49-F238E27FC236}">
                <a16:creationId xmlns:a16="http://schemas.microsoft.com/office/drawing/2014/main" id="{71AFC631-F685-428F-1965-86403C6D73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853168"/>
            <a:ext cx="7262782" cy="5090432"/>
          </a:xfrm>
        </p:spPr>
      </p:pic>
    </p:spTree>
    <p:extLst>
      <p:ext uri="{BB962C8B-B14F-4D97-AF65-F5344CB8AC3E}">
        <p14:creationId xmlns:p14="http://schemas.microsoft.com/office/powerpoint/2010/main" val="3688507146"/>
      </p:ext>
    </p:extLst>
  </p:cSld>
  <p:clrMapOvr>
    <a:masterClrMapping/>
  </p:clrMapOvr>
  <p:transition spd="med">
    <p:fade/>
  </p:transition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F3F18-5941-98AD-485A-080B6E43B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5240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97BE07F-3ED7-8B49-BCE1-F7091572B2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4128" y="1066800"/>
            <a:ext cx="6541477" cy="4724400"/>
          </a:xfrm>
        </p:spPr>
      </p:pic>
    </p:spTree>
    <p:extLst>
      <p:ext uri="{BB962C8B-B14F-4D97-AF65-F5344CB8AC3E}">
        <p14:creationId xmlns:p14="http://schemas.microsoft.com/office/powerpoint/2010/main" val="15767021"/>
      </p:ext>
    </p:extLst>
  </p:cSld>
  <p:clrMapOvr>
    <a:masterClrMapping/>
  </p:clrMapOvr>
  <p:transition spd="med">
    <p:fade/>
  </p:transition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6BB90-F0CC-1E67-7B23-5E55AC13F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-16002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E1E158-67C2-4EB9-602A-89003F6D0B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1593850"/>
            <a:ext cx="6540309" cy="3670300"/>
          </a:xfrm>
        </p:spPr>
      </p:pic>
    </p:spTree>
    <p:extLst>
      <p:ext uri="{BB962C8B-B14F-4D97-AF65-F5344CB8AC3E}">
        <p14:creationId xmlns:p14="http://schemas.microsoft.com/office/powerpoint/2010/main" val="3531747645"/>
      </p:ext>
    </p:extLst>
  </p:cSld>
  <p:clrMapOvr>
    <a:masterClrMapping/>
  </p:clrMapOvr>
  <p:transition spd="med">
    <p:fade/>
  </p:transition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8770B-1E4B-A0BB-CA4A-9E9471BB6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14478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BE3206-6F5F-8245-2009-2F39FB7610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7926" y="990600"/>
            <a:ext cx="8048148" cy="4525963"/>
          </a:xfrm>
        </p:spPr>
      </p:pic>
    </p:spTree>
    <p:extLst>
      <p:ext uri="{BB962C8B-B14F-4D97-AF65-F5344CB8AC3E}">
        <p14:creationId xmlns:p14="http://schemas.microsoft.com/office/powerpoint/2010/main" val="544401096"/>
      </p:ext>
    </p:extLst>
  </p:cSld>
  <p:clrMapOvr>
    <a:masterClrMapping/>
  </p:clrMapOvr>
  <p:transition spd="med">
    <p:fade/>
  </p:transition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74D91-AC55-CDCD-6D2F-5747727D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609600" y="-3200400"/>
            <a:ext cx="8229600" cy="27892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82245B3-DA5F-12F4-270F-890FFB60F4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1581150"/>
            <a:ext cx="6557783" cy="3695700"/>
          </a:xfrm>
        </p:spPr>
      </p:pic>
    </p:spTree>
    <p:extLst>
      <p:ext uri="{BB962C8B-B14F-4D97-AF65-F5344CB8AC3E}">
        <p14:creationId xmlns:p14="http://schemas.microsoft.com/office/powerpoint/2010/main" val="3445465283"/>
      </p:ext>
    </p:extLst>
  </p:cSld>
  <p:clrMapOvr>
    <a:masterClrMapping/>
  </p:clrMapOvr>
  <p:transition spd="med">
    <p:fade/>
  </p:transition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72326-D92C-98F5-4166-62D226472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6764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building, sky, road&#10;&#10;Description automatically generated">
            <a:extLst>
              <a:ext uri="{FF2B5EF4-FFF2-40B4-BE49-F238E27FC236}">
                <a16:creationId xmlns:a16="http://schemas.microsoft.com/office/drawing/2014/main" id="{D1BF8234-FB82-5199-EC47-122FA4E7C8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1600200"/>
            <a:ext cx="7287279" cy="4114800"/>
          </a:xfrm>
        </p:spPr>
      </p:pic>
    </p:spTree>
    <p:extLst>
      <p:ext uri="{BB962C8B-B14F-4D97-AF65-F5344CB8AC3E}">
        <p14:creationId xmlns:p14="http://schemas.microsoft.com/office/powerpoint/2010/main" val="3477160800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0-Orozco - Hospicio Cabanas 1.JPG">
            <a:extLst>
              <a:ext uri="{FF2B5EF4-FFF2-40B4-BE49-F238E27FC236}">
                <a16:creationId xmlns:a16="http://schemas.microsoft.com/office/drawing/2014/main" id="{AC71E4A6-DC6B-CEEB-FD20-C5AD6744A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5289866"/>
      </p:ext>
    </p:extLst>
  </p:cSld>
  <p:clrMapOvr>
    <a:masterClrMapping/>
  </p:clrMapOvr>
  <p:transition spd="med">
    <p:fade/>
  </p:transition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E001D-7033-D435-7AB4-33CAF2279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-17526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tree, colorful, decorated&#10;&#10;Description automatically generated">
            <a:extLst>
              <a:ext uri="{FF2B5EF4-FFF2-40B4-BE49-F238E27FC236}">
                <a16:creationId xmlns:a16="http://schemas.microsoft.com/office/drawing/2014/main" id="{ADF6BC96-B442-CA02-B087-3EE266DC82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0100" y="600075"/>
            <a:ext cx="7543800" cy="5657850"/>
          </a:xfrm>
        </p:spPr>
      </p:pic>
    </p:spTree>
    <p:extLst>
      <p:ext uri="{BB962C8B-B14F-4D97-AF65-F5344CB8AC3E}">
        <p14:creationId xmlns:p14="http://schemas.microsoft.com/office/powerpoint/2010/main" val="1345178098"/>
      </p:ext>
    </p:extLst>
  </p:cSld>
  <p:clrMapOvr>
    <a:masterClrMapping/>
  </p:clrMapOvr>
  <p:transition spd="med">
    <p:fade/>
  </p:transition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29776-C6C2-FAB8-5478-AE4CC333E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-18288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BCCCE6AF-BF80-583C-4C79-6B334C6C3D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990600"/>
            <a:ext cx="6502400" cy="4876800"/>
          </a:xfrm>
        </p:spPr>
      </p:pic>
    </p:spTree>
    <p:extLst>
      <p:ext uri="{BB962C8B-B14F-4D97-AF65-F5344CB8AC3E}">
        <p14:creationId xmlns:p14="http://schemas.microsoft.com/office/powerpoint/2010/main" val="440215928"/>
      </p:ext>
    </p:extLst>
  </p:cSld>
  <p:clrMapOvr>
    <a:masterClrMapping/>
  </p:clrMapOvr>
  <p:transition spd="med">
    <p:fade/>
  </p:transition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C8518-BC73-C9B3-B6B7-291EA6A8E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084" y="-18288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79D9F1D8-F16C-EE9B-A79A-859949BAC8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2100" y="1171575"/>
            <a:ext cx="6019800" cy="4514850"/>
          </a:xfrm>
        </p:spPr>
      </p:pic>
    </p:spTree>
    <p:extLst>
      <p:ext uri="{BB962C8B-B14F-4D97-AF65-F5344CB8AC3E}">
        <p14:creationId xmlns:p14="http://schemas.microsoft.com/office/powerpoint/2010/main" val="1861908702"/>
      </p:ext>
    </p:extLst>
  </p:cSld>
  <p:clrMapOvr>
    <a:masterClrMapping/>
  </p:clrMapOvr>
  <p:transition spd="med">
    <p:fade/>
  </p:transition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9FE4F-AE54-E063-DC36-605155044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893" y="-17526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A5B25E-28E5-0F98-6630-5D4AAD31F8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9364" y="1066800"/>
            <a:ext cx="9252857" cy="5181600"/>
          </a:xfrm>
        </p:spPr>
      </p:pic>
    </p:spTree>
    <p:extLst>
      <p:ext uri="{BB962C8B-B14F-4D97-AF65-F5344CB8AC3E}">
        <p14:creationId xmlns:p14="http://schemas.microsoft.com/office/powerpoint/2010/main" val="1569820699"/>
      </p:ext>
    </p:extLst>
  </p:cSld>
  <p:clrMapOvr>
    <a:masterClrMapping/>
  </p:clrMapOvr>
  <p:transition spd="med">
    <p:fade/>
  </p:transition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8A60C-4173-D54A-3955-3C879281A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-15240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kneeling next to a painting&#10;&#10;Description automatically generated with low confidence">
            <a:extLst>
              <a:ext uri="{FF2B5EF4-FFF2-40B4-BE49-F238E27FC236}">
                <a16:creationId xmlns:a16="http://schemas.microsoft.com/office/drawing/2014/main" id="{D9C01EEF-B600-E702-88B4-DD30AD67CE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3436" y="609600"/>
            <a:ext cx="6914058" cy="5638800"/>
          </a:xfrm>
        </p:spPr>
      </p:pic>
    </p:spTree>
    <p:extLst>
      <p:ext uri="{BB962C8B-B14F-4D97-AF65-F5344CB8AC3E}">
        <p14:creationId xmlns:p14="http://schemas.microsoft.com/office/powerpoint/2010/main" val="1339020535"/>
      </p:ext>
    </p:extLst>
  </p:cSld>
  <p:clrMapOvr>
    <a:masterClrMapping/>
  </p:clrMapOvr>
  <p:transition spd="med">
    <p:fade/>
  </p:transition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7D11E-DC42-08A8-00E1-CC06A0499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0F5929-465B-B3CE-C247-52929F9D4B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A building with palm trees&#10;&#10;Description automatically generated with low confidence">
            <a:extLst>
              <a:ext uri="{FF2B5EF4-FFF2-40B4-BE49-F238E27FC236}">
                <a16:creationId xmlns:a16="http://schemas.microsoft.com/office/drawing/2014/main" id="{AEFABA6F-863E-F88C-8048-FB8726DCD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7921349"/>
      </p:ext>
    </p:extLst>
  </p:cSld>
  <p:clrMapOvr>
    <a:masterClrMapping/>
  </p:clrMapOvr>
  <p:transition spd="med">
    <p:fade/>
  </p:transition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402FB-FD22-EB92-261A-C86EFBE53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486937" y="-6324600"/>
            <a:ext cx="6553200" cy="52276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56AC2-93A4-BF56-C7D4-BE413C819724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601237" y="-6165850"/>
            <a:ext cx="6324600" cy="64008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AB2341C-4E01-FF27-C8D9-70105EE42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38200"/>
            <a:ext cx="7029450" cy="578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5382225"/>
      </p:ext>
    </p:extLst>
  </p:cSld>
  <p:clrMapOvr>
    <a:masterClrMapping/>
  </p:clrMapOvr>
  <p:transition spd="med">
    <p:fade/>
  </p:transition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02A17-7D10-7BC0-86F4-380BFAFC6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-14478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AFBCF9-8255-D050-248A-AEAF0BE37C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1524000"/>
            <a:ext cx="8229600" cy="4114800"/>
          </a:xfrm>
        </p:spPr>
      </p:pic>
    </p:spTree>
    <p:extLst>
      <p:ext uri="{BB962C8B-B14F-4D97-AF65-F5344CB8AC3E}">
        <p14:creationId xmlns:p14="http://schemas.microsoft.com/office/powerpoint/2010/main" val="1016905961"/>
      </p:ext>
    </p:extLst>
  </p:cSld>
  <p:clrMapOvr>
    <a:masterClrMapping/>
  </p:clrMapOvr>
  <p:transition spd="med">
    <p:fade/>
  </p:transition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AB03A-1255-4406-FD6B-1805369E8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5240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1969D2-7620-AF6A-7CBA-011ECF2F0D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399" y="1524000"/>
            <a:ext cx="6654297" cy="3733800"/>
          </a:xfrm>
        </p:spPr>
      </p:pic>
    </p:spTree>
    <p:extLst>
      <p:ext uri="{BB962C8B-B14F-4D97-AF65-F5344CB8AC3E}">
        <p14:creationId xmlns:p14="http://schemas.microsoft.com/office/powerpoint/2010/main" val="938938893"/>
      </p:ext>
    </p:extLst>
  </p:cSld>
  <p:clrMapOvr>
    <a:masterClrMapping/>
  </p:clrMapOvr>
  <p:transition spd="med">
    <p:fade/>
  </p:transition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12202-BC0B-0B93-38D7-E523A7C0A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-18288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erson&#10;&#10;Description automatically generated">
            <a:extLst>
              <a:ext uri="{FF2B5EF4-FFF2-40B4-BE49-F238E27FC236}">
                <a16:creationId xmlns:a16="http://schemas.microsoft.com/office/drawing/2014/main" id="{8F6FC80C-96C5-4AF4-C6D7-7A0CF9DFE3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86354" y="664766"/>
            <a:ext cx="7371291" cy="5528468"/>
          </a:xfrm>
        </p:spPr>
      </p:pic>
    </p:spTree>
    <p:extLst>
      <p:ext uri="{BB962C8B-B14F-4D97-AF65-F5344CB8AC3E}">
        <p14:creationId xmlns:p14="http://schemas.microsoft.com/office/powerpoint/2010/main" val="4246477879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-Diego Rivera.jpg">
            <a:extLst>
              <a:ext uri="{FF2B5EF4-FFF2-40B4-BE49-F238E27FC236}">
                <a16:creationId xmlns:a16="http://schemas.microsoft.com/office/drawing/2014/main" id="{C8AAC55D-33DB-8F20-2B25-3BA037ECC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0"/>
            <a:ext cx="8574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7741774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3D14A-BEC0-ED4A-B447-3707BE180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FA4F7-5D43-17A9-FE16-2DD0038775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 descr="230-Orozco - Hospicio Cabanas2.jpg">
            <a:extLst>
              <a:ext uri="{FF2B5EF4-FFF2-40B4-BE49-F238E27FC236}">
                <a16:creationId xmlns:a16="http://schemas.microsoft.com/office/drawing/2014/main" id="{CA2B76CA-D639-F62E-6620-1583EE9F50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48750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953258"/>
      </p:ext>
    </p:extLst>
  </p:cSld>
  <p:clrMapOvr>
    <a:masterClrMapping/>
  </p:clrMapOvr>
  <p:transition spd="med">
    <p:fade/>
  </p:transition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C6EB8-9A51-21E3-4F6B-37638F760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-19812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6FD6FF27-1B04-3268-1073-222C21E32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0700" y="1143000"/>
            <a:ext cx="8102600" cy="4419600"/>
          </a:xfrm>
        </p:spPr>
      </p:pic>
    </p:spTree>
    <p:extLst>
      <p:ext uri="{BB962C8B-B14F-4D97-AF65-F5344CB8AC3E}">
        <p14:creationId xmlns:p14="http://schemas.microsoft.com/office/powerpoint/2010/main" val="1887743610"/>
      </p:ext>
    </p:extLst>
  </p:cSld>
  <p:clrMapOvr>
    <a:masterClrMapping/>
  </p:clrMapOvr>
  <p:transition spd="med">
    <p:fade/>
  </p:transition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8EA6A-7BD8-06D3-914F-DFD4CB08D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975" y="-18288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B58E59BB-BEF1-094B-B7F6-54079C50EF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848762"/>
            <a:ext cx="5464175" cy="5139571"/>
          </a:xfrm>
        </p:spPr>
      </p:pic>
    </p:spTree>
    <p:extLst>
      <p:ext uri="{BB962C8B-B14F-4D97-AF65-F5344CB8AC3E}">
        <p14:creationId xmlns:p14="http://schemas.microsoft.com/office/powerpoint/2010/main" val="418336232"/>
      </p:ext>
    </p:extLst>
  </p:cSld>
  <p:clrMapOvr>
    <a:masterClrMapping/>
  </p:clrMapOvr>
  <p:transition spd="med">
    <p:fade/>
  </p:transition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2E949-1738-D93A-DF6A-D477EFEB3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819" y="-16764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picture containing map&#10;&#10;Description automatically generated">
            <a:extLst>
              <a:ext uri="{FF2B5EF4-FFF2-40B4-BE49-F238E27FC236}">
                <a16:creationId xmlns:a16="http://schemas.microsoft.com/office/drawing/2014/main" id="{4E201C2F-FBBC-4CFE-45A6-9F2EA86483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990600"/>
            <a:ext cx="5660282" cy="5334000"/>
          </a:xfrm>
        </p:spPr>
      </p:pic>
    </p:spTree>
    <p:extLst>
      <p:ext uri="{BB962C8B-B14F-4D97-AF65-F5344CB8AC3E}">
        <p14:creationId xmlns:p14="http://schemas.microsoft.com/office/powerpoint/2010/main" val="1623351695"/>
      </p:ext>
    </p:extLst>
  </p:cSld>
  <p:clrMapOvr>
    <a:masterClrMapping/>
  </p:clrMapOvr>
  <p:transition spd="med">
    <p:fade/>
  </p:transition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BD39A-0FFE-BC20-DA74-FD02A26D4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-18288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person's face on a wall with graffiti&#10;&#10;Description automatically generated with low confidence">
            <a:extLst>
              <a:ext uri="{FF2B5EF4-FFF2-40B4-BE49-F238E27FC236}">
                <a16:creationId xmlns:a16="http://schemas.microsoft.com/office/drawing/2014/main" id="{E7D725F4-AD45-61C8-F8AE-F0A4F3477E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3964" y="1447800"/>
            <a:ext cx="7756072" cy="4343400"/>
          </a:xfrm>
        </p:spPr>
      </p:pic>
    </p:spTree>
    <p:extLst>
      <p:ext uri="{BB962C8B-B14F-4D97-AF65-F5344CB8AC3E}">
        <p14:creationId xmlns:p14="http://schemas.microsoft.com/office/powerpoint/2010/main" val="858884031"/>
      </p:ext>
    </p:extLst>
  </p:cSld>
  <p:clrMapOvr>
    <a:masterClrMapping/>
  </p:clrMapOvr>
  <p:transition spd="med">
    <p:fade/>
  </p:transition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E562C-23B7-E7BB-1DDB-F0C9FBB1C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-19050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painting on a wall&#10;&#10;Description automatically generated with medium confidence">
            <a:extLst>
              <a:ext uri="{FF2B5EF4-FFF2-40B4-BE49-F238E27FC236}">
                <a16:creationId xmlns:a16="http://schemas.microsoft.com/office/drawing/2014/main" id="{49E4E8DF-E9E9-991A-271A-B9ED5471EB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1345" y="773509"/>
            <a:ext cx="7081309" cy="5310982"/>
          </a:xfrm>
        </p:spPr>
      </p:pic>
    </p:spTree>
    <p:extLst>
      <p:ext uri="{BB962C8B-B14F-4D97-AF65-F5344CB8AC3E}">
        <p14:creationId xmlns:p14="http://schemas.microsoft.com/office/powerpoint/2010/main" val="2399156205"/>
      </p:ext>
    </p:extLst>
  </p:cSld>
  <p:clrMapOvr>
    <a:masterClrMapping/>
  </p:clrMapOvr>
  <p:transition spd="med">
    <p:fade/>
  </p:transition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B927A-514E-C89A-6C09-692772648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41550" y="-19050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12E189CD-C00C-5D24-53EE-83044BA8D8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2178" y="1028700"/>
            <a:ext cx="6939643" cy="4800600"/>
          </a:xfrm>
        </p:spPr>
      </p:pic>
    </p:spTree>
    <p:extLst>
      <p:ext uri="{BB962C8B-B14F-4D97-AF65-F5344CB8AC3E}">
        <p14:creationId xmlns:p14="http://schemas.microsoft.com/office/powerpoint/2010/main" val="3531561364"/>
      </p:ext>
    </p:extLst>
  </p:cSld>
  <p:clrMapOvr>
    <a:masterClrMapping/>
  </p:clrMapOvr>
  <p:transition spd="med">
    <p:fade/>
  </p:transition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175DC-457D-3E41-92E9-9B77662EA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-17526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picture containing text, sky, outdoor, street&#10;&#10;Description automatically generated">
            <a:extLst>
              <a:ext uri="{FF2B5EF4-FFF2-40B4-BE49-F238E27FC236}">
                <a16:creationId xmlns:a16="http://schemas.microsoft.com/office/drawing/2014/main" id="{99109650-A69C-C25D-A806-D6B8FC38E1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1968500"/>
            <a:ext cx="4838700" cy="3225800"/>
          </a:xfrm>
        </p:spPr>
      </p:pic>
    </p:spTree>
    <p:extLst>
      <p:ext uri="{BB962C8B-B14F-4D97-AF65-F5344CB8AC3E}">
        <p14:creationId xmlns:p14="http://schemas.microsoft.com/office/powerpoint/2010/main" val="3755967480"/>
      </p:ext>
    </p:extLst>
  </p:cSld>
  <p:clrMapOvr>
    <a:masterClrMapping/>
  </p:clrMapOvr>
  <p:transition spd="med">
    <p:fade/>
  </p:transition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CB3AE-4647-D77D-3EAC-B92B4E936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-16764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B3A402-8714-E3E3-03CE-05D9CC5CA3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23753"/>
            <a:ext cx="8229600" cy="4210493"/>
          </a:xfrm>
        </p:spPr>
      </p:pic>
    </p:spTree>
    <p:extLst>
      <p:ext uri="{BB962C8B-B14F-4D97-AF65-F5344CB8AC3E}">
        <p14:creationId xmlns:p14="http://schemas.microsoft.com/office/powerpoint/2010/main" val="50087650"/>
      </p:ext>
    </p:extLst>
  </p:cSld>
  <p:clrMapOvr>
    <a:masterClrMapping/>
  </p:clrMapOvr>
  <p:transition spd="med">
    <p:fade/>
  </p:transition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76EEE-D26E-74A1-A391-6A3B17BD7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914400" y="-2743200"/>
            <a:ext cx="8229600" cy="17224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7203DC6A-E4E9-8176-648F-9623EB793F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220405"/>
            <a:ext cx="8229600" cy="4417189"/>
          </a:xfrm>
        </p:spPr>
      </p:pic>
    </p:spTree>
    <p:extLst>
      <p:ext uri="{BB962C8B-B14F-4D97-AF65-F5344CB8AC3E}">
        <p14:creationId xmlns:p14="http://schemas.microsoft.com/office/powerpoint/2010/main" val="3593361817"/>
      </p:ext>
    </p:extLst>
  </p:cSld>
  <p:clrMapOvr>
    <a:masterClrMapping/>
  </p:clrMapOvr>
  <p:transition spd="med">
    <p:fade/>
  </p:transition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91CA3-375B-EB48-AC25-625F8EC6B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5240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B6398D-46EC-1E6F-78BE-4A5E184DEA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1368827"/>
            <a:ext cx="6382496" cy="4120346"/>
          </a:xfrm>
        </p:spPr>
      </p:pic>
    </p:spTree>
    <p:extLst>
      <p:ext uri="{BB962C8B-B14F-4D97-AF65-F5344CB8AC3E}">
        <p14:creationId xmlns:p14="http://schemas.microsoft.com/office/powerpoint/2010/main" val="1392457799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0D514-8919-FA7C-12ED-2E4002FD3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-1371600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D9624-D387-DE95-2CE9-6CC4D3C711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 descr="284-la-conquete.jpg">
            <a:extLst>
              <a:ext uri="{FF2B5EF4-FFF2-40B4-BE49-F238E27FC236}">
                <a16:creationId xmlns:a16="http://schemas.microsoft.com/office/drawing/2014/main" id="{9C69BC8D-E6DF-7D0A-0B76-00DC27F65D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272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922050"/>
      </p:ext>
    </p:extLst>
  </p:cSld>
  <p:clrMapOvr>
    <a:masterClrMapping/>
  </p:clrMapOvr>
  <p:transition spd="med">
    <p:fade/>
  </p:transition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DD9E2-FA89-FEEC-C735-13C210AF5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4425755" flipV="1">
            <a:off x="3734100" y="-8587893"/>
            <a:ext cx="5257197" cy="569060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picture containing text, tree, sky, outdoor&#10;&#10;Description automatically generated">
            <a:extLst>
              <a:ext uri="{FF2B5EF4-FFF2-40B4-BE49-F238E27FC236}">
                <a16:creationId xmlns:a16="http://schemas.microsoft.com/office/drawing/2014/main" id="{1A20304C-5F3B-62A4-C2C9-E88A95871B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14400" y="914400"/>
            <a:ext cx="6783789" cy="4525963"/>
          </a:xfrm>
        </p:spPr>
      </p:pic>
    </p:spTree>
    <p:extLst>
      <p:ext uri="{BB962C8B-B14F-4D97-AF65-F5344CB8AC3E}">
        <p14:creationId xmlns:p14="http://schemas.microsoft.com/office/powerpoint/2010/main" val="2478373582"/>
      </p:ext>
    </p:extLst>
  </p:cSld>
  <p:clrMapOvr>
    <a:masterClrMapping/>
  </p:clrMapOvr>
  <p:transition spd="med">
    <p:fade/>
  </p:transition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2C431-810E-707B-24ED-4970E2653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8288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Content Placeholder 7" descr="A picture containing text, grass, outdoor, sky&#10;&#10;Description automatically generated">
            <a:extLst>
              <a:ext uri="{FF2B5EF4-FFF2-40B4-BE49-F238E27FC236}">
                <a16:creationId xmlns:a16="http://schemas.microsoft.com/office/drawing/2014/main" id="{4AAFF3EC-1F6A-C309-DDF8-A0AFBC29E6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6000" y="533400"/>
            <a:ext cx="7416800" cy="5562600"/>
          </a:xfrm>
        </p:spPr>
      </p:pic>
    </p:spTree>
    <p:extLst>
      <p:ext uri="{BB962C8B-B14F-4D97-AF65-F5344CB8AC3E}">
        <p14:creationId xmlns:p14="http://schemas.microsoft.com/office/powerpoint/2010/main" val="498954669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F403D-FC95-F817-230C-26A3463F2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D7D0C-4896-E0E7-E0FC-DF1E599429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 descr="240-Stillborn Education 1.jpg">
            <a:extLst>
              <a:ext uri="{FF2B5EF4-FFF2-40B4-BE49-F238E27FC236}">
                <a16:creationId xmlns:a16="http://schemas.microsoft.com/office/drawing/2014/main" id="{E91593D2-AFD1-1BDD-308A-4A2A34FDF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8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9328405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39C93-1134-04A5-1AF9-E7579726B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C3023-D34A-1879-7A54-962A5391B2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 descr="250-Stillborn Education 2.jpg">
            <a:extLst>
              <a:ext uri="{FF2B5EF4-FFF2-40B4-BE49-F238E27FC236}">
                <a16:creationId xmlns:a16="http://schemas.microsoft.com/office/drawing/2014/main" id="{32EE68B1-C68E-A56D-260F-08B925A39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14400"/>
            <a:ext cx="8916988" cy="502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099886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BEA7-FC44-03FF-1A93-272C55063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457200" y="-1752600"/>
            <a:ext cx="7620000" cy="11890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53EAB-5211-3381-42D0-F403CFAA859A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1143000" y="-4419600"/>
            <a:ext cx="6019800" cy="35052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1" descr="270-prometheus-mural-large.jpg">
            <a:extLst>
              <a:ext uri="{FF2B5EF4-FFF2-40B4-BE49-F238E27FC236}">
                <a16:creationId xmlns:a16="http://schemas.microsoft.com/office/drawing/2014/main" id="{5CB60B6F-56F5-101C-62AE-241F394B6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893" y="152400"/>
            <a:ext cx="4494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4847858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-prometheus.jpg">
            <a:extLst>
              <a:ext uri="{FF2B5EF4-FFF2-40B4-BE49-F238E27FC236}">
                <a16:creationId xmlns:a16="http://schemas.microsoft.com/office/drawing/2014/main" id="{79E94ECA-9324-E6B3-1CD4-38303D24D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263"/>
            <a:ext cx="8615363" cy="68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0027009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88-Jos Clemente Orozco La reforma y la caida del imperio.gif">
            <a:extLst>
              <a:ext uri="{FF2B5EF4-FFF2-40B4-BE49-F238E27FC236}">
                <a16:creationId xmlns:a16="http://schemas.microsoft.com/office/drawing/2014/main" id="{D695D1B7-2E07-0AF4-EDD0-2324E4DC8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"/>
            <a:ext cx="9144000" cy="559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8564515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5794D-022F-9691-3BD5-386A6C711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295400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D1A65-97A1-BF9C-2B4E-A388E3A99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-1066800"/>
            <a:ext cx="8229600" cy="91440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1" descr="260-orozco_newschool_04.jpg">
            <a:extLst>
              <a:ext uri="{FF2B5EF4-FFF2-40B4-BE49-F238E27FC236}">
                <a16:creationId xmlns:a16="http://schemas.microsoft.com/office/drawing/2014/main" id="{DF2AC34C-44B1-5B10-6522-CABA80BE2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91440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4903433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9--Siqueiro-self protrait.jpg">
            <a:extLst>
              <a:ext uri="{FF2B5EF4-FFF2-40B4-BE49-F238E27FC236}">
                <a16:creationId xmlns:a16="http://schemas.microsoft.com/office/drawing/2014/main" id="{04E76AFF-CDED-7D28-F0B8-579984989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25400"/>
            <a:ext cx="90678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1370385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B3A30-0F48-2E2B-C731-491AFDC26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1447800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3CA68-D903-7FD1-8789-EED7D0A85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338" y="2267716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2" descr="4990">
            <a:extLst>
              <a:ext uri="{FF2B5EF4-FFF2-40B4-BE49-F238E27FC236}">
                <a16:creationId xmlns:a16="http://schemas.microsoft.com/office/drawing/2014/main" id="{246D0A33-5B3E-140E-D18D-F06E0A031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813" y="64321"/>
            <a:ext cx="3930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7726814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-NP3a.jpg">
            <a:extLst>
              <a:ext uri="{FF2B5EF4-FFF2-40B4-BE49-F238E27FC236}">
                <a16:creationId xmlns:a16="http://schemas.microsoft.com/office/drawing/2014/main" id="{30784315-89C3-F253-7B8C-EB8A8800B3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457200"/>
            <a:ext cx="897255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2196361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113F9-293D-D1A4-15A9-3034594AE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462455" y="-1204119"/>
            <a:ext cx="8229600" cy="8080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C05DB-C45B-FF69-5D8B-6FFE3B783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 descr="290-David Alfaro Siqueiros &quot;Echo of a Scream&quot;.jpg">
            <a:extLst>
              <a:ext uri="{FF2B5EF4-FFF2-40B4-BE49-F238E27FC236}">
                <a16:creationId xmlns:a16="http://schemas.microsoft.com/office/drawing/2014/main" id="{539F6E66-EB50-63ED-0AC9-A14AC3847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51641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2767385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06C2E-5B8E-878C-C337-05E0EE63D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1371600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1C7794-FB5D-3408-2834-E1C4392C3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59080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2" descr="310-America Tropical.jpg">
            <a:extLst>
              <a:ext uri="{FF2B5EF4-FFF2-40B4-BE49-F238E27FC236}">
                <a16:creationId xmlns:a16="http://schemas.microsoft.com/office/drawing/2014/main" id="{4CDB1C6D-20E5-E973-BBF0-B8958209F6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228600"/>
            <a:ext cx="9144000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9842713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BAB8C-6ECB-CCB7-5EDF-C6E636216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D18E4-6A97-2E44-DFFA-3293B60089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 descr="330-America Tropical.jpg">
            <a:extLst>
              <a:ext uri="{FF2B5EF4-FFF2-40B4-BE49-F238E27FC236}">
                <a16:creationId xmlns:a16="http://schemas.microsoft.com/office/drawing/2014/main" id="{CF29F445-717D-6CFA-1509-FA160374F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738"/>
            <a:ext cx="9144000" cy="608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5457693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40-America Tropical.jpg">
            <a:extLst>
              <a:ext uri="{FF2B5EF4-FFF2-40B4-BE49-F238E27FC236}">
                <a16:creationId xmlns:a16="http://schemas.microsoft.com/office/drawing/2014/main" id="{1A675229-BC3F-053F-D22B-DBA405E08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0" y="5334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6675541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D48C3-37AB-6E1C-E3CE-CD7BE5D9B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67CA2-6007-D72C-54D7-745EF7B1A6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5020-d1">
            <a:extLst>
              <a:ext uri="{FF2B5EF4-FFF2-40B4-BE49-F238E27FC236}">
                <a16:creationId xmlns:a16="http://schemas.microsoft.com/office/drawing/2014/main" id="{6C6D9E87-FE46-52D9-F034-1A6D7A7FA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216227"/>
            <a:ext cx="9144000" cy="477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5020-d2">
            <a:extLst>
              <a:ext uri="{FF2B5EF4-FFF2-40B4-BE49-F238E27FC236}">
                <a16:creationId xmlns:a16="http://schemas.microsoft.com/office/drawing/2014/main" id="{DFB09DA6-AA81-3EC2-126D-8059992D6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0"/>
            <a:ext cx="9144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0657564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D8647-2871-F80F-0B30-808EC5475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457200" y="-1082675"/>
            <a:ext cx="8229600" cy="6556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C4E14-3C3D-EF0B-4506-E8EA256F1061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420414" y="-2755817"/>
            <a:ext cx="8229600" cy="2027237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1" descr="350-America Tropical.jpg">
            <a:extLst>
              <a:ext uri="{FF2B5EF4-FFF2-40B4-BE49-F238E27FC236}">
                <a16:creationId xmlns:a16="http://schemas.microsoft.com/office/drawing/2014/main" id="{DB2681C1-2717-0B6D-8E82-8EA0361A4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"/>
            <a:ext cx="60960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7320002"/>
      </p:ext>
    </p:extLst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ACFFD-B1C3-7AFE-A151-3F2A8BB35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1447800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D4933-00C7-B033-925B-7FEF7CEF43AF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882869" y="-2057400"/>
            <a:ext cx="8229600" cy="1371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5030-d2">
            <a:extLst>
              <a:ext uri="{FF2B5EF4-FFF2-40B4-BE49-F238E27FC236}">
                <a16:creationId xmlns:a16="http://schemas.microsoft.com/office/drawing/2014/main" id="{A0F0BFD2-F1D5-7DA9-2D99-6BAEBF1DE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31" y="3200400"/>
            <a:ext cx="914400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5030-d1">
            <a:extLst>
              <a:ext uri="{FF2B5EF4-FFF2-40B4-BE49-F238E27FC236}">
                <a16:creationId xmlns:a16="http://schemas.microsoft.com/office/drawing/2014/main" id="{78543C2E-4C6C-68C7-6BCF-D2A67862B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31" y="304800"/>
            <a:ext cx="9144000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6180581"/>
      </p:ext>
    </p:extLst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0E964-D58C-B038-4648-59848C60C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119" y="-1485900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B5685-2F0B-5CE0-D162-1B5AA7834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33400" y="-4912272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2" descr="5040">
            <a:extLst>
              <a:ext uri="{FF2B5EF4-FFF2-40B4-BE49-F238E27FC236}">
                <a16:creationId xmlns:a16="http://schemas.microsoft.com/office/drawing/2014/main" id="{178B647C-C6D5-7523-BEAA-8444B3C61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04800"/>
            <a:ext cx="5354638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6018834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1FC43-380F-AAD6-0420-7AEA2F74F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17AC89-F713-FAC4-1898-26065941D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 descr="370-PolyforumSiqueiros06.jpg">
            <a:extLst>
              <a:ext uri="{FF2B5EF4-FFF2-40B4-BE49-F238E27FC236}">
                <a16:creationId xmlns:a16="http://schemas.microsoft.com/office/drawing/2014/main" id="{7B1FD290-14EE-42C8-9998-56FCDF865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7175" cy="57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3331308"/>
      </p:ext>
    </p:extLst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13305-75DD-8642-C0AE-A5E7FD412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-14478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BD9195-F0B9-5D4D-1E58-5F91626A6A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1447800"/>
            <a:ext cx="6248400" cy="4136266"/>
          </a:xfrm>
        </p:spPr>
      </p:pic>
    </p:spTree>
    <p:extLst>
      <p:ext uri="{BB962C8B-B14F-4D97-AF65-F5344CB8AC3E}">
        <p14:creationId xmlns:p14="http://schemas.microsoft.com/office/powerpoint/2010/main" val="3666345307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-NP2.jpg">
            <a:extLst>
              <a:ext uri="{FF2B5EF4-FFF2-40B4-BE49-F238E27FC236}">
                <a16:creationId xmlns:a16="http://schemas.microsoft.com/office/drawing/2014/main" id="{C14F206C-B343-0496-786D-46A2E1A28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113"/>
            <a:ext cx="9144000" cy="659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8476505"/>
      </p:ext>
    </p:extLst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83C16-6C36-94CC-7EB1-DF193CC41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5240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9E8A6E-C09E-4206-7142-3D820C276F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898" y="1295400"/>
            <a:ext cx="8473440" cy="4114800"/>
          </a:xfrm>
        </p:spPr>
      </p:pic>
    </p:spTree>
    <p:extLst>
      <p:ext uri="{BB962C8B-B14F-4D97-AF65-F5344CB8AC3E}">
        <p14:creationId xmlns:p14="http://schemas.microsoft.com/office/powerpoint/2010/main" val="3532257629"/>
      </p:ext>
    </p:extLst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CA0A3-F301-0DD2-9B65-BAFA1484E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-1524000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6C2F6-40FA-DE97-4902-7A15AC01F604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556574" y="-1295399"/>
            <a:ext cx="8229600" cy="31242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839AC9-A829-E4CD-6170-9E7FFB4FB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895" y="762000"/>
            <a:ext cx="642537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90396"/>
      </p:ext>
    </p:extLst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91CED-FA45-F253-E2A4-832655B5A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262" y="-15240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698797F-57A6-CD19-533E-7EDEB8E306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2057400"/>
            <a:ext cx="7850458" cy="3352800"/>
          </a:xfrm>
        </p:spPr>
      </p:pic>
    </p:spTree>
    <p:extLst>
      <p:ext uri="{BB962C8B-B14F-4D97-AF65-F5344CB8AC3E}">
        <p14:creationId xmlns:p14="http://schemas.microsoft.com/office/powerpoint/2010/main" val="716122625"/>
      </p:ext>
    </p:extLst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7A50C-F2C8-856E-72C2-C72151781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-14478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621E0A-3CE4-6139-FF6F-7A0FDAD5A9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447800"/>
            <a:ext cx="7196920" cy="4419600"/>
          </a:xfrm>
        </p:spPr>
      </p:pic>
    </p:spTree>
    <p:extLst>
      <p:ext uri="{BB962C8B-B14F-4D97-AF65-F5344CB8AC3E}">
        <p14:creationId xmlns:p14="http://schemas.microsoft.com/office/powerpoint/2010/main" val="1984091036"/>
      </p:ext>
    </p:extLst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BDBA1-4E3A-CC21-85FA-5308C7186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13716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0E72FD-695C-C17C-64F4-84BD76515C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675" y="1905000"/>
            <a:ext cx="8944649" cy="3152230"/>
          </a:xfrm>
        </p:spPr>
      </p:pic>
    </p:spTree>
    <p:extLst>
      <p:ext uri="{BB962C8B-B14F-4D97-AF65-F5344CB8AC3E}">
        <p14:creationId xmlns:p14="http://schemas.microsoft.com/office/powerpoint/2010/main" val="740272416"/>
      </p:ext>
    </p:extLst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2C62F-28A2-D5F7-A3E1-2801357E2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90600"/>
            <a:ext cx="8305800" cy="762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47932A-D45B-69C4-E271-0C4A7F6A85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8300" y="1219200"/>
            <a:ext cx="5867400" cy="5211763"/>
          </a:xfrm>
        </p:spPr>
      </p:pic>
    </p:spTree>
    <p:extLst>
      <p:ext uri="{BB962C8B-B14F-4D97-AF65-F5344CB8AC3E}">
        <p14:creationId xmlns:p14="http://schemas.microsoft.com/office/powerpoint/2010/main" val="761565141"/>
      </p:ext>
    </p:extLst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453B9-E73F-8DDC-59E8-4CD6447A8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-14478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0DF4C1-68DB-EF6B-E64D-42E8F6D7AD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419100"/>
            <a:ext cx="5852582" cy="6019800"/>
          </a:xfrm>
        </p:spPr>
      </p:pic>
    </p:spTree>
    <p:extLst>
      <p:ext uri="{BB962C8B-B14F-4D97-AF65-F5344CB8AC3E}">
        <p14:creationId xmlns:p14="http://schemas.microsoft.com/office/powerpoint/2010/main" val="935241521"/>
      </p:ext>
    </p:extLst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99C37-EDD1-F070-B0E5-30BD96C11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495300" y="-1219200"/>
            <a:ext cx="8153400" cy="8080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400EB9-2A2F-CF96-7B1F-A997B23239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977" y="1219200"/>
            <a:ext cx="8792046" cy="4724400"/>
          </a:xfrm>
        </p:spPr>
      </p:pic>
    </p:spTree>
    <p:extLst>
      <p:ext uri="{BB962C8B-B14F-4D97-AF65-F5344CB8AC3E}">
        <p14:creationId xmlns:p14="http://schemas.microsoft.com/office/powerpoint/2010/main" val="379326557"/>
      </p:ext>
    </p:extLst>
  </p:cSld>
  <p:clrMapOvr>
    <a:masterClrMapping/>
  </p:clrMapOvr>
  <p:transition spd="med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70675-AF94-E49F-F491-2A00E3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-14478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E94D7EB8-7316-7CE2-027E-8A3876E80D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6789" y="685800"/>
            <a:ext cx="7645400" cy="5562600"/>
          </a:xfrm>
        </p:spPr>
      </p:pic>
    </p:spTree>
    <p:extLst>
      <p:ext uri="{BB962C8B-B14F-4D97-AF65-F5344CB8AC3E}">
        <p14:creationId xmlns:p14="http://schemas.microsoft.com/office/powerpoint/2010/main" val="381024498"/>
      </p:ext>
    </p:extLst>
  </p:cSld>
  <p:clrMapOvr>
    <a:masterClrMapping/>
  </p:clrMapOvr>
  <p:transition spd="med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160C8-1C94-1B4F-A872-75966FC4E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5240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FA6EB0-14F7-21A6-9CA6-CC99866363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80880" y="647700"/>
            <a:ext cx="5382239" cy="5562600"/>
          </a:xfrm>
        </p:spPr>
      </p:pic>
    </p:spTree>
    <p:extLst>
      <p:ext uri="{BB962C8B-B14F-4D97-AF65-F5344CB8AC3E}">
        <p14:creationId xmlns:p14="http://schemas.microsoft.com/office/powerpoint/2010/main" val="3612325833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0-NP3b.jpg">
            <a:extLst>
              <a:ext uri="{FF2B5EF4-FFF2-40B4-BE49-F238E27FC236}">
                <a16:creationId xmlns:a16="http://schemas.microsoft.com/office/drawing/2014/main" id="{9190163D-991C-1F46-FF26-86FCDE9C6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1120814"/>
      </p:ext>
    </p:extLst>
  </p:cSld>
  <p:clrMapOvr>
    <a:masterClrMapping/>
  </p:clrMapOvr>
  <p:transition spd="med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5EFF7-4222-B471-7544-4AE46B95D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14478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0F96878-C100-D0B5-FCEF-B6243385F3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9400" y="1219200"/>
            <a:ext cx="6502400" cy="4038599"/>
          </a:xfrm>
        </p:spPr>
      </p:pic>
    </p:spTree>
    <p:extLst>
      <p:ext uri="{BB962C8B-B14F-4D97-AF65-F5344CB8AC3E}">
        <p14:creationId xmlns:p14="http://schemas.microsoft.com/office/powerpoint/2010/main" val="2728789223"/>
      </p:ext>
    </p:extLst>
  </p:cSld>
  <p:clrMapOvr>
    <a:masterClrMapping/>
  </p:clrMapOvr>
  <p:transition spd="med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04CDC-B3B4-6E4F-D351-927D35034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6764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251B9A-AC52-BB7D-6CD1-9ABB1CFD17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571500"/>
            <a:ext cx="7620000" cy="5715000"/>
          </a:xfrm>
        </p:spPr>
      </p:pic>
    </p:spTree>
    <p:extLst>
      <p:ext uri="{BB962C8B-B14F-4D97-AF65-F5344CB8AC3E}">
        <p14:creationId xmlns:p14="http://schemas.microsoft.com/office/powerpoint/2010/main" val="3342565089"/>
      </p:ext>
    </p:extLst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5C486-AB3C-708C-1A2E-1CD87B7E2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6002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DFC018-01E1-5B80-0C11-47310A1DD0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0716" y="479397"/>
            <a:ext cx="7622568" cy="5899205"/>
          </a:xfrm>
        </p:spPr>
      </p:pic>
    </p:spTree>
    <p:extLst>
      <p:ext uri="{BB962C8B-B14F-4D97-AF65-F5344CB8AC3E}">
        <p14:creationId xmlns:p14="http://schemas.microsoft.com/office/powerpoint/2010/main" val="2692420731"/>
      </p:ext>
    </p:extLst>
  </p:cSld>
  <p:clrMapOvr>
    <a:masterClrMapping/>
  </p:clrMapOvr>
  <p:transition spd="med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F5E56-114D-41EE-B9E5-D37F6EC2E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15240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465E06-A571-D776-0697-BCCC02CB85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3609" y="430609"/>
            <a:ext cx="5996782" cy="5996782"/>
          </a:xfrm>
        </p:spPr>
      </p:pic>
    </p:spTree>
    <p:extLst>
      <p:ext uri="{BB962C8B-B14F-4D97-AF65-F5344CB8AC3E}">
        <p14:creationId xmlns:p14="http://schemas.microsoft.com/office/powerpoint/2010/main" val="2114375144"/>
      </p:ext>
    </p:extLst>
  </p:cSld>
  <p:clrMapOvr>
    <a:masterClrMapping/>
  </p:clrMapOvr>
  <p:transition spd="med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D4941-B1F4-5BF2-D1D8-A3D31894F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15240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CE9DFB-19E4-C7FB-68E6-3614B8E90C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581526"/>
            <a:ext cx="6248400" cy="6248400"/>
          </a:xfrm>
        </p:spPr>
      </p:pic>
    </p:spTree>
    <p:extLst>
      <p:ext uri="{BB962C8B-B14F-4D97-AF65-F5344CB8AC3E}">
        <p14:creationId xmlns:p14="http://schemas.microsoft.com/office/powerpoint/2010/main" val="429568281"/>
      </p:ext>
    </p:extLst>
  </p:cSld>
  <p:clrMapOvr>
    <a:masterClrMapping/>
  </p:clrMapOvr>
  <p:transition spd="med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88948-90FC-2A42-38F5-3C3EED801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-15240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A0ADFC-9F32-ED68-E245-5C253649AB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1295400"/>
            <a:ext cx="8534400" cy="4267200"/>
          </a:xfrm>
        </p:spPr>
      </p:pic>
    </p:spTree>
    <p:extLst>
      <p:ext uri="{BB962C8B-B14F-4D97-AF65-F5344CB8AC3E}">
        <p14:creationId xmlns:p14="http://schemas.microsoft.com/office/powerpoint/2010/main" val="821191882"/>
      </p:ext>
    </p:extLst>
  </p:cSld>
  <p:clrMapOvr>
    <a:masterClrMapping/>
  </p:clrMapOvr>
  <p:transition spd="med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5BC9C-0AAA-295B-FCE2-479734A09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-15240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D01E68-7C69-6627-4F23-EFB802C55A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990600"/>
            <a:ext cx="7894594" cy="5257800"/>
          </a:xfrm>
        </p:spPr>
      </p:pic>
    </p:spTree>
    <p:extLst>
      <p:ext uri="{BB962C8B-B14F-4D97-AF65-F5344CB8AC3E}">
        <p14:creationId xmlns:p14="http://schemas.microsoft.com/office/powerpoint/2010/main" val="1010206041"/>
      </p:ext>
    </p:extLst>
  </p:cSld>
  <p:clrMapOvr>
    <a:masterClrMapping/>
  </p:clrMapOvr>
  <p:transition spd="med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953B6-E644-D0CD-D68D-B15B4EC0A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15240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9876A4-6EB1-8B2E-F760-9298614784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600" y="609599"/>
            <a:ext cx="5638800" cy="5440173"/>
          </a:xfrm>
        </p:spPr>
      </p:pic>
    </p:spTree>
    <p:extLst>
      <p:ext uri="{BB962C8B-B14F-4D97-AF65-F5344CB8AC3E}">
        <p14:creationId xmlns:p14="http://schemas.microsoft.com/office/powerpoint/2010/main" val="3255542020"/>
      </p:ext>
    </p:extLst>
  </p:cSld>
  <p:clrMapOvr>
    <a:masterClrMapping/>
  </p:clrMapOvr>
  <p:transition spd="med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0C8B4-24B9-2B7E-44F4-CF863AD5D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16002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CA4E9E-D339-8C5B-7F32-BBD9EEF21D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000" y="457200"/>
            <a:ext cx="3505200" cy="5903496"/>
          </a:xfrm>
        </p:spPr>
      </p:pic>
    </p:spTree>
    <p:extLst>
      <p:ext uri="{BB962C8B-B14F-4D97-AF65-F5344CB8AC3E}">
        <p14:creationId xmlns:p14="http://schemas.microsoft.com/office/powerpoint/2010/main" val="1222698656"/>
      </p:ext>
    </p:extLst>
  </p:cSld>
  <p:clrMapOvr>
    <a:masterClrMapping/>
  </p:clrMapOvr>
  <p:transition spd="med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9F54AF-54DC-A520-5888-0BDDF0666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924" y="1524000"/>
            <a:ext cx="8312151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495690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0-NP5.jpg">
            <a:extLst>
              <a:ext uri="{FF2B5EF4-FFF2-40B4-BE49-F238E27FC236}">
                <a16:creationId xmlns:a16="http://schemas.microsoft.com/office/drawing/2014/main" id="{05683E0B-7621-A3BD-C405-2E9305B494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6675"/>
            <a:ext cx="8034338" cy="676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1087825"/>
      </p:ext>
    </p:extLst>
  </p:cSld>
  <p:clrMapOvr>
    <a:masterClrMapping/>
  </p:clrMapOvr>
  <p:transition spd="med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58FA-1663-59D8-0FAE-73145FA2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7713630" flipV="1">
            <a:off x="787862" y="-3527179"/>
            <a:ext cx="6887579" cy="4571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BF912A-EF71-B8B2-B1AA-6D2DCAB506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676400"/>
            <a:ext cx="8679051" cy="3200400"/>
          </a:xfrm>
        </p:spPr>
      </p:pic>
    </p:spTree>
    <p:extLst>
      <p:ext uri="{BB962C8B-B14F-4D97-AF65-F5344CB8AC3E}">
        <p14:creationId xmlns:p14="http://schemas.microsoft.com/office/powerpoint/2010/main" val="3373050534"/>
      </p:ext>
    </p:extLst>
  </p:cSld>
  <p:clrMapOvr>
    <a:masterClrMapping/>
  </p:clrMapOvr>
  <p:transition spd="med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8B09D-EE45-C19E-4743-430E81C2A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-15240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ECE37C-7676-12EB-28E7-387518BC04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228600"/>
            <a:ext cx="8229601" cy="6096000"/>
          </a:xfrm>
        </p:spPr>
      </p:pic>
    </p:spTree>
    <p:extLst>
      <p:ext uri="{BB962C8B-B14F-4D97-AF65-F5344CB8AC3E}">
        <p14:creationId xmlns:p14="http://schemas.microsoft.com/office/powerpoint/2010/main" val="678342393"/>
      </p:ext>
    </p:extLst>
  </p:cSld>
  <p:clrMapOvr>
    <a:masterClrMapping/>
  </p:clrMapOvr>
  <p:transition spd="med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CB5E5-14BC-33C0-D10C-9AC7A58E8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-15240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E9DF81-A648-DFB1-D811-8887F3D6BC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1295400"/>
            <a:ext cx="8290560" cy="3886200"/>
          </a:xfrm>
        </p:spPr>
      </p:pic>
    </p:spTree>
    <p:extLst>
      <p:ext uri="{BB962C8B-B14F-4D97-AF65-F5344CB8AC3E}">
        <p14:creationId xmlns:p14="http://schemas.microsoft.com/office/powerpoint/2010/main" val="2175304952"/>
      </p:ext>
    </p:extLst>
  </p:cSld>
  <p:clrMapOvr>
    <a:masterClrMapping/>
  </p:clrMapOvr>
  <p:transition spd="med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6EFBA-2CCF-0EC6-352E-8D5923FFD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-15240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FD1956-E2F9-FB56-24B2-2936AC3871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309" y="1752600"/>
            <a:ext cx="8885382" cy="3962400"/>
          </a:xfrm>
        </p:spPr>
      </p:pic>
    </p:spTree>
    <p:extLst>
      <p:ext uri="{BB962C8B-B14F-4D97-AF65-F5344CB8AC3E}">
        <p14:creationId xmlns:p14="http://schemas.microsoft.com/office/powerpoint/2010/main" val="2874805519"/>
      </p:ext>
    </p:extLst>
  </p:cSld>
  <p:clrMapOvr>
    <a:masterClrMapping/>
  </p:clrMapOvr>
  <p:transition spd="med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699A4-1C53-42A4-77F0-4C631C660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-15240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CE29CCA8-689B-DB2E-F467-59C5E7D1C8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577" y="609600"/>
            <a:ext cx="8444846" cy="4800600"/>
          </a:xfrm>
        </p:spPr>
      </p:pic>
    </p:spTree>
    <p:extLst>
      <p:ext uri="{BB962C8B-B14F-4D97-AF65-F5344CB8AC3E}">
        <p14:creationId xmlns:p14="http://schemas.microsoft.com/office/powerpoint/2010/main" val="339646193"/>
      </p:ext>
    </p:extLst>
  </p:cSld>
  <p:clrMapOvr>
    <a:masterClrMapping/>
  </p:clrMapOvr>
  <p:transition spd="med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B3B91-60DD-F82A-9C17-65EA68458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508000" y="-1981200"/>
            <a:ext cx="8407400" cy="5334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862BEA-DC10-3E42-C8EB-B6DF41C019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8800" y="1327150"/>
            <a:ext cx="8128000" cy="4203700"/>
          </a:xfrm>
        </p:spPr>
      </p:pic>
    </p:spTree>
    <p:extLst>
      <p:ext uri="{BB962C8B-B14F-4D97-AF65-F5344CB8AC3E}">
        <p14:creationId xmlns:p14="http://schemas.microsoft.com/office/powerpoint/2010/main" val="1076882263"/>
      </p:ext>
    </p:extLst>
  </p:cSld>
  <p:clrMapOvr>
    <a:masterClrMapping/>
  </p:clrMapOvr>
  <p:transition spd="med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F2362-C032-E5C4-22CB-FE276D99C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-16002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251A5A-2E79-CFFE-9155-CE8BF1AC74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19200" y="641797"/>
            <a:ext cx="6282266" cy="5574405"/>
          </a:xfrm>
        </p:spPr>
      </p:pic>
    </p:spTree>
    <p:extLst>
      <p:ext uri="{BB962C8B-B14F-4D97-AF65-F5344CB8AC3E}">
        <p14:creationId xmlns:p14="http://schemas.microsoft.com/office/powerpoint/2010/main" val="4086148516"/>
      </p:ext>
    </p:extLst>
  </p:cSld>
  <p:clrMapOvr>
    <a:masterClrMapping/>
  </p:clrMapOvr>
  <p:transition spd="med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349AE-690D-6ED9-FA0D-E0AB67356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4478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4C38BDC-082A-FF66-D2F5-7ECEFC92B4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66800" y="533400"/>
            <a:ext cx="7254433" cy="5257800"/>
          </a:xfrm>
        </p:spPr>
      </p:pic>
    </p:spTree>
    <p:extLst>
      <p:ext uri="{BB962C8B-B14F-4D97-AF65-F5344CB8AC3E}">
        <p14:creationId xmlns:p14="http://schemas.microsoft.com/office/powerpoint/2010/main" val="3378887025"/>
      </p:ext>
    </p:extLst>
  </p:cSld>
  <p:clrMapOvr>
    <a:masterClrMapping/>
  </p:clrMapOvr>
  <p:transition spd="med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D3E30-A7C6-1F42-4456-95ECAB93A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15240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84D657-900F-26BB-1FE3-63A08ABB12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990600"/>
            <a:ext cx="7945821" cy="5486400"/>
          </a:xfrm>
        </p:spPr>
      </p:pic>
    </p:spTree>
    <p:extLst>
      <p:ext uri="{BB962C8B-B14F-4D97-AF65-F5344CB8AC3E}">
        <p14:creationId xmlns:p14="http://schemas.microsoft.com/office/powerpoint/2010/main" val="2548497249"/>
      </p:ext>
    </p:extLst>
  </p:cSld>
  <p:clrMapOvr>
    <a:masterClrMapping/>
  </p:clrMapOvr>
  <p:transition spd="med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D0A9F-59C9-8F27-0CFB-741130EF9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-14478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0FD65A-1D3E-B38F-852B-8E33A69463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43897" y="1143000"/>
            <a:ext cx="7790503" cy="5127567"/>
          </a:xfrm>
        </p:spPr>
      </p:pic>
    </p:spTree>
    <p:extLst>
      <p:ext uri="{BB962C8B-B14F-4D97-AF65-F5344CB8AC3E}">
        <p14:creationId xmlns:p14="http://schemas.microsoft.com/office/powerpoint/2010/main" val="1115592147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0-ME4.jpg">
            <a:extLst>
              <a:ext uri="{FF2B5EF4-FFF2-40B4-BE49-F238E27FC236}">
                <a16:creationId xmlns:a16="http://schemas.microsoft.com/office/drawing/2014/main" id="{88E1B8AB-0620-82C2-DD02-25CCC6F3F8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1125"/>
            <a:ext cx="7696200" cy="668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3542739"/>
      </p:ext>
    </p:extLst>
  </p:cSld>
  <p:clrMapOvr>
    <a:masterClrMapping/>
  </p:clrMapOvr>
  <p:transition spd="med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501F8-A370-5353-42C5-FB6CDBBDF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5240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A3C947E-11D7-DE5F-A068-BB233FDAE5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2983" y="1181100"/>
            <a:ext cx="6642833" cy="4495800"/>
          </a:xfrm>
        </p:spPr>
      </p:pic>
    </p:spTree>
    <p:extLst>
      <p:ext uri="{BB962C8B-B14F-4D97-AF65-F5344CB8AC3E}">
        <p14:creationId xmlns:p14="http://schemas.microsoft.com/office/powerpoint/2010/main" val="1349498204"/>
      </p:ext>
    </p:extLst>
  </p:cSld>
  <p:clrMapOvr>
    <a:masterClrMapping/>
  </p:clrMapOvr>
  <p:transition spd="med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2F656-4C76-EF49-A3AD-2E1E9724F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-15240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6E40C8-401F-A674-9A67-B931C0AAC1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0501" y="762000"/>
            <a:ext cx="6682998" cy="4991100"/>
          </a:xfrm>
        </p:spPr>
      </p:pic>
    </p:spTree>
    <p:extLst>
      <p:ext uri="{BB962C8B-B14F-4D97-AF65-F5344CB8AC3E}">
        <p14:creationId xmlns:p14="http://schemas.microsoft.com/office/powerpoint/2010/main" val="3844122499"/>
      </p:ext>
    </p:extLst>
  </p:cSld>
  <p:clrMapOvr>
    <a:masterClrMapping/>
  </p:clrMapOvr>
  <p:transition spd="med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0B922-CA95-D9B4-AB22-6EADCF7FD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-16764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E36D84F-5B5E-D55B-29D0-63A6657FAB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1362075"/>
            <a:ext cx="5511800" cy="4133850"/>
          </a:xfrm>
        </p:spPr>
      </p:pic>
    </p:spTree>
    <p:extLst>
      <p:ext uri="{BB962C8B-B14F-4D97-AF65-F5344CB8AC3E}">
        <p14:creationId xmlns:p14="http://schemas.microsoft.com/office/powerpoint/2010/main" val="2526245063"/>
      </p:ext>
    </p:extLst>
  </p:cSld>
  <p:clrMapOvr>
    <a:masterClrMapping/>
  </p:clrMapOvr>
  <p:transition spd="med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2BA95-CFC0-2B68-45C1-CAB9A2D25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457200" y="-1752600"/>
            <a:ext cx="8229600" cy="12652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D1F563-D751-AD0D-0D86-DC88358D58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351" y="992589"/>
            <a:ext cx="8657298" cy="4872822"/>
          </a:xfrm>
        </p:spPr>
      </p:pic>
    </p:spTree>
    <p:extLst>
      <p:ext uri="{BB962C8B-B14F-4D97-AF65-F5344CB8AC3E}">
        <p14:creationId xmlns:p14="http://schemas.microsoft.com/office/powerpoint/2010/main" val="2777056864"/>
      </p:ext>
    </p:extLst>
  </p:cSld>
  <p:clrMapOvr>
    <a:masterClrMapping/>
  </p:clrMapOvr>
  <p:transition spd="med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F4964-E2F3-539C-DDE2-8B10EB421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-14478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0597230-178E-7313-E2CA-455B995E18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228600"/>
            <a:ext cx="4610100" cy="6146800"/>
          </a:xfrm>
        </p:spPr>
      </p:pic>
    </p:spTree>
    <p:extLst>
      <p:ext uri="{BB962C8B-B14F-4D97-AF65-F5344CB8AC3E}">
        <p14:creationId xmlns:p14="http://schemas.microsoft.com/office/powerpoint/2010/main" val="3491794123"/>
      </p:ext>
    </p:extLst>
  </p:cSld>
  <p:clrMapOvr>
    <a:masterClrMapping/>
  </p:clrMapOvr>
  <p:transition spd="med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AD231-E6D2-33D3-A07D-12C513EB8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884508" y="-2209800"/>
            <a:ext cx="8458200" cy="15700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7B3C06A-C675-7F04-EC54-A3EB5E4571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" y="876300"/>
            <a:ext cx="8377170" cy="5105400"/>
          </a:xfrm>
        </p:spPr>
      </p:pic>
    </p:spTree>
    <p:extLst>
      <p:ext uri="{BB962C8B-B14F-4D97-AF65-F5344CB8AC3E}">
        <p14:creationId xmlns:p14="http://schemas.microsoft.com/office/powerpoint/2010/main" val="2745281189"/>
      </p:ext>
    </p:extLst>
  </p:cSld>
  <p:clrMapOvr>
    <a:masterClrMapping/>
  </p:clrMapOvr>
  <p:transition spd="med"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E2458-27C4-59AC-9F1C-D2F4D0B0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609600" y="-1992521"/>
            <a:ext cx="8229600" cy="15700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A6B6B3-0D92-C329-C67C-E98655ABA8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3611" y="2209800"/>
            <a:ext cx="8163505" cy="2171700"/>
          </a:xfrm>
        </p:spPr>
      </p:pic>
    </p:spTree>
    <p:extLst>
      <p:ext uri="{BB962C8B-B14F-4D97-AF65-F5344CB8AC3E}">
        <p14:creationId xmlns:p14="http://schemas.microsoft.com/office/powerpoint/2010/main" val="4077974435"/>
      </p:ext>
    </p:extLst>
  </p:cSld>
  <p:clrMapOvr>
    <a:masterClrMapping/>
  </p:clrMapOvr>
  <p:transition spd="med"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CA4E1-D99E-559A-A4A5-70991ED1C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685800" y="-2133600"/>
            <a:ext cx="8229600" cy="1722438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9FC089-ADD6-9CFD-54B2-C939643C4C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90600" y="1066800"/>
            <a:ext cx="7010400" cy="4204402"/>
          </a:xfrm>
        </p:spPr>
      </p:pic>
    </p:spTree>
    <p:extLst>
      <p:ext uri="{BB962C8B-B14F-4D97-AF65-F5344CB8AC3E}">
        <p14:creationId xmlns:p14="http://schemas.microsoft.com/office/powerpoint/2010/main" val="2984546051"/>
      </p:ext>
    </p:extLst>
  </p:cSld>
  <p:clrMapOvr>
    <a:masterClrMapping/>
  </p:clrMapOvr>
  <p:transition spd="med"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3F636-9988-8795-6289-5847159C7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15240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431CF5-4232-23A2-0E67-230627633A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5853" y="914400"/>
            <a:ext cx="7772400" cy="5181600"/>
          </a:xfrm>
        </p:spPr>
      </p:pic>
    </p:spTree>
    <p:extLst>
      <p:ext uri="{BB962C8B-B14F-4D97-AF65-F5344CB8AC3E}">
        <p14:creationId xmlns:p14="http://schemas.microsoft.com/office/powerpoint/2010/main" val="3072606733"/>
      </p:ext>
    </p:extLst>
  </p:cSld>
  <p:clrMapOvr>
    <a:masterClrMapping/>
  </p:clrMapOvr>
  <p:transition spd="med"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BF3F9-2154-18FF-BA6A-38859F36D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-16002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28B560-370F-FF03-AED9-D484381DC2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3400" y="834886"/>
            <a:ext cx="8229600" cy="5188227"/>
          </a:xfrm>
        </p:spPr>
      </p:pic>
    </p:spTree>
    <p:extLst>
      <p:ext uri="{BB962C8B-B14F-4D97-AF65-F5344CB8AC3E}">
        <p14:creationId xmlns:p14="http://schemas.microsoft.com/office/powerpoint/2010/main" val="2000464436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0-NP4.jpg">
            <a:extLst>
              <a:ext uri="{FF2B5EF4-FFF2-40B4-BE49-F238E27FC236}">
                <a16:creationId xmlns:a16="http://schemas.microsoft.com/office/drawing/2014/main" id="{71D62A20-0FEA-A9C9-15EB-F17E9C16C6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257175"/>
            <a:ext cx="8716962" cy="626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2881528"/>
      </p:ext>
    </p:extLst>
  </p:cSld>
  <p:clrMapOvr>
    <a:masterClrMapping/>
  </p:clrMapOvr>
  <p:transition spd="med"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EBA72-ECA2-D361-5933-BF139D3DE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2" y="-14478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6F7CA89-6DA5-1671-5810-A0A9C630CE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0800" y="1697831"/>
            <a:ext cx="6502400" cy="4330700"/>
          </a:xfrm>
        </p:spPr>
      </p:pic>
    </p:spTree>
    <p:extLst>
      <p:ext uri="{BB962C8B-B14F-4D97-AF65-F5344CB8AC3E}">
        <p14:creationId xmlns:p14="http://schemas.microsoft.com/office/powerpoint/2010/main" val="2094070778"/>
      </p:ext>
    </p:extLst>
  </p:cSld>
  <p:clrMapOvr>
    <a:masterClrMapping/>
  </p:clrMapOvr>
  <p:transition spd="med"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AE6CC-7425-1178-9C32-46ADD7E4C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5240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E8D597E-0F76-AC23-FE9D-C611984B30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76400" y="427236"/>
            <a:ext cx="6098821" cy="6003528"/>
          </a:xfrm>
        </p:spPr>
      </p:pic>
    </p:spTree>
    <p:extLst>
      <p:ext uri="{BB962C8B-B14F-4D97-AF65-F5344CB8AC3E}">
        <p14:creationId xmlns:p14="http://schemas.microsoft.com/office/powerpoint/2010/main" val="3280236256"/>
      </p:ext>
    </p:extLst>
  </p:cSld>
  <p:clrMapOvr>
    <a:masterClrMapping/>
  </p:clrMapOvr>
  <p:transition spd="med"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F2849-659C-2702-48BE-644BC2450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609600" y="-3657600"/>
            <a:ext cx="8305800" cy="28654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5D55AA-9025-8C83-510F-67C9DA069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29254" y="779066"/>
            <a:ext cx="7066491" cy="5299868"/>
          </a:xfrm>
        </p:spPr>
      </p:pic>
    </p:spTree>
    <p:extLst>
      <p:ext uri="{BB962C8B-B14F-4D97-AF65-F5344CB8AC3E}">
        <p14:creationId xmlns:p14="http://schemas.microsoft.com/office/powerpoint/2010/main" val="3649413925"/>
      </p:ext>
    </p:extLst>
  </p:cSld>
  <p:clrMapOvr>
    <a:masterClrMapping/>
  </p:clrMapOvr>
  <p:transition spd="med"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67B72-349B-2A6D-2544-52325B4F9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6002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28998B-C876-BC59-0DDE-BE8B9AF60C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1" y="838200"/>
            <a:ext cx="8001000" cy="5105400"/>
          </a:xfrm>
        </p:spPr>
      </p:pic>
    </p:spTree>
    <p:extLst>
      <p:ext uri="{BB962C8B-B14F-4D97-AF65-F5344CB8AC3E}">
        <p14:creationId xmlns:p14="http://schemas.microsoft.com/office/powerpoint/2010/main" val="1374174748"/>
      </p:ext>
    </p:extLst>
  </p:cSld>
  <p:clrMapOvr>
    <a:masterClrMapping/>
  </p:clrMapOvr>
  <p:transition spd="med"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1F4EE-8E3F-3E10-6755-737D5D631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6002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F6A704-F25A-E77F-683F-AEAF215410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751956"/>
            <a:ext cx="8839200" cy="5354088"/>
          </a:xfrm>
        </p:spPr>
      </p:pic>
    </p:spTree>
    <p:extLst>
      <p:ext uri="{BB962C8B-B14F-4D97-AF65-F5344CB8AC3E}">
        <p14:creationId xmlns:p14="http://schemas.microsoft.com/office/powerpoint/2010/main" val="4087216541"/>
      </p:ext>
    </p:extLst>
  </p:cSld>
  <p:clrMapOvr>
    <a:masterClrMapping/>
  </p:clrMapOvr>
  <p:transition spd="med"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1E03E-742D-0770-9710-C119AB1EA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22098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128E0540-E7BA-A4E3-CC03-A4EDB1877D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242728"/>
            <a:ext cx="7696200" cy="6124893"/>
          </a:xfrm>
        </p:spPr>
      </p:pic>
    </p:spTree>
    <p:extLst>
      <p:ext uri="{BB962C8B-B14F-4D97-AF65-F5344CB8AC3E}">
        <p14:creationId xmlns:p14="http://schemas.microsoft.com/office/powerpoint/2010/main" val="1773042678"/>
      </p:ext>
    </p:extLst>
  </p:cSld>
  <p:clrMapOvr>
    <a:masterClrMapping/>
  </p:clrMapOvr>
  <p:transition spd="med"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EBD1A-E210-2DFB-7595-52114A7F4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626533" y="-1828800"/>
            <a:ext cx="8534400" cy="13414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person smoking a cigarette&#10;&#10;Description automatically generated with low confidence">
            <a:extLst>
              <a:ext uri="{FF2B5EF4-FFF2-40B4-BE49-F238E27FC236}">
                <a16:creationId xmlns:a16="http://schemas.microsoft.com/office/drawing/2014/main" id="{5983261D-B6AF-63A4-8193-2569FE15C5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877" y="990600"/>
            <a:ext cx="7086245" cy="4525963"/>
          </a:xfrm>
        </p:spPr>
      </p:pic>
    </p:spTree>
    <p:extLst>
      <p:ext uri="{BB962C8B-B14F-4D97-AF65-F5344CB8AC3E}">
        <p14:creationId xmlns:p14="http://schemas.microsoft.com/office/powerpoint/2010/main" val="3249213968"/>
      </p:ext>
    </p:extLst>
  </p:cSld>
  <p:clrMapOvr>
    <a:masterClrMapping/>
  </p:clrMapOvr>
  <p:transition spd="med"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11245-EDC2-35F4-FD30-2A68DE644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762000" y="-2209800"/>
            <a:ext cx="8229600" cy="17986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DAD885-D243-DC96-120B-DD7BD95FCC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9125" y="990600"/>
            <a:ext cx="7905750" cy="5270500"/>
          </a:xfrm>
        </p:spPr>
      </p:pic>
    </p:spTree>
    <p:extLst>
      <p:ext uri="{BB962C8B-B14F-4D97-AF65-F5344CB8AC3E}">
        <p14:creationId xmlns:p14="http://schemas.microsoft.com/office/powerpoint/2010/main" val="144002862"/>
      </p:ext>
    </p:extLst>
  </p:cSld>
  <p:clrMapOvr>
    <a:masterClrMapping/>
  </p:clrMapOvr>
  <p:transition spd="med"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4D691-81F9-4357-C2F9-B961D7E45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14478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outdoor, graffiti&#10;&#10;Description automatically generated">
            <a:extLst>
              <a:ext uri="{FF2B5EF4-FFF2-40B4-BE49-F238E27FC236}">
                <a16:creationId xmlns:a16="http://schemas.microsoft.com/office/drawing/2014/main" id="{55627870-2B07-2B0E-4142-FEDBB56598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7528" y="838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546542607"/>
      </p:ext>
    </p:extLst>
  </p:cSld>
  <p:clrMapOvr>
    <a:masterClrMapping/>
  </p:clrMapOvr>
  <p:transition spd="med">
    <p:fad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D4FD-D550-82D6-FA1A-815BDC917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5240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B2E782-4A19-6A4E-28FC-DEB9C268A9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1174" y="571500"/>
            <a:ext cx="7937500" cy="5715000"/>
          </a:xfrm>
        </p:spPr>
      </p:pic>
    </p:spTree>
    <p:extLst>
      <p:ext uri="{BB962C8B-B14F-4D97-AF65-F5344CB8AC3E}">
        <p14:creationId xmlns:p14="http://schemas.microsoft.com/office/powerpoint/2010/main" val="2635542577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-fig.-2.sm_.jpg">
            <a:extLst>
              <a:ext uri="{FF2B5EF4-FFF2-40B4-BE49-F238E27FC236}">
                <a16:creationId xmlns:a16="http://schemas.microsoft.com/office/drawing/2014/main" id="{213AE0E4-FB32-BF03-8AAC-E9771E1715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6200"/>
            <a:ext cx="6640513" cy="664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1165277"/>
      </p:ext>
    </p:extLst>
  </p:cSld>
  <p:clrMapOvr>
    <a:masterClrMapping/>
  </p:clrMapOvr>
  <p:transition spd="med">
    <p:fad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F6785-90DE-B352-E1B9-700203A94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-15240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C711F7-34D3-4F43-49FF-C119082300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5064" y="1166018"/>
            <a:ext cx="6333871" cy="4525963"/>
          </a:xfrm>
        </p:spPr>
      </p:pic>
    </p:spTree>
    <p:extLst>
      <p:ext uri="{BB962C8B-B14F-4D97-AF65-F5344CB8AC3E}">
        <p14:creationId xmlns:p14="http://schemas.microsoft.com/office/powerpoint/2010/main" val="771275037"/>
      </p:ext>
    </p:extLst>
  </p:cSld>
  <p:clrMapOvr>
    <a:masterClrMapping/>
  </p:clrMapOvr>
  <p:transition spd="med">
    <p:fad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7F5C3-0468-EA37-97AA-BBD02649F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-15240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23B5CC-3F9C-1F32-E146-681091751C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0744" y="685800"/>
            <a:ext cx="7853480" cy="5638800"/>
          </a:xfrm>
        </p:spPr>
      </p:pic>
    </p:spTree>
    <p:extLst>
      <p:ext uri="{BB962C8B-B14F-4D97-AF65-F5344CB8AC3E}">
        <p14:creationId xmlns:p14="http://schemas.microsoft.com/office/powerpoint/2010/main" val="2733593540"/>
      </p:ext>
    </p:extLst>
  </p:cSld>
  <p:clrMapOvr>
    <a:masterClrMapping/>
  </p:clrMapOvr>
  <p:transition spd="med">
    <p:fad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909FB-9C1F-13A6-3889-73CF3F24F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14478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road, sky, outdoor&#10;&#10;Description automatically generated">
            <a:extLst>
              <a:ext uri="{FF2B5EF4-FFF2-40B4-BE49-F238E27FC236}">
                <a16:creationId xmlns:a16="http://schemas.microsoft.com/office/drawing/2014/main" id="{3B5BD672-43D9-6135-85DE-D05D4A3D00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8867" y="762000"/>
            <a:ext cx="7525407" cy="4876800"/>
          </a:xfrm>
        </p:spPr>
      </p:pic>
    </p:spTree>
    <p:extLst>
      <p:ext uri="{BB962C8B-B14F-4D97-AF65-F5344CB8AC3E}">
        <p14:creationId xmlns:p14="http://schemas.microsoft.com/office/powerpoint/2010/main" val="3636410660"/>
      </p:ext>
    </p:extLst>
  </p:cSld>
  <p:clrMapOvr>
    <a:masterClrMapping/>
  </p:clrMapOvr>
  <p:transition spd="med">
    <p:fad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B5BE4CF8-9AD5-DDCE-22C8-5ED2999059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1999" y="1524000"/>
            <a:ext cx="7970921" cy="4038600"/>
          </a:xfrm>
        </p:spPr>
      </p:pic>
    </p:spTree>
    <p:extLst>
      <p:ext uri="{BB962C8B-B14F-4D97-AF65-F5344CB8AC3E}">
        <p14:creationId xmlns:p14="http://schemas.microsoft.com/office/powerpoint/2010/main" val="2735067803"/>
      </p:ext>
    </p:extLst>
  </p:cSld>
  <p:clrMapOvr>
    <a:masterClrMapping/>
  </p:clrMapOvr>
  <p:transition spd="med">
    <p:fad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7150A-9E8E-5C16-D70B-C9242B3CA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6002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DA2FB5-EF4D-02E9-B93A-3A42B46840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762000"/>
            <a:ext cx="8001000" cy="5334000"/>
          </a:xfrm>
        </p:spPr>
      </p:pic>
    </p:spTree>
    <p:extLst>
      <p:ext uri="{BB962C8B-B14F-4D97-AF65-F5344CB8AC3E}">
        <p14:creationId xmlns:p14="http://schemas.microsoft.com/office/powerpoint/2010/main" val="1902122149"/>
      </p:ext>
    </p:extLst>
  </p:cSld>
  <p:clrMapOvr>
    <a:masterClrMapping/>
  </p:clrMapOvr>
  <p:transition spd="med">
    <p:fad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7DAB9-B89E-A960-9BE8-E49A9B68E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036" y="-16764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0DA748-E38B-511A-933A-3A278F4AC3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000" y="495300"/>
            <a:ext cx="4204970" cy="5867400"/>
          </a:xfrm>
        </p:spPr>
      </p:pic>
    </p:spTree>
    <p:extLst>
      <p:ext uri="{BB962C8B-B14F-4D97-AF65-F5344CB8AC3E}">
        <p14:creationId xmlns:p14="http://schemas.microsoft.com/office/powerpoint/2010/main" val="1560208386"/>
      </p:ext>
    </p:extLst>
  </p:cSld>
  <p:clrMapOvr>
    <a:masterClrMapping/>
  </p:clrMapOvr>
  <p:transition spd="med">
    <p:fad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5A029-BF50-F58C-004D-80CEF4514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6764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CEC1F7-D72B-1974-26BF-B362722C02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990600"/>
            <a:ext cx="6972520" cy="5132962"/>
          </a:xfrm>
        </p:spPr>
      </p:pic>
    </p:spTree>
    <p:extLst>
      <p:ext uri="{BB962C8B-B14F-4D97-AF65-F5344CB8AC3E}">
        <p14:creationId xmlns:p14="http://schemas.microsoft.com/office/powerpoint/2010/main" val="3190502576"/>
      </p:ext>
    </p:extLst>
  </p:cSld>
  <p:clrMapOvr>
    <a:masterClrMapping/>
  </p:clrMapOvr>
  <p:transition spd="med">
    <p:fad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31423-C1EA-CEFC-2B99-4ADD3326A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5240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mural of a group of people&#10;&#10;Description automatically generated with low confidence">
            <a:extLst>
              <a:ext uri="{FF2B5EF4-FFF2-40B4-BE49-F238E27FC236}">
                <a16:creationId xmlns:a16="http://schemas.microsoft.com/office/drawing/2014/main" id="{00FA9225-91ED-3B70-5D67-082279DE76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38166" y="838200"/>
            <a:ext cx="7627412" cy="5715000"/>
          </a:xfrm>
        </p:spPr>
      </p:pic>
    </p:spTree>
    <p:extLst>
      <p:ext uri="{BB962C8B-B14F-4D97-AF65-F5344CB8AC3E}">
        <p14:creationId xmlns:p14="http://schemas.microsoft.com/office/powerpoint/2010/main" val="2565355929"/>
      </p:ext>
    </p:extLst>
  </p:cSld>
  <p:clrMapOvr>
    <a:masterClrMapping/>
  </p:clrMapOvr>
  <p:transition spd="med">
    <p:fade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C5457-C522-C835-2A7E-DAD6746B9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-13716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dancing on stage&#10;&#10;Description automatically generated with low confidence">
            <a:extLst>
              <a:ext uri="{FF2B5EF4-FFF2-40B4-BE49-F238E27FC236}">
                <a16:creationId xmlns:a16="http://schemas.microsoft.com/office/drawing/2014/main" id="{4C0F2AF9-CA43-46C8-6AE6-637E380335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14500" y="781050"/>
            <a:ext cx="5715000" cy="5295900"/>
          </a:xfrm>
        </p:spPr>
      </p:pic>
    </p:spTree>
    <p:extLst>
      <p:ext uri="{BB962C8B-B14F-4D97-AF65-F5344CB8AC3E}">
        <p14:creationId xmlns:p14="http://schemas.microsoft.com/office/powerpoint/2010/main" val="3629117852"/>
      </p:ext>
    </p:extLst>
  </p:cSld>
  <p:clrMapOvr>
    <a:masterClrMapping/>
  </p:clrMapOvr>
  <p:transition spd="med">
    <p:fade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AC4C1-34E6-D477-872B-0B11A9C80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-16002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mural on a building&#10;&#10;Description automatically generated with low confidence">
            <a:extLst>
              <a:ext uri="{FF2B5EF4-FFF2-40B4-BE49-F238E27FC236}">
                <a16:creationId xmlns:a16="http://schemas.microsoft.com/office/drawing/2014/main" id="{146BF268-0D2D-0CE5-B059-2FD1CC4BB3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628082"/>
            <a:ext cx="7476378" cy="5601835"/>
          </a:xfrm>
        </p:spPr>
      </p:pic>
    </p:spTree>
    <p:extLst>
      <p:ext uri="{BB962C8B-B14F-4D97-AF65-F5344CB8AC3E}">
        <p14:creationId xmlns:p14="http://schemas.microsoft.com/office/powerpoint/2010/main" val="1106605389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16581</TotalTime>
  <Words>33</Words>
  <Application>Microsoft Macintosh PowerPoint</Application>
  <PresentationFormat>On-screen Show (4:3)</PresentationFormat>
  <Paragraphs>33</Paragraphs>
  <Slides>211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211</vt:i4>
      </vt:variant>
    </vt:vector>
  </HeadingPairs>
  <TitlesOfParts>
    <vt:vector size="214" baseType="lpstr">
      <vt:lpstr>Arial</vt:lpstr>
      <vt:lpstr>Calibri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Paul Von Blum</cp:lastModifiedBy>
  <cp:revision>387</cp:revision>
  <cp:lastPrinted>2022-10-14T22:31:27Z</cp:lastPrinted>
  <dcterms:created xsi:type="dcterms:W3CDTF">2014-01-14T19:14:06Z</dcterms:created>
  <dcterms:modified xsi:type="dcterms:W3CDTF">2022-11-01T22:37:19Z</dcterms:modified>
</cp:coreProperties>
</file>