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D1B35-F734-47F6-9318-A4D5AAD4D9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AMERICAN VOICES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9E0E62-E8E3-455C-A9BE-DE46EA4411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>
                <a:solidFill>
                  <a:srgbClr val="0070C0"/>
                </a:solidFill>
              </a:rPr>
              <a:t>Wolfram</a:t>
            </a:r>
            <a:r>
              <a:rPr lang="cs-CZ" dirty="0"/>
              <a:t> and </a:t>
            </a:r>
            <a:r>
              <a:rPr lang="cs-CZ" dirty="0" err="1">
                <a:solidFill>
                  <a:srgbClr val="0070C0"/>
                </a:solidFill>
              </a:rPr>
              <a:t>ward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6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Stereotypes</a:t>
            </a:r>
            <a:r>
              <a:rPr lang="cs-CZ" dirty="0"/>
              <a:t> and </a:t>
            </a:r>
            <a:r>
              <a:rPr lang="cs-CZ" dirty="0" err="1"/>
              <a:t>perceptions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CEB979-34C0-435D-B3E8-B1E81C3AE29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unaccurate</a:t>
            </a:r>
            <a:r>
              <a:rPr lang="cs-CZ" dirty="0"/>
              <a:t> and </a:t>
            </a:r>
            <a:r>
              <a:rPr lang="cs-CZ" dirty="0" err="1"/>
              <a:t>unflattering</a:t>
            </a:r>
            <a:r>
              <a:rPr lang="cs-CZ" dirty="0"/>
              <a:t> but </a:t>
            </a:r>
            <a:r>
              <a:rPr lang="cs-CZ" dirty="0" err="1"/>
              <a:t>useful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71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rth American Regional Dialects &amp;amp; Accents - Vivid Maps">
            <a:extLst>
              <a:ext uri="{FF2B5EF4-FFF2-40B4-BE49-F238E27FC236}">
                <a16:creationId xmlns:a16="http://schemas.microsoft.com/office/drawing/2014/main" id="{7F6C7DF5-637F-4735-8687-19238705B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32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22F8E-0641-4A54-90F6-BEB67D9B6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 </a:t>
            </a:r>
            <a:r>
              <a:rPr lang="cs-CZ" dirty="0" err="1"/>
              <a:t>perceptions</a:t>
            </a:r>
            <a:r>
              <a:rPr lang="cs-CZ" dirty="0"/>
              <a:t> </a:t>
            </a:r>
            <a:r>
              <a:rPr lang="cs-CZ" dirty="0" err="1"/>
              <a:t>quiz</a:t>
            </a:r>
            <a:r>
              <a:rPr lang="cs-CZ" dirty="0"/>
              <a:t>: </a:t>
            </a:r>
            <a:br>
              <a:rPr lang="cs-CZ" dirty="0"/>
            </a:br>
            <a:r>
              <a:rPr lang="cs-CZ" sz="2000" dirty="0" err="1">
                <a:solidFill>
                  <a:srgbClr val="0070C0"/>
                </a:solidFill>
              </a:rPr>
              <a:t>Guess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which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accents</a:t>
            </a:r>
            <a:r>
              <a:rPr lang="cs-CZ" sz="2000" dirty="0">
                <a:solidFill>
                  <a:srgbClr val="0070C0"/>
                </a:solidFill>
              </a:rPr>
              <a:t> are </a:t>
            </a:r>
            <a:r>
              <a:rPr lang="cs-CZ" sz="2000" dirty="0" err="1">
                <a:solidFill>
                  <a:srgbClr val="0070C0"/>
                </a:solidFill>
              </a:rPr>
              <a:t>being</a:t>
            </a:r>
            <a:r>
              <a:rPr lang="cs-CZ" sz="2000" dirty="0">
                <a:solidFill>
                  <a:srgbClr val="0070C0"/>
                </a:solidFill>
              </a:rPr>
              <a:t> so </a:t>
            </a:r>
            <a:r>
              <a:rPr lang="cs-CZ" sz="2000" dirty="0" err="1">
                <a:solidFill>
                  <a:srgbClr val="0070C0"/>
                </a:solidFill>
              </a:rPr>
              <a:t>perceived</a:t>
            </a:r>
            <a:r>
              <a:rPr lang="cs-CZ" sz="2000" dirty="0">
                <a:solidFill>
                  <a:srgbClr val="0070C0"/>
                </a:solidFill>
              </a:rPr>
              <a:t>: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296D0C-C1E3-44DB-B63D-2E31865B50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dirty="0" err="1"/>
              <a:t>Yakking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yankees</a:t>
            </a:r>
            <a:r>
              <a:rPr lang="cs-CZ" dirty="0"/>
              <a:t>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; to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speak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lengthy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boring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Beantown</a:t>
            </a:r>
            <a:r>
              <a:rPr lang="cs-CZ" dirty="0"/>
              <a:t> </a:t>
            </a:r>
            <a:r>
              <a:rPr lang="cs-CZ" dirty="0" err="1"/>
              <a:t>babble</a:t>
            </a:r>
            <a:r>
              <a:rPr lang="cs-CZ" dirty="0"/>
              <a:t>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Boston,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Mainely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lobster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Ny</a:t>
            </a:r>
            <a:r>
              <a:rPr lang="cs-CZ" dirty="0"/>
              <a:t> </a:t>
            </a:r>
            <a:r>
              <a:rPr lang="cs-CZ" dirty="0" err="1"/>
              <a:t>tawk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More </a:t>
            </a:r>
            <a:r>
              <a:rPr lang="cs-CZ" dirty="0" err="1"/>
              <a:t>than</a:t>
            </a:r>
            <a:r>
              <a:rPr lang="cs-CZ" dirty="0"/>
              <a:t> just </a:t>
            </a:r>
            <a:r>
              <a:rPr lang="cs-CZ" dirty="0" err="1"/>
              <a:t>yada</a:t>
            </a:r>
            <a:r>
              <a:rPr lang="cs-CZ" dirty="0"/>
              <a:t> </a:t>
            </a:r>
            <a:r>
              <a:rPr lang="cs-CZ" dirty="0" err="1"/>
              <a:t>yada</a:t>
            </a:r>
            <a:r>
              <a:rPr lang="cs-CZ" dirty="0"/>
              <a:t> </a:t>
            </a:r>
            <a:r>
              <a:rPr lang="cs-CZ" dirty="0" err="1"/>
              <a:t>yada</a:t>
            </a:r>
            <a:r>
              <a:rPr lang="cs-CZ" dirty="0"/>
              <a:t> 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sociocultural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dialect</a:t>
            </a:r>
            <a:endParaRPr lang="cs-CZ" sz="1500" i="1" dirty="0"/>
          </a:p>
          <a:p>
            <a:pPr>
              <a:buFontTx/>
              <a:buChar char="-"/>
            </a:pPr>
            <a:r>
              <a:rPr lang="cs-CZ" dirty="0" err="1"/>
              <a:t>Steeltown</a:t>
            </a:r>
            <a:r>
              <a:rPr lang="cs-CZ" dirty="0"/>
              <a:t> </a:t>
            </a:r>
            <a:r>
              <a:rPr lang="cs-CZ" dirty="0" err="1"/>
              <a:t>speak</a:t>
            </a:r>
            <a:r>
              <a:rPr lang="cs-CZ" dirty="0"/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pittsburgh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Expressions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brotherly</a:t>
            </a:r>
            <a:r>
              <a:rPr lang="cs-CZ" dirty="0"/>
              <a:t> love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philadelphia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6925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253070-C1A3-4E14-A60E-D76035171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A </a:t>
            </a:r>
            <a:r>
              <a:rPr lang="cs-CZ" dirty="0" err="1"/>
              <a:t>perceptions</a:t>
            </a:r>
            <a:r>
              <a:rPr lang="cs-CZ" dirty="0"/>
              <a:t> </a:t>
            </a:r>
            <a:r>
              <a:rPr lang="cs-CZ" dirty="0" err="1"/>
              <a:t>quiz</a:t>
            </a:r>
            <a:r>
              <a:rPr lang="cs-CZ" dirty="0"/>
              <a:t>: </a:t>
            </a:r>
            <a:br>
              <a:rPr lang="cs-CZ" dirty="0"/>
            </a:br>
            <a:r>
              <a:rPr lang="cs-CZ" sz="2200" dirty="0" err="1">
                <a:solidFill>
                  <a:srgbClr val="0070C0"/>
                </a:solidFill>
              </a:rPr>
              <a:t>Guess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  <a:r>
              <a:rPr lang="cs-CZ" sz="2200" dirty="0" err="1">
                <a:solidFill>
                  <a:srgbClr val="0070C0"/>
                </a:solidFill>
              </a:rPr>
              <a:t>which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  <a:r>
              <a:rPr lang="cs-CZ" sz="2200" dirty="0" err="1">
                <a:solidFill>
                  <a:srgbClr val="0070C0"/>
                </a:solidFill>
              </a:rPr>
              <a:t>accents</a:t>
            </a:r>
            <a:r>
              <a:rPr lang="cs-CZ" sz="2200" dirty="0">
                <a:solidFill>
                  <a:srgbClr val="0070C0"/>
                </a:solidFill>
              </a:rPr>
              <a:t> are </a:t>
            </a:r>
            <a:r>
              <a:rPr lang="cs-CZ" sz="2200" dirty="0" err="1">
                <a:solidFill>
                  <a:srgbClr val="0070C0"/>
                </a:solidFill>
              </a:rPr>
              <a:t>being</a:t>
            </a:r>
            <a:r>
              <a:rPr lang="cs-CZ" sz="2200" dirty="0">
                <a:solidFill>
                  <a:srgbClr val="0070C0"/>
                </a:solidFill>
              </a:rPr>
              <a:t> so </a:t>
            </a:r>
            <a:r>
              <a:rPr lang="cs-CZ" sz="2200" dirty="0" err="1">
                <a:solidFill>
                  <a:srgbClr val="0070C0"/>
                </a:solidFill>
              </a:rPr>
              <a:t>perceived</a:t>
            </a:r>
            <a:r>
              <a:rPr lang="cs-CZ" sz="2200" dirty="0">
                <a:solidFill>
                  <a:srgbClr val="0070C0"/>
                </a:solidFill>
              </a:rPr>
              <a:t>:</a:t>
            </a:r>
            <a:endParaRPr lang="cs-CZ" sz="2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DCD5FD-2A83-4C76-B6C4-EDE64C1638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Fading </a:t>
            </a:r>
            <a:r>
              <a:rPr lang="cs-CZ" dirty="0" err="1"/>
              <a:t>future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forhoodled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pennsylvania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dutch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(=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german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dirty="0"/>
          </a:p>
          <a:p>
            <a:r>
              <a:rPr lang="cs-CZ" dirty="0" err="1"/>
              <a:t>Maple</a:t>
            </a:r>
            <a:r>
              <a:rPr lang="cs-CZ" dirty="0"/>
              <a:t> </a:t>
            </a:r>
            <a:r>
              <a:rPr lang="cs-CZ" dirty="0" err="1"/>
              <a:t>leaf</a:t>
            </a:r>
            <a:r>
              <a:rPr lang="cs-CZ" dirty="0"/>
              <a:t> rap  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ppp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tpscrpt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53</a:t>
            </a:r>
            <a:endParaRPr lang="cs-CZ" dirty="0"/>
          </a:p>
          <a:p>
            <a:r>
              <a:rPr lang="cs-CZ" dirty="0" err="1"/>
              <a:t>From</a:t>
            </a:r>
            <a:r>
              <a:rPr lang="cs-CZ" dirty="0"/>
              <a:t> cod to cool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newfoundland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endParaRPr lang="cs-CZ" dirty="0"/>
          </a:p>
          <a:p>
            <a:r>
              <a:rPr lang="cs-CZ" dirty="0" err="1"/>
              <a:t>Words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windy</a:t>
            </a:r>
            <a:r>
              <a:rPr lang="cs-CZ" dirty="0"/>
              <a:t> city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chicago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endParaRPr lang="cs-CZ" dirty="0"/>
          </a:p>
          <a:p>
            <a:r>
              <a:rPr lang="cs-CZ" dirty="0" err="1"/>
              <a:t>Talking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buckeye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ohio</a:t>
            </a:r>
            <a:endParaRPr lang="cs-CZ" dirty="0"/>
          </a:p>
          <a:p>
            <a:r>
              <a:rPr lang="cs-CZ" dirty="0" err="1"/>
              <a:t>Saying</a:t>
            </a:r>
            <a:r>
              <a:rPr lang="cs-CZ" dirty="0"/>
              <a:t> </a:t>
            </a:r>
            <a:r>
              <a:rPr lang="cs-CZ" dirty="0" err="1"/>
              <a:t>ya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yoopers</a:t>
            </a:r>
            <a:r>
              <a:rPr lang="cs-CZ" dirty="0"/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michigan‘s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peninsula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potato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 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ppp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tpscpt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52  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kentucky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68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DEEE53-1B0C-42A3-AD43-24DD244ED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A </a:t>
            </a:r>
            <a:r>
              <a:rPr lang="cs-CZ" dirty="0" err="1"/>
              <a:t>perceptions</a:t>
            </a:r>
            <a:r>
              <a:rPr lang="cs-CZ" dirty="0"/>
              <a:t> </a:t>
            </a:r>
            <a:r>
              <a:rPr lang="cs-CZ" dirty="0" err="1"/>
              <a:t>quiz</a:t>
            </a:r>
            <a:r>
              <a:rPr lang="cs-CZ" dirty="0"/>
              <a:t>: </a:t>
            </a:r>
            <a:br>
              <a:rPr lang="cs-CZ" dirty="0"/>
            </a:br>
            <a:r>
              <a:rPr lang="cs-CZ" sz="2200" dirty="0" err="1">
                <a:solidFill>
                  <a:srgbClr val="0070C0"/>
                </a:solidFill>
              </a:rPr>
              <a:t>Guess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  <a:r>
              <a:rPr lang="cs-CZ" sz="2200" dirty="0" err="1">
                <a:solidFill>
                  <a:srgbClr val="0070C0"/>
                </a:solidFill>
              </a:rPr>
              <a:t>which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  <a:r>
              <a:rPr lang="cs-CZ" sz="2200" dirty="0" err="1">
                <a:solidFill>
                  <a:srgbClr val="0070C0"/>
                </a:solidFill>
              </a:rPr>
              <a:t>accents</a:t>
            </a:r>
            <a:r>
              <a:rPr lang="cs-CZ" sz="2200" dirty="0">
                <a:solidFill>
                  <a:srgbClr val="0070C0"/>
                </a:solidFill>
              </a:rPr>
              <a:t> are </a:t>
            </a:r>
            <a:r>
              <a:rPr lang="cs-CZ" sz="2200" dirty="0" err="1">
                <a:solidFill>
                  <a:srgbClr val="0070C0"/>
                </a:solidFill>
              </a:rPr>
              <a:t>being</a:t>
            </a:r>
            <a:r>
              <a:rPr lang="cs-CZ" sz="2200" dirty="0">
                <a:solidFill>
                  <a:srgbClr val="0070C0"/>
                </a:solidFill>
              </a:rPr>
              <a:t> so </a:t>
            </a:r>
            <a:r>
              <a:rPr lang="cs-CZ" sz="2200" dirty="0" err="1">
                <a:solidFill>
                  <a:srgbClr val="0070C0"/>
                </a:solidFill>
              </a:rPr>
              <a:t>perceived</a:t>
            </a:r>
            <a:r>
              <a:rPr lang="cs-CZ" sz="2200" dirty="0">
                <a:solidFill>
                  <a:srgbClr val="0070C0"/>
                </a:solidFill>
              </a:rPr>
              <a:t>:</a:t>
            </a:r>
            <a:endParaRPr lang="cs-CZ" sz="2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C60C43-0F53-47F1-8D75-957219DD9D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/>
              <a:t>Bridging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great</a:t>
            </a:r>
            <a:r>
              <a:rPr lang="cs-CZ" dirty="0"/>
              <a:t> </a:t>
            </a:r>
            <a:r>
              <a:rPr lang="cs-CZ" dirty="0" err="1"/>
              <a:t>divide</a:t>
            </a:r>
            <a:r>
              <a:rPr lang="cs-CZ" dirty="0"/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aave</a:t>
            </a:r>
            <a:endParaRPr lang="cs-CZ" dirty="0"/>
          </a:p>
          <a:p>
            <a:r>
              <a:rPr lang="cs-CZ" dirty="0" err="1"/>
              <a:t>Doing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charleston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south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carolina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lone</a:t>
            </a:r>
            <a:r>
              <a:rPr lang="cs-CZ" dirty="0"/>
              <a:t> </a:t>
            </a:r>
            <a:r>
              <a:rPr lang="cs-CZ" dirty="0" err="1"/>
              <a:t>star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(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speech</a:t>
            </a:r>
            <a:r>
              <a:rPr lang="cs-CZ" dirty="0"/>
              <a:t>)  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PPP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tpscrpt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51  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texas</a:t>
            </a:r>
            <a:endParaRPr lang="cs-CZ" dirty="0"/>
          </a:p>
          <a:p>
            <a:r>
              <a:rPr lang="cs-CZ" dirty="0" err="1"/>
              <a:t>Talkin</a:t>
            </a:r>
            <a:r>
              <a:rPr lang="cs-CZ" dirty="0"/>
              <a:t>‘ </a:t>
            </a:r>
            <a:r>
              <a:rPr lang="cs-CZ" dirty="0" err="1"/>
              <a:t>with</a:t>
            </a:r>
            <a:r>
              <a:rPr lang="cs-CZ" dirty="0"/>
              <a:t> mi </a:t>
            </a:r>
            <a:r>
              <a:rPr lang="cs-CZ" dirty="0" err="1"/>
              <a:t>gente</a:t>
            </a:r>
            <a:r>
              <a:rPr lang="cs-CZ" dirty="0"/>
              <a:t>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sociocultural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dialect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chicano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cs-CZ" sz="1600" i="1" dirty="0"/>
          </a:p>
          <a:p>
            <a:r>
              <a:rPr lang="cs-CZ" dirty="0" err="1"/>
              <a:t>Speaking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big </a:t>
            </a:r>
            <a:r>
              <a:rPr lang="cs-CZ" dirty="0" err="1"/>
              <a:t>easy</a:t>
            </a:r>
            <a:r>
              <a:rPr lang="cs-CZ" dirty="0"/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orleans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la</a:t>
            </a:r>
            <a:endParaRPr lang="cs-CZ" dirty="0"/>
          </a:p>
          <a:p>
            <a:r>
              <a:rPr lang="cs-CZ" dirty="0" err="1"/>
              <a:t>Stirring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linguistic</a:t>
            </a:r>
            <a:r>
              <a:rPr lang="cs-CZ" dirty="0"/>
              <a:t> </a:t>
            </a:r>
            <a:r>
              <a:rPr lang="cs-CZ" dirty="0" err="1"/>
              <a:t>gumbo</a:t>
            </a:r>
            <a:r>
              <a:rPr lang="cs-CZ" dirty="0"/>
              <a:t>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sociocultural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dialect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cajun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french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82114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C9445-906B-423C-A23B-40BC1EFA8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A </a:t>
            </a:r>
            <a:r>
              <a:rPr lang="cs-CZ" dirty="0" err="1"/>
              <a:t>perceptions</a:t>
            </a:r>
            <a:r>
              <a:rPr lang="cs-CZ" dirty="0"/>
              <a:t> </a:t>
            </a:r>
            <a:r>
              <a:rPr lang="cs-CZ" dirty="0" err="1"/>
              <a:t>quiz</a:t>
            </a:r>
            <a:r>
              <a:rPr lang="cs-CZ" dirty="0"/>
              <a:t>: </a:t>
            </a:r>
            <a:br>
              <a:rPr lang="cs-CZ" dirty="0"/>
            </a:br>
            <a:r>
              <a:rPr lang="cs-CZ" sz="2200" dirty="0" err="1">
                <a:solidFill>
                  <a:srgbClr val="0070C0"/>
                </a:solidFill>
              </a:rPr>
              <a:t>Guess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  <a:r>
              <a:rPr lang="cs-CZ" sz="2200" dirty="0" err="1">
                <a:solidFill>
                  <a:srgbClr val="0070C0"/>
                </a:solidFill>
              </a:rPr>
              <a:t>which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  <a:r>
              <a:rPr lang="cs-CZ" sz="2200" dirty="0" err="1">
                <a:solidFill>
                  <a:srgbClr val="0070C0"/>
                </a:solidFill>
              </a:rPr>
              <a:t>accents</a:t>
            </a:r>
            <a:r>
              <a:rPr lang="cs-CZ" sz="2200" dirty="0">
                <a:solidFill>
                  <a:srgbClr val="0070C0"/>
                </a:solidFill>
              </a:rPr>
              <a:t> are </a:t>
            </a:r>
            <a:r>
              <a:rPr lang="cs-CZ" sz="2200" dirty="0" err="1">
                <a:solidFill>
                  <a:srgbClr val="0070C0"/>
                </a:solidFill>
              </a:rPr>
              <a:t>being</a:t>
            </a:r>
            <a:r>
              <a:rPr lang="cs-CZ" sz="2200" dirty="0">
                <a:solidFill>
                  <a:srgbClr val="0070C0"/>
                </a:solidFill>
              </a:rPr>
              <a:t> so </a:t>
            </a:r>
            <a:r>
              <a:rPr lang="cs-CZ" sz="2200" dirty="0" err="1">
                <a:solidFill>
                  <a:srgbClr val="0070C0"/>
                </a:solidFill>
              </a:rPr>
              <a:t>perceived</a:t>
            </a:r>
            <a:r>
              <a:rPr lang="cs-CZ" sz="2200" dirty="0">
                <a:solidFill>
                  <a:srgbClr val="0070C0"/>
                </a:solidFill>
              </a:rPr>
              <a:t>:</a:t>
            </a:r>
            <a:endParaRPr lang="cs-CZ" sz="2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14661C-2DA8-44C5-89EE-A5E5944399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/>
              <a:t>Getting</a:t>
            </a:r>
            <a:r>
              <a:rPr lang="cs-CZ" dirty="0"/>
              <a:t> </a:t>
            </a:r>
            <a:r>
              <a:rPr lang="cs-CZ" dirty="0" err="1"/>
              <a:t>real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golden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california</a:t>
            </a:r>
            <a:endParaRPr lang="cs-CZ" dirty="0"/>
          </a:p>
          <a:p>
            <a:r>
              <a:rPr lang="cs-CZ" dirty="0"/>
              <a:t>Desert </a:t>
            </a:r>
            <a:r>
              <a:rPr lang="cs-CZ" dirty="0" err="1"/>
              <a:t>dialect</a:t>
            </a:r>
            <a:r>
              <a:rPr lang="cs-CZ" dirty="0"/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utah</a:t>
            </a:r>
            <a:endParaRPr lang="cs-CZ" dirty="0"/>
          </a:p>
          <a:p>
            <a:r>
              <a:rPr lang="cs-CZ" dirty="0" err="1"/>
              <a:t>Dialects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mist</a:t>
            </a:r>
            <a:r>
              <a:rPr lang="cs-CZ" dirty="0"/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portland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cs-CZ" dirty="0"/>
          </a:p>
          <a:p>
            <a:r>
              <a:rPr lang="cs-CZ" dirty="0" err="1"/>
              <a:t>Arizona‘s</a:t>
            </a:r>
            <a:r>
              <a:rPr lang="cs-CZ" dirty="0"/>
              <a:t> not-so-standard </a:t>
            </a:r>
            <a:r>
              <a:rPr lang="cs-CZ" dirty="0" err="1"/>
              <a:t>english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7085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TM04033927[[fn=Hlavní událost]]</Template>
  <TotalTime>51</TotalTime>
  <Words>240</Words>
  <Application>Microsoft Office PowerPoint</Application>
  <PresentationFormat>Širokoúhlá obrazovka</PresentationFormat>
  <Paragraphs>32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Impact</vt:lpstr>
      <vt:lpstr>Hlavní událost</vt:lpstr>
      <vt:lpstr>AMERICAN VOICES</vt:lpstr>
      <vt:lpstr>Stereotypes and perceptions</vt:lpstr>
      <vt:lpstr>Prezentace aplikace PowerPoint</vt:lpstr>
      <vt:lpstr>A perceptions quiz:  Guess which accents are being so perceived:</vt:lpstr>
      <vt:lpstr>A perceptions quiz:  Guess which accents are being so perceived:</vt:lpstr>
      <vt:lpstr>A perceptions quiz:  Guess which accents are being so perceived:</vt:lpstr>
      <vt:lpstr>A perceptions quiz:  Guess which accents are being so perceived: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VOICES</dc:title>
  <dc:creator>Kateřina Tomková</dc:creator>
  <cp:lastModifiedBy>Kateřina Tomková</cp:lastModifiedBy>
  <cp:revision>7</cp:revision>
  <dcterms:created xsi:type="dcterms:W3CDTF">2021-10-29T06:25:39Z</dcterms:created>
  <dcterms:modified xsi:type="dcterms:W3CDTF">2021-11-04T10:43:03Z</dcterms:modified>
</cp:coreProperties>
</file>